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</p:sld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291" y="-62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e63e437e35rId000002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e666f08e27rId00000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e66d13d499rId000002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e6747066c9rId00000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96963" y="2743200"/>
            <a:ext cx="19202400" cy="9601200"/>
            <a:chOff x="1096963" y="2743200"/>
            <a:chExt cx="19202400" cy="9601200"/>
          </a:xfrm>
        </p:grpSpPr>
        <p:sp>
          <p:nvSpPr>
            <p:cNvPr id="3" name="rc3"/>
            <p:cNvSpPr/>
            <p:nvPr/>
          </p:nvSpPr>
          <p:spPr>
            <a:xfrm>
              <a:off x="1096962" y="2743200"/>
              <a:ext cx="19202399" cy="9601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96962" y="2743200"/>
              <a:ext cx="19202399" cy="9601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925071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5071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925071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75545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9669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443793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98348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5567607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151731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983483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567607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151731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8348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567607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151731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8348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567607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151731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925071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925071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925071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925071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925071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925071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925071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25071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5071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25071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25071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275545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859669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443793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  <a:solidFill>
              <a:srgbClr val="4406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83483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567607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51731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83483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67607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151731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983483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567607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151731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983483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567607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151731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983483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567607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151731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983483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567607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151731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983483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567607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151731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983483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567607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151731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925071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863857" y="3029015"/>
              <a:ext cx="700948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863857" y="4263040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863857" y="3491774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214331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922269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922269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922269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922269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863857" y="3029015"/>
              <a:ext cx="700948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6863857" y="4795388"/>
              <a:ext cx="700948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863857" y="11428269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863857" y="10657004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863857" y="9885738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863857" y="9114473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863857" y="8343208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863857" y="7571943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863857" y="6800677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863857" y="6029412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863857" y="5258147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214331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922269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922269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922269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922269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922269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922269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922269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922269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863857" y="4795388"/>
              <a:ext cx="700948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634395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634395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634395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984869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568993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9153117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8276931" y="3877407"/>
              <a:ext cx="584124" cy="771265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8861055" y="3877407"/>
              <a:ext cx="584124" cy="771265"/>
            </a:xfrm>
            <a:prstGeom prst="rect">
              <a:avLst/>
            </a:prstGeom>
            <a:solidFill>
              <a:srgbClr val="450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7692807" y="3877407"/>
              <a:ext cx="584124" cy="771265"/>
            </a:xfrm>
            <a:prstGeom prst="rect">
              <a:avLst/>
            </a:prstGeom>
            <a:solidFill>
              <a:srgbClr val="4512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8276931" y="3106142"/>
              <a:ext cx="584124" cy="771265"/>
            </a:xfrm>
            <a:prstGeom prst="rect">
              <a:avLst/>
            </a:prstGeom>
            <a:solidFill>
              <a:srgbClr val="450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8861055" y="3106142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692807" y="3106142"/>
              <a:ext cx="584124" cy="771265"/>
            </a:xfrm>
            <a:prstGeom prst="rect">
              <a:avLst/>
            </a:prstGeom>
            <a:solidFill>
              <a:srgbClr val="4512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8276931" y="3877407"/>
              <a:ext cx="584124" cy="771265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8861055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692807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8276931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8861055" y="3877407"/>
              <a:ext cx="584124" cy="771265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692807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634395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634395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7634395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634395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634395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634395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634395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634395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634395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634395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634395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984869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568993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153117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8276931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8861055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7692807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8276931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8861055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7692807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8276931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8861055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7692807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8276931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8861055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7692807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8276931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8861055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692807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8276931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8861055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7692807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8276931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8861055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692807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  <a:solidFill>
              <a:srgbClr val="4509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8276931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861055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692807" y="10271371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7634395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9573181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573181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573181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923655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0507780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1091904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021571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079984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963159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0215718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0799842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9631593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021571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079984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963159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021571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079984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963159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9573181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9573181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573181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9573181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9573181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9573181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9573181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9573181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9573181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9573181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9573181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9923655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10507780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1091904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0215718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0799842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9631593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0215718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10799842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9631593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10215718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10799842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9631593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10215718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10799842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9631593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10215718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0799842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9631593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10215718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10799842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9631593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0215718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0799842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9631593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  <a:solidFill>
              <a:srgbClr val="461C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10215718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10799842" y="10271371"/>
              <a:ext cx="584124" cy="771265"/>
            </a:xfrm>
            <a:prstGeom prst="rect">
              <a:avLst/>
            </a:prstGeom>
            <a:solidFill>
              <a:srgbClr val="4518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9631593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9573181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11511967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1511967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1511967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1862442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2446566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13030690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1157038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12154504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1273862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11570380" y="3106142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12154504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12738628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11570380" y="3877407"/>
              <a:ext cx="584124" cy="771265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12154504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1273862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1570380" y="3877407"/>
              <a:ext cx="584124" cy="771265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12154504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1273862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11511967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11511967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1511967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1511967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1511967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1511967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1511967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11511967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11511967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11511967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11511967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11862442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12446566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13030690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  <a:solidFill>
              <a:srgbClr val="4406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11570380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12154504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12738628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11570380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12154504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12738628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11570380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12154504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2738628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1570380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2154504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2738628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1570380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12154504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12738628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11570380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12154504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12738628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11570380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12154504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2738628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  <a:solidFill>
              <a:srgbClr val="4510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11570380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12154504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12738628" y="10271371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11511967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13450753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13450753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13450753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13801228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14385352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14969476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1350916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1409329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14677414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13509166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14093290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14677414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1350916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1409329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14677414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1350916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1409329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14677414" y="3877407"/>
              <a:ext cx="584124" cy="771265"/>
            </a:xfrm>
            <a:prstGeom prst="rect">
              <a:avLst/>
            </a:prstGeom>
            <a:solidFill>
              <a:srgbClr val="450E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13450753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13450753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13450753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3450753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3450753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3450753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13450753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13450753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13450753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13450753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13450753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13801228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14385352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14969476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13509166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14093290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14677414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13509166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14093290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4677414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13509166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14093290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14677414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13509166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14093290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14677414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13509166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14093290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14677414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13509166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14093290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14677414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13509166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14093290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14677414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3509166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4093290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14677414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13450753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15389540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15389540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15389540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5740014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6324138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6908262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1544795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1603207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1661620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15447952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16032076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16616200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1544795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1603207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1661620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1544795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1603207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16616200" y="3877407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5389540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15389540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15389540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15389540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15389540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15389540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15389540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15389540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5389540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5389540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5389540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5740014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6324138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6908262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7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1C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1C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61A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15447952" y="7957575"/>
              <a:ext cx="584124" cy="771265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16032076" y="7957575"/>
              <a:ext cx="584124" cy="771265"/>
            </a:xfrm>
            <a:prstGeom prst="rect">
              <a:avLst/>
            </a:prstGeom>
            <a:solidFill>
              <a:srgbClr val="4620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16616200" y="7957575"/>
              <a:ext cx="584124" cy="771265"/>
            </a:xfrm>
            <a:prstGeom prst="rect">
              <a:avLst/>
            </a:prstGeom>
            <a:solidFill>
              <a:srgbClr val="4517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15447952" y="7186310"/>
              <a:ext cx="584124" cy="771265"/>
            </a:xfrm>
            <a:prstGeom prst="rect">
              <a:avLst/>
            </a:prstGeom>
            <a:solidFill>
              <a:srgbClr val="462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16032076" y="7186310"/>
              <a:ext cx="584124" cy="771265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16616200" y="7186310"/>
              <a:ext cx="584124" cy="771265"/>
            </a:xfrm>
            <a:prstGeom prst="rect">
              <a:avLst/>
            </a:prstGeom>
            <a:solidFill>
              <a:srgbClr val="461B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15447952" y="8728841"/>
              <a:ext cx="584124" cy="771265"/>
            </a:xfrm>
            <a:prstGeom prst="rect">
              <a:avLst/>
            </a:prstGeom>
            <a:solidFill>
              <a:srgbClr val="461E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16032076" y="8728841"/>
              <a:ext cx="584124" cy="771265"/>
            </a:xfrm>
            <a:prstGeom prst="rect">
              <a:avLst/>
            </a:prstGeom>
            <a:solidFill>
              <a:srgbClr val="4623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16616200" y="8728841"/>
              <a:ext cx="584124" cy="771265"/>
            </a:xfrm>
            <a:prstGeom prst="rect">
              <a:avLst/>
            </a:prstGeom>
            <a:solidFill>
              <a:srgbClr val="461A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15447952" y="9500106"/>
              <a:ext cx="584124" cy="771265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16032076" y="9500106"/>
              <a:ext cx="584124" cy="771265"/>
            </a:xfrm>
            <a:prstGeom prst="rect">
              <a:avLst/>
            </a:prstGeom>
            <a:solidFill>
              <a:srgbClr val="462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16616200" y="9500106"/>
              <a:ext cx="584124" cy="771265"/>
            </a:xfrm>
            <a:prstGeom prst="rect">
              <a:avLst/>
            </a:prstGeom>
            <a:solidFill>
              <a:srgbClr val="4518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15447952" y="6415045"/>
              <a:ext cx="584124" cy="771265"/>
            </a:xfrm>
            <a:prstGeom prst="rect">
              <a:avLst/>
            </a:prstGeom>
            <a:solidFill>
              <a:srgbClr val="4629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16032076" y="6415045"/>
              <a:ext cx="584124" cy="771265"/>
            </a:xfrm>
            <a:prstGeom prst="rect">
              <a:avLst/>
            </a:prstGeom>
            <a:solidFill>
              <a:srgbClr val="4626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16616200" y="6415045"/>
              <a:ext cx="584124" cy="771265"/>
            </a:xfrm>
            <a:prstGeom prst="rect">
              <a:avLst/>
            </a:prstGeom>
            <a:solidFill>
              <a:srgbClr val="4515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15447952" y="5643780"/>
              <a:ext cx="584124" cy="771265"/>
            </a:xfrm>
            <a:prstGeom prst="rect">
              <a:avLst/>
            </a:prstGeom>
            <a:solidFill>
              <a:srgbClr val="4516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16032076" y="5643780"/>
              <a:ext cx="584124" cy="771265"/>
            </a:xfrm>
            <a:prstGeom prst="rect">
              <a:avLst/>
            </a:prstGeom>
            <a:solidFill>
              <a:srgbClr val="4625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16616200" y="5643780"/>
              <a:ext cx="584124" cy="771265"/>
            </a:xfrm>
            <a:prstGeom prst="rect">
              <a:avLst/>
            </a:prstGeom>
            <a:solidFill>
              <a:srgbClr val="461B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15447952" y="4872514"/>
              <a:ext cx="584124" cy="771265"/>
            </a:xfrm>
            <a:prstGeom prst="rect">
              <a:avLst/>
            </a:prstGeom>
            <a:solidFill>
              <a:srgbClr val="461B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16032076" y="4872514"/>
              <a:ext cx="584124" cy="771265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16616200" y="4872514"/>
              <a:ext cx="584124" cy="771265"/>
            </a:xfrm>
            <a:prstGeom prst="rect">
              <a:avLst/>
            </a:prstGeom>
            <a:solidFill>
              <a:srgbClr val="461D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25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6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7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15447952" y="10271371"/>
              <a:ext cx="584124" cy="771265"/>
            </a:xfrm>
            <a:prstGeom prst="rect">
              <a:avLst/>
            </a:prstGeom>
            <a:solidFill>
              <a:srgbClr val="4621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16032076" y="10271371"/>
              <a:ext cx="584124" cy="771265"/>
            </a:xfrm>
            <a:prstGeom prst="rect">
              <a:avLst/>
            </a:prstGeom>
            <a:solidFill>
              <a:srgbClr val="462A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16616200" y="10271371"/>
              <a:ext cx="584124" cy="771265"/>
            </a:xfrm>
            <a:prstGeom prst="rect">
              <a:avLst/>
            </a:prstGeom>
            <a:solidFill>
              <a:srgbClr val="4515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15389540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17328326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17328326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7328326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7678800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18262924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18847048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1738673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1797086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1855498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17386738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17970862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18554986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1738673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1797086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1855498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1738673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1797086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1855498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17328326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17328326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17328326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17328326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17328326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17328326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17328326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17328326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17328326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17328326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17328326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17678800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18262924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18847048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  <a:solidFill>
              <a:srgbClr val="4509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17386738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17970862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18554986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17386738" y="7186310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17970862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18554986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17386738" y="8728841"/>
              <a:ext cx="584124" cy="771265"/>
            </a:xfrm>
            <a:prstGeom prst="rect">
              <a:avLst/>
            </a:prstGeom>
            <a:solidFill>
              <a:srgbClr val="450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17970862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18554986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17386738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17970862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18554986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17386738" y="6415045"/>
              <a:ext cx="584124" cy="771265"/>
            </a:xfrm>
            <a:prstGeom prst="rect">
              <a:avLst/>
            </a:prstGeom>
            <a:solidFill>
              <a:srgbClr val="450A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17970862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18554986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17386738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17970862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18554986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17386738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17970862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18554986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17386738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17970862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18554986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17328326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4925071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tx588"/>
            <p:cNvSpPr/>
            <p:nvPr/>
          </p:nvSpPr>
          <p:spPr>
            <a:xfrm>
              <a:off x="5406381" y="2864667"/>
              <a:ext cx="906576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CR_UNTREATED</a:t>
              </a:r>
            </a:p>
          </p:txBody>
        </p:sp>
        <p:sp>
          <p:nvSpPr>
            <p:cNvPr id="589" name="rc589"/>
            <p:cNvSpPr/>
            <p:nvPr/>
          </p:nvSpPr>
          <p:spPr>
            <a:xfrm>
              <a:off x="6863857" y="2812789"/>
              <a:ext cx="700948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tx590"/>
            <p:cNvSpPr/>
            <p:nvPr/>
          </p:nvSpPr>
          <p:spPr>
            <a:xfrm>
              <a:off x="7006337" y="2876291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591" name="rc591"/>
            <p:cNvSpPr/>
            <p:nvPr/>
          </p:nvSpPr>
          <p:spPr>
            <a:xfrm>
              <a:off x="7634395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tx592"/>
            <p:cNvSpPr/>
            <p:nvPr/>
          </p:nvSpPr>
          <p:spPr>
            <a:xfrm>
              <a:off x="8070494" y="2864667"/>
              <a:ext cx="996999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TR1_CTX+HV292.1</a:t>
              </a:r>
            </a:p>
          </p:txBody>
        </p:sp>
        <p:sp>
          <p:nvSpPr>
            <p:cNvPr id="593" name="rc593"/>
            <p:cNvSpPr/>
            <p:nvPr/>
          </p:nvSpPr>
          <p:spPr>
            <a:xfrm>
              <a:off x="9573181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tx594"/>
            <p:cNvSpPr/>
            <p:nvPr/>
          </p:nvSpPr>
          <p:spPr>
            <a:xfrm>
              <a:off x="10259375" y="2864667"/>
              <a:ext cx="496808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TR2_CTX</a:t>
              </a:r>
            </a:p>
          </p:txBody>
        </p:sp>
        <p:sp>
          <p:nvSpPr>
            <p:cNvPr id="595" name="rc595"/>
            <p:cNvSpPr/>
            <p:nvPr/>
          </p:nvSpPr>
          <p:spPr>
            <a:xfrm>
              <a:off x="11511967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tx596"/>
            <p:cNvSpPr/>
            <p:nvPr/>
          </p:nvSpPr>
          <p:spPr>
            <a:xfrm>
              <a:off x="12092459" y="2866850"/>
              <a:ext cx="708213" cy="94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TR3_HV292.1</a:t>
              </a:r>
            </a:p>
          </p:txBody>
        </p:sp>
        <p:sp>
          <p:nvSpPr>
            <p:cNvPr id="597" name="rc597"/>
            <p:cNvSpPr/>
            <p:nvPr/>
          </p:nvSpPr>
          <p:spPr>
            <a:xfrm>
              <a:off x="13450753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tx598"/>
            <p:cNvSpPr/>
            <p:nvPr/>
          </p:nvSpPr>
          <p:spPr>
            <a:xfrm>
              <a:off x="14133810" y="2866850"/>
              <a:ext cx="503083" cy="94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TR4_VAN</a:t>
              </a:r>
            </a:p>
          </p:txBody>
        </p:sp>
        <p:sp>
          <p:nvSpPr>
            <p:cNvPr id="599" name="rc599"/>
            <p:cNvSpPr/>
            <p:nvPr/>
          </p:nvSpPr>
          <p:spPr>
            <a:xfrm>
              <a:off x="15389540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tx600"/>
            <p:cNvSpPr/>
            <p:nvPr/>
          </p:nvSpPr>
          <p:spPr>
            <a:xfrm>
              <a:off x="15720045" y="2864667"/>
              <a:ext cx="1208186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TR5_VAN+CCUG59168</a:t>
              </a:r>
            </a:p>
          </p:txBody>
        </p:sp>
        <p:sp>
          <p:nvSpPr>
            <p:cNvPr id="601" name="rc601"/>
            <p:cNvSpPr/>
            <p:nvPr/>
          </p:nvSpPr>
          <p:spPr>
            <a:xfrm>
              <a:off x="17328326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tx602"/>
            <p:cNvSpPr/>
            <p:nvPr/>
          </p:nvSpPr>
          <p:spPr>
            <a:xfrm>
              <a:off x="17806362" y="2864667"/>
              <a:ext cx="913125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TR6_CCUG59168</a:t>
              </a:r>
            </a:p>
          </p:txBody>
        </p:sp>
        <p:sp>
          <p:nvSpPr>
            <p:cNvPr id="603" name="rc603"/>
            <p:cNvSpPr/>
            <p:nvPr/>
          </p:nvSpPr>
          <p:spPr>
            <a:xfrm>
              <a:off x="19197523" y="3029015"/>
              <a:ext cx="216226" cy="169678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604"/>
            <p:cNvSpPr/>
            <p:nvPr/>
          </p:nvSpPr>
          <p:spPr>
            <a:xfrm rot="5400000">
              <a:off x="18901789" y="3824828"/>
              <a:ext cx="83268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megahit_131563</a:t>
              </a:r>
            </a:p>
          </p:txBody>
        </p:sp>
        <p:sp>
          <p:nvSpPr>
            <p:cNvPr id="605" name="rc605"/>
            <p:cNvSpPr/>
            <p:nvPr/>
          </p:nvSpPr>
          <p:spPr>
            <a:xfrm>
              <a:off x="19197523" y="4795388"/>
              <a:ext cx="216226" cy="7095640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tx606"/>
            <p:cNvSpPr/>
            <p:nvPr/>
          </p:nvSpPr>
          <p:spPr>
            <a:xfrm rot="5400000">
              <a:off x="18932866" y="8290629"/>
              <a:ext cx="770532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megahit_41522</a:t>
              </a:r>
            </a:p>
          </p:txBody>
        </p:sp>
        <p:sp>
          <p:nvSpPr>
            <p:cNvPr id="607" name="pl607"/>
            <p:cNvSpPr/>
            <p:nvPr/>
          </p:nvSpPr>
          <p:spPr>
            <a:xfrm>
              <a:off x="5275545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5859669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6443793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10"/>
            <p:cNvSpPr/>
            <p:nvPr/>
          </p:nvSpPr>
          <p:spPr>
            <a:xfrm rot="-5400000">
              <a:off x="5245641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1" name="tx611"/>
            <p:cNvSpPr/>
            <p:nvPr/>
          </p:nvSpPr>
          <p:spPr>
            <a:xfrm rot="-5400000">
              <a:off x="5829274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12" name="tx612"/>
            <p:cNvSpPr/>
            <p:nvPr/>
          </p:nvSpPr>
          <p:spPr>
            <a:xfrm rot="-5400000">
              <a:off x="6381529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13" name="pl613"/>
            <p:cNvSpPr/>
            <p:nvPr/>
          </p:nvSpPr>
          <p:spPr>
            <a:xfrm>
              <a:off x="7214331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tx614"/>
            <p:cNvSpPr/>
            <p:nvPr/>
          </p:nvSpPr>
          <p:spPr>
            <a:xfrm rot="-5400000">
              <a:off x="7136705" y="119912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615" name="pl615"/>
            <p:cNvSpPr/>
            <p:nvPr/>
          </p:nvSpPr>
          <p:spPr>
            <a:xfrm>
              <a:off x="7984869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8568993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9153117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tx618"/>
            <p:cNvSpPr/>
            <p:nvPr/>
          </p:nvSpPr>
          <p:spPr>
            <a:xfrm rot="-5400000">
              <a:off x="7954965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9" name="tx619"/>
            <p:cNvSpPr/>
            <p:nvPr/>
          </p:nvSpPr>
          <p:spPr>
            <a:xfrm rot="-5400000">
              <a:off x="8538598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20" name="tx620"/>
            <p:cNvSpPr/>
            <p:nvPr/>
          </p:nvSpPr>
          <p:spPr>
            <a:xfrm rot="-5400000">
              <a:off x="9090853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21" name="pl621"/>
            <p:cNvSpPr/>
            <p:nvPr/>
          </p:nvSpPr>
          <p:spPr>
            <a:xfrm>
              <a:off x="9923655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10507780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11091904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tx624"/>
            <p:cNvSpPr/>
            <p:nvPr/>
          </p:nvSpPr>
          <p:spPr>
            <a:xfrm rot="-5400000">
              <a:off x="9893751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25" name="tx625"/>
            <p:cNvSpPr/>
            <p:nvPr/>
          </p:nvSpPr>
          <p:spPr>
            <a:xfrm rot="-5400000">
              <a:off x="10477384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26" name="tx626"/>
            <p:cNvSpPr/>
            <p:nvPr/>
          </p:nvSpPr>
          <p:spPr>
            <a:xfrm rot="-5400000">
              <a:off x="11029639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27" name="pl627"/>
            <p:cNvSpPr/>
            <p:nvPr/>
          </p:nvSpPr>
          <p:spPr>
            <a:xfrm>
              <a:off x="11862442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12446566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13030690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tx630"/>
            <p:cNvSpPr/>
            <p:nvPr/>
          </p:nvSpPr>
          <p:spPr>
            <a:xfrm rot="-5400000">
              <a:off x="11832537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31" name="tx631"/>
            <p:cNvSpPr/>
            <p:nvPr/>
          </p:nvSpPr>
          <p:spPr>
            <a:xfrm rot="-5400000">
              <a:off x="12416170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32" name="tx632"/>
            <p:cNvSpPr/>
            <p:nvPr/>
          </p:nvSpPr>
          <p:spPr>
            <a:xfrm rot="-5400000">
              <a:off x="12968425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3" name="pl633"/>
            <p:cNvSpPr/>
            <p:nvPr/>
          </p:nvSpPr>
          <p:spPr>
            <a:xfrm>
              <a:off x="13801228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14385352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14969476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tx636"/>
            <p:cNvSpPr/>
            <p:nvPr/>
          </p:nvSpPr>
          <p:spPr>
            <a:xfrm rot="-5400000">
              <a:off x="13771323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37" name="tx637"/>
            <p:cNvSpPr/>
            <p:nvPr/>
          </p:nvSpPr>
          <p:spPr>
            <a:xfrm rot="-5400000">
              <a:off x="14354956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38" name="tx638"/>
            <p:cNvSpPr/>
            <p:nvPr/>
          </p:nvSpPr>
          <p:spPr>
            <a:xfrm rot="-5400000">
              <a:off x="14907211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9" name="pl639"/>
            <p:cNvSpPr/>
            <p:nvPr/>
          </p:nvSpPr>
          <p:spPr>
            <a:xfrm>
              <a:off x="15740014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16324138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16908262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tx642"/>
            <p:cNvSpPr/>
            <p:nvPr/>
          </p:nvSpPr>
          <p:spPr>
            <a:xfrm rot="-5400000">
              <a:off x="15710109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43" name="tx643"/>
            <p:cNvSpPr/>
            <p:nvPr/>
          </p:nvSpPr>
          <p:spPr>
            <a:xfrm rot="-5400000">
              <a:off x="16293742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44" name="tx644"/>
            <p:cNvSpPr/>
            <p:nvPr/>
          </p:nvSpPr>
          <p:spPr>
            <a:xfrm rot="-5400000">
              <a:off x="16845997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45" name="pl645"/>
            <p:cNvSpPr/>
            <p:nvPr/>
          </p:nvSpPr>
          <p:spPr>
            <a:xfrm>
              <a:off x="17678800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18262924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18847048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8"/>
            <p:cNvSpPr/>
            <p:nvPr/>
          </p:nvSpPr>
          <p:spPr>
            <a:xfrm rot="-5400000">
              <a:off x="17648896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49" name="tx649"/>
            <p:cNvSpPr/>
            <p:nvPr/>
          </p:nvSpPr>
          <p:spPr>
            <a:xfrm rot="-5400000">
              <a:off x="18232529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50" name="tx650"/>
            <p:cNvSpPr/>
            <p:nvPr/>
          </p:nvSpPr>
          <p:spPr>
            <a:xfrm rot="-5400000">
              <a:off x="18784784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2520665" y="3426208"/>
              <a:ext cx="234177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CTX-M-1 - antibiotic inactivation; cephalosporin</a:t>
              </a:r>
            </a:p>
          </p:txBody>
        </p:sp>
        <p:sp>
          <p:nvSpPr>
            <p:cNvPr id="652" name="pl652"/>
            <p:cNvSpPr/>
            <p:nvPr/>
          </p:nvSpPr>
          <p:spPr>
            <a:xfrm>
              <a:off x="4890276" y="4263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4890276" y="3491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4"/>
            <p:cNvSpPr/>
            <p:nvPr/>
          </p:nvSpPr>
          <p:spPr>
            <a:xfrm>
              <a:off x="1332451" y="10590019"/>
              <a:ext cx="3529989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AAC(6')-Ie-APH(2'')-Ia - aminoglycoside antibiotic; antibiotic inactivation</a:t>
              </a:r>
            </a:p>
          </p:txBody>
        </p:sp>
        <p:sp>
          <p:nvSpPr>
            <p:cNvPr id="655" name="tx655"/>
            <p:cNvSpPr/>
            <p:nvPr/>
          </p:nvSpPr>
          <p:spPr>
            <a:xfrm>
              <a:off x="2097854" y="9820663"/>
              <a:ext cx="276458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vanA - antibiotic target alteration; glycopeptide antibiotic</a:t>
              </a:r>
            </a:p>
          </p:txBody>
        </p:sp>
        <p:sp>
          <p:nvSpPr>
            <p:cNvPr id="656" name="tx656"/>
            <p:cNvSpPr/>
            <p:nvPr/>
          </p:nvSpPr>
          <p:spPr>
            <a:xfrm>
              <a:off x="2017144" y="9049398"/>
              <a:ext cx="284529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vanHA - antibiotic target alteration; glycopeptide antibiotic</a:t>
              </a:r>
            </a:p>
          </p:txBody>
        </p:sp>
        <p:sp>
          <p:nvSpPr>
            <p:cNvPr id="657" name="tx657"/>
            <p:cNvSpPr/>
            <p:nvPr/>
          </p:nvSpPr>
          <p:spPr>
            <a:xfrm>
              <a:off x="2017144" y="8278133"/>
              <a:ext cx="284529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vanRA - antibiotic target alteration; glycopeptide antibiotic</a:t>
              </a:r>
            </a:p>
          </p:txBody>
        </p:sp>
        <p:sp>
          <p:nvSpPr>
            <p:cNvPr id="658" name="tx658"/>
            <p:cNvSpPr/>
            <p:nvPr/>
          </p:nvSpPr>
          <p:spPr>
            <a:xfrm>
              <a:off x="2023311" y="7504958"/>
              <a:ext cx="2839129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vanSA - antibiotic target alteration; glycopeptide antibiotic</a:t>
              </a:r>
            </a:p>
          </p:txBody>
        </p:sp>
        <p:sp>
          <p:nvSpPr>
            <p:cNvPr id="659" name="tx659"/>
            <p:cNvSpPr/>
            <p:nvPr/>
          </p:nvSpPr>
          <p:spPr>
            <a:xfrm>
              <a:off x="2023311" y="6735602"/>
              <a:ext cx="2839129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vanXA - antibiotic target alteration; glycopeptide antibiotic</a:t>
              </a:r>
            </a:p>
          </p:txBody>
        </p:sp>
        <p:sp>
          <p:nvSpPr>
            <p:cNvPr id="660" name="tx660"/>
            <p:cNvSpPr/>
            <p:nvPr/>
          </p:nvSpPr>
          <p:spPr>
            <a:xfrm>
              <a:off x="2023311" y="5964337"/>
              <a:ext cx="2839129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vanYA - antibiotic target alteration; glycopeptide antibiotic</a:t>
              </a:r>
            </a:p>
          </p:txBody>
        </p:sp>
        <p:sp>
          <p:nvSpPr>
            <p:cNvPr id="661" name="tx661"/>
            <p:cNvSpPr/>
            <p:nvPr/>
          </p:nvSpPr>
          <p:spPr>
            <a:xfrm>
              <a:off x="2029586" y="5193072"/>
              <a:ext cx="2832854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vanZA - antibiotic target alteration; glycopeptide antibiotic</a:t>
              </a:r>
            </a:p>
          </p:txBody>
        </p:sp>
        <p:sp>
          <p:nvSpPr>
            <p:cNvPr id="662" name="pl662"/>
            <p:cNvSpPr/>
            <p:nvPr/>
          </p:nvSpPr>
          <p:spPr>
            <a:xfrm>
              <a:off x="4890276" y="11428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4890276" y="10657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4890276" y="9885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4890276" y="9114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4890276" y="83432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4890276" y="7571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4890276" y="6800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4890276" y="6029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4890276" y="525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tx671"/>
            <p:cNvSpPr/>
            <p:nvPr/>
          </p:nvSpPr>
          <p:spPr>
            <a:xfrm>
              <a:off x="11482817" y="12112327"/>
              <a:ext cx="1156958" cy="13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Day_of_Treatment</a:t>
              </a:r>
            </a:p>
          </p:txBody>
        </p:sp>
        <p:sp>
          <p:nvSpPr>
            <p:cNvPr id="672" name="tx672"/>
            <p:cNvSpPr/>
            <p:nvPr/>
          </p:nvSpPr>
          <p:spPr>
            <a:xfrm rot="-5400000">
              <a:off x="651544" y="7399824"/>
              <a:ext cx="1110028" cy="1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CARD_DB NAME</a:t>
              </a:r>
            </a:p>
          </p:txBody>
        </p:sp>
        <p:sp>
          <p:nvSpPr>
            <p:cNvPr id="673" name="rc673"/>
            <p:cNvSpPr/>
            <p:nvPr/>
          </p:nvSpPr>
          <p:spPr>
            <a:xfrm>
              <a:off x="19552927" y="6741445"/>
              <a:ext cx="676845" cy="14371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674" name="pic6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2517" y="7011729"/>
              <a:ext cx="219455" cy="1097280"/>
            </a:xfrm>
            <a:prstGeom prst="rect">
              <a:avLst/>
            </a:prstGeom>
          </p:spPr>
        </p:pic>
        <p:sp>
          <p:nvSpPr>
            <p:cNvPr id="675" name="tx675"/>
            <p:cNvSpPr/>
            <p:nvPr/>
          </p:nvSpPr>
          <p:spPr>
            <a:xfrm>
              <a:off x="19911562" y="8045580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76" name="tx676"/>
            <p:cNvSpPr/>
            <p:nvPr/>
          </p:nvSpPr>
          <p:spPr>
            <a:xfrm>
              <a:off x="19911562" y="7991522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77" name="tx677"/>
            <p:cNvSpPr/>
            <p:nvPr/>
          </p:nvSpPr>
          <p:spPr>
            <a:xfrm>
              <a:off x="19911562" y="789823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78" name="tx678"/>
            <p:cNvSpPr/>
            <p:nvPr/>
          </p:nvSpPr>
          <p:spPr>
            <a:xfrm>
              <a:off x="19911562" y="7828341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679" name="tx679"/>
            <p:cNvSpPr/>
            <p:nvPr/>
          </p:nvSpPr>
          <p:spPr>
            <a:xfrm>
              <a:off x="19911562" y="7533356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80" name="tx680"/>
            <p:cNvSpPr/>
            <p:nvPr/>
          </p:nvSpPr>
          <p:spPr>
            <a:xfrm>
              <a:off x="19911562" y="7312318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681" name="tx681"/>
            <p:cNvSpPr/>
            <p:nvPr/>
          </p:nvSpPr>
          <p:spPr>
            <a:xfrm>
              <a:off x="19911562" y="7142709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1500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19911562" y="6973094"/>
              <a:ext cx="248622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2100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19622517" y="6804111"/>
              <a:ext cx="232878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tmp</a:t>
              </a:r>
            </a:p>
          </p:txBody>
        </p:sp>
        <p:sp>
          <p:nvSpPr>
            <p:cNvPr id="684" name="pl684"/>
            <p:cNvSpPr/>
            <p:nvPr/>
          </p:nvSpPr>
          <p:spPr>
            <a:xfrm>
              <a:off x="19622517" y="808331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19622517" y="803171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19622517" y="7938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19622517" y="78685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19622517" y="757354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19622517" y="73525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19622517" y="71829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19622517" y="70135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19798081" y="808331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19798081" y="803171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19798081" y="7938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19798081" y="78685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19798081" y="757354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19798081" y="73525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19798081" y="71829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19798081" y="70135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297363" y="4343400"/>
            <a:ext cx="12801600" cy="6400800"/>
            <a:chOff x="4297363" y="4343400"/>
            <a:chExt cx="12801600" cy="6400800"/>
          </a:xfrm>
        </p:grpSpPr>
        <p:sp>
          <p:nvSpPr>
            <p:cNvPr id="3" name="rc3"/>
            <p:cNvSpPr/>
            <p:nvPr/>
          </p:nvSpPr>
          <p:spPr>
            <a:xfrm>
              <a:off x="4297362" y="4343400"/>
              <a:ext cx="128015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97362" y="4343400"/>
              <a:ext cx="128015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25471" y="4629215"/>
              <a:ext cx="1001292" cy="1079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25471" y="541406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25471" y="492353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313213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26117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939020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8156761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8469665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782569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56761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469665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782569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156761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469665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782569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156761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469665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8782569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8125471" y="4629215"/>
              <a:ext cx="1001292" cy="107916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8125471" y="5777967"/>
              <a:ext cx="1001292" cy="4512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125471" y="999651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125471" y="9505983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125471" y="901545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125471" y="8524926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125471" y="8034397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125471" y="7543869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125471" y="705334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125471" y="656281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125471" y="607228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313213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626117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939020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15676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46966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78256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15676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46966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78256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15676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46966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78256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15676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8469665" y="9751247"/>
              <a:ext cx="312903" cy="490528"/>
            </a:xfrm>
            <a:prstGeom prst="rect">
              <a:avLst/>
            </a:prstGeom>
            <a:solidFill>
              <a:srgbClr val="4406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878256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15676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846966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78256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56761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469665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782569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156761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469665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782569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156761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469665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782569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156761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469665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782569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156761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469665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782569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156761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469665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782569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56761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69665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782569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15676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46966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78256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15676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46966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78256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156761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469665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782569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25471" y="5777967"/>
              <a:ext cx="1001292" cy="451286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9196352" y="4629215"/>
              <a:ext cx="375484" cy="1079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9196352" y="5414061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9196352" y="4923532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9384094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9227642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9227642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9227642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9227642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9196352" y="4629215"/>
              <a:ext cx="375484" cy="107916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9196352" y="5777967"/>
              <a:ext cx="375484" cy="4512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9196352" y="9996511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9196352" y="9505983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9196352" y="9015454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9196352" y="8524926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196352" y="8034397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196352" y="7543869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9196352" y="7053341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196352" y="6562812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9196352" y="6072284"/>
              <a:ext cx="375484" cy="0"/>
            </a:xfrm>
            <a:custGeom>
              <a:avLst/>
              <a:pathLst>
                <a:path w="375484" h="0">
                  <a:moveTo>
                    <a:pt x="0" y="0"/>
                  </a:moveTo>
                  <a:lnTo>
                    <a:pt x="375484" y="0"/>
                  </a:lnTo>
                  <a:lnTo>
                    <a:pt x="3754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9384094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922764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922764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922764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922764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922764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9227642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227642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9227642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9227642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9227642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227642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227642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922764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922764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9227642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9196352" y="5777967"/>
              <a:ext cx="375484" cy="451286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9641425" y="4629215"/>
              <a:ext cx="1001292" cy="1079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9641425" y="541406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9641425" y="492353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9829168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0142071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0454975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9985619" y="5168796"/>
              <a:ext cx="312903" cy="490528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0298523" y="5168796"/>
              <a:ext cx="312903" cy="490528"/>
            </a:xfrm>
            <a:prstGeom prst="rect">
              <a:avLst/>
            </a:prstGeom>
            <a:solidFill>
              <a:srgbClr val="450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9672716" y="5168796"/>
              <a:ext cx="312903" cy="490528"/>
            </a:xfrm>
            <a:prstGeom prst="rect">
              <a:avLst/>
            </a:prstGeom>
            <a:solidFill>
              <a:srgbClr val="4512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9985619" y="4678268"/>
              <a:ext cx="312903" cy="490528"/>
            </a:xfrm>
            <a:prstGeom prst="rect">
              <a:avLst/>
            </a:prstGeom>
            <a:solidFill>
              <a:srgbClr val="450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0298523" y="4678268"/>
              <a:ext cx="312903" cy="490528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9672716" y="4678268"/>
              <a:ext cx="312903" cy="490528"/>
            </a:xfrm>
            <a:prstGeom prst="rect">
              <a:avLst/>
            </a:prstGeom>
            <a:solidFill>
              <a:srgbClr val="4512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9985619" y="5168796"/>
              <a:ext cx="312903" cy="490528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0298523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9672716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9985619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0298523" y="5168796"/>
              <a:ext cx="312903" cy="490528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9672716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9641425" y="4629215"/>
              <a:ext cx="1001292" cy="107916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9641425" y="5777967"/>
              <a:ext cx="1001292" cy="4512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9641425" y="999651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9641425" y="9505983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9641425" y="901545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9641425" y="8524926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9641425" y="8034397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9641425" y="7543869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9641425" y="705334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9641425" y="656281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9641425" y="607228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9829168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142071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454975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998561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029852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967271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998561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029852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967271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998561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0298523" y="9751247"/>
              <a:ext cx="312903" cy="490528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967271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998561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029852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967271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998561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029852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967271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9985619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0298523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9672716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9985619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0298523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9672716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9985619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0298523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9672716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9985619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10298523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9672716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9985619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10298523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9672716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9985619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10298523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9672716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9985619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10298523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9672716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998561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0298523" y="9751247"/>
              <a:ext cx="312903" cy="490528"/>
            </a:xfrm>
            <a:prstGeom prst="rect">
              <a:avLst/>
            </a:prstGeom>
            <a:solidFill>
              <a:srgbClr val="4509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967271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998561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29852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967271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9985619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0298523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9672716" y="9260718"/>
              <a:ext cx="312903" cy="490528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9641425" y="5777967"/>
              <a:ext cx="1001292" cy="451286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712306" y="4629215"/>
              <a:ext cx="1001292" cy="1079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0712306" y="541406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0712306" y="492353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0900049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1212952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1525856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1056501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1369404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0743597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1056501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1369404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0743597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1056501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1369404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0743597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1056501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1369404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0743597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0712306" y="4629215"/>
              <a:ext cx="1001292" cy="107916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0712306" y="5777967"/>
              <a:ext cx="1001292" cy="4512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0712306" y="999651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0712306" y="9505983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0712306" y="901545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0712306" y="8524926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0712306" y="8034397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0712306" y="7543869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10712306" y="705334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0712306" y="656281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0712306" y="607228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0900049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11212952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1525856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105650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1369404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10743597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1105650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11369404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10743597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1105650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1369404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10743597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105650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11369404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10743597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105650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1369404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10743597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1056501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1369404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10743597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1056501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11369404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10743597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11056501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11369404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10743597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11056501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11369404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10743597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11056501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1369404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10743597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11056501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11369404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10743597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1056501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1369404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10743597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1105650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11369404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10743597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1105650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11369404" y="9751247"/>
              <a:ext cx="312903" cy="490528"/>
            </a:xfrm>
            <a:prstGeom prst="rect">
              <a:avLst/>
            </a:prstGeom>
            <a:solidFill>
              <a:srgbClr val="461C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10743597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11056501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11369404" y="9260718"/>
              <a:ext cx="312903" cy="490528"/>
            </a:xfrm>
            <a:prstGeom prst="rect">
              <a:avLst/>
            </a:prstGeom>
            <a:solidFill>
              <a:srgbClr val="4518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10743597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10712306" y="5777967"/>
              <a:ext cx="1001292" cy="451286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11783187" y="4629215"/>
              <a:ext cx="1001292" cy="1079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1783187" y="541406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1783187" y="492353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1970930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2283834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12596737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11814478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12127382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12440285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11814478" y="4678268"/>
              <a:ext cx="312903" cy="490528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12127382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12440285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11814478" y="5168796"/>
              <a:ext cx="312903" cy="490528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12127382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12440285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1814478" y="5168796"/>
              <a:ext cx="312903" cy="490528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12127382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12440285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11783187" y="4629215"/>
              <a:ext cx="1001292" cy="107916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11783187" y="5777967"/>
              <a:ext cx="1001292" cy="4512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1783187" y="999651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1783187" y="9505983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1783187" y="901545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1783187" y="8524926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1783187" y="8034397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11783187" y="7543869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11783187" y="705334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11783187" y="656281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11783187" y="607228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11970930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12283834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12596737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11814478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1212738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1244028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11814478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1212738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1244028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11814478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1212738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1244028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11814478" y="9751247"/>
              <a:ext cx="312903" cy="490528"/>
            </a:xfrm>
            <a:prstGeom prst="rect">
              <a:avLst/>
            </a:prstGeom>
            <a:solidFill>
              <a:srgbClr val="4406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1212738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1244028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11814478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1212738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1244028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11814478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12127382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12440285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11814478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12127382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12440285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11814478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12127382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2440285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1814478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2127382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2440285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1814478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12127382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12440285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11814478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12127382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12440285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11814478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12127382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2440285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1814478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212738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244028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1814478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12127382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12440285" y="9751247"/>
              <a:ext cx="312903" cy="490528"/>
            </a:xfrm>
            <a:prstGeom prst="rect">
              <a:avLst/>
            </a:prstGeom>
            <a:solidFill>
              <a:srgbClr val="4510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11814478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12127382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12440285" y="9260718"/>
              <a:ext cx="312903" cy="490528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11783187" y="5777967"/>
              <a:ext cx="1001292" cy="451286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12854069" y="4629215"/>
              <a:ext cx="1001292" cy="1079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12854069" y="541406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12854069" y="492353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13041811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13354715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13667618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12885359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13198263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13511166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12885359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13198263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13511166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12885359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13198263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13511166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12885359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13198263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13511166" y="5168796"/>
              <a:ext cx="312903" cy="490528"/>
            </a:xfrm>
            <a:prstGeom prst="rect">
              <a:avLst/>
            </a:prstGeom>
            <a:solidFill>
              <a:srgbClr val="450E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12854069" y="4629215"/>
              <a:ext cx="1001292" cy="107916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12854069" y="5777967"/>
              <a:ext cx="1001292" cy="4512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12854069" y="999651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2854069" y="9505983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2854069" y="901545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2854069" y="8524926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12854069" y="8034397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12854069" y="7543869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12854069" y="705334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12854069" y="656281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12854069" y="607228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13041811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13354715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13667618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1288535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1319826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1351116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1288535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1319826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1351116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1288535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1319826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1351116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1288535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1319826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1351116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1288535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1319826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1351116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12885359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13198263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13511166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12885359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13198263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3511166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12885359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13198263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13511166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12885359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13198263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13511166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12885359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13198263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13511166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12885359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13198263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13511166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12885359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13198263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13511166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288535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1319826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1351116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288535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3198263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3511166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2885359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3198263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13511166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12854069" y="5777967"/>
              <a:ext cx="1001292" cy="451286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13924950" y="4629215"/>
              <a:ext cx="1001292" cy="1079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13924950" y="541406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13924950" y="492353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4112692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4425596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4738499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13956240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14269144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14582048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13956240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14269144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14582048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13956240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14269144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14582048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13956240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14269144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14582048" y="5168796"/>
              <a:ext cx="312903" cy="490528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3924950" y="4629215"/>
              <a:ext cx="1001292" cy="107916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13924950" y="5777967"/>
              <a:ext cx="1001292" cy="4512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13924950" y="999651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13924950" y="9505983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13924950" y="901545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13924950" y="8524926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13924950" y="8034397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13924950" y="7543869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3924950" y="705334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3924950" y="656281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3924950" y="607228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4112692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4425596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4738499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13956240" y="9751247"/>
              <a:ext cx="312903" cy="490528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14269144" y="9751247"/>
              <a:ext cx="312903" cy="490528"/>
            </a:xfrm>
            <a:prstGeom prst="rect">
              <a:avLst/>
            </a:prstGeom>
            <a:solidFill>
              <a:srgbClr val="4627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14582048" y="9751247"/>
              <a:ext cx="312903" cy="490528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13956240" y="9751247"/>
              <a:ext cx="312903" cy="490528"/>
            </a:xfrm>
            <a:prstGeom prst="rect">
              <a:avLst/>
            </a:prstGeom>
            <a:solidFill>
              <a:srgbClr val="461C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14269144" y="9751247"/>
              <a:ext cx="312903" cy="490528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14582048" y="9751247"/>
              <a:ext cx="312903" cy="490528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13956240" y="9751247"/>
              <a:ext cx="312903" cy="490528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14269144" y="9751247"/>
              <a:ext cx="312903" cy="490528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14582048" y="9751247"/>
              <a:ext cx="312903" cy="490528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13956240" y="9751247"/>
              <a:ext cx="312903" cy="490528"/>
            </a:xfrm>
            <a:prstGeom prst="rect">
              <a:avLst/>
            </a:prstGeom>
            <a:solidFill>
              <a:srgbClr val="461C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14269144" y="9751247"/>
              <a:ext cx="312903" cy="490528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14582048" y="9751247"/>
              <a:ext cx="312903" cy="490528"/>
            </a:xfrm>
            <a:prstGeom prst="rect">
              <a:avLst/>
            </a:prstGeom>
            <a:solidFill>
              <a:srgbClr val="461A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13956240" y="9751247"/>
              <a:ext cx="312903" cy="490528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14269144" y="9751247"/>
              <a:ext cx="312903" cy="490528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14582048" y="9751247"/>
              <a:ext cx="312903" cy="490528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13956240" y="7789133"/>
              <a:ext cx="312903" cy="490528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14269144" y="7789133"/>
              <a:ext cx="312903" cy="490528"/>
            </a:xfrm>
            <a:prstGeom prst="rect">
              <a:avLst/>
            </a:prstGeom>
            <a:solidFill>
              <a:srgbClr val="4620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14582048" y="7789133"/>
              <a:ext cx="312903" cy="490528"/>
            </a:xfrm>
            <a:prstGeom prst="rect">
              <a:avLst/>
            </a:prstGeom>
            <a:solidFill>
              <a:srgbClr val="4517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13956240" y="7298605"/>
              <a:ext cx="312903" cy="490528"/>
            </a:xfrm>
            <a:prstGeom prst="rect">
              <a:avLst/>
            </a:prstGeom>
            <a:solidFill>
              <a:srgbClr val="462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14269144" y="7298605"/>
              <a:ext cx="312903" cy="490528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14582048" y="7298605"/>
              <a:ext cx="312903" cy="490528"/>
            </a:xfrm>
            <a:prstGeom prst="rect">
              <a:avLst/>
            </a:prstGeom>
            <a:solidFill>
              <a:srgbClr val="461B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13956240" y="8279662"/>
              <a:ext cx="312903" cy="490528"/>
            </a:xfrm>
            <a:prstGeom prst="rect">
              <a:avLst/>
            </a:prstGeom>
            <a:solidFill>
              <a:srgbClr val="461E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14269144" y="8279662"/>
              <a:ext cx="312903" cy="490528"/>
            </a:xfrm>
            <a:prstGeom prst="rect">
              <a:avLst/>
            </a:prstGeom>
            <a:solidFill>
              <a:srgbClr val="4623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14582048" y="8279662"/>
              <a:ext cx="312903" cy="490528"/>
            </a:xfrm>
            <a:prstGeom prst="rect">
              <a:avLst/>
            </a:prstGeom>
            <a:solidFill>
              <a:srgbClr val="461A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13956240" y="8770190"/>
              <a:ext cx="312903" cy="490528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14269144" y="8770190"/>
              <a:ext cx="312903" cy="490528"/>
            </a:xfrm>
            <a:prstGeom prst="rect">
              <a:avLst/>
            </a:prstGeom>
            <a:solidFill>
              <a:srgbClr val="462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14582048" y="8770190"/>
              <a:ext cx="312903" cy="490528"/>
            </a:xfrm>
            <a:prstGeom prst="rect">
              <a:avLst/>
            </a:prstGeom>
            <a:solidFill>
              <a:srgbClr val="4518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13956240" y="6808076"/>
              <a:ext cx="312903" cy="490528"/>
            </a:xfrm>
            <a:prstGeom prst="rect">
              <a:avLst/>
            </a:prstGeom>
            <a:solidFill>
              <a:srgbClr val="4629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14269144" y="6808076"/>
              <a:ext cx="312903" cy="490528"/>
            </a:xfrm>
            <a:prstGeom prst="rect">
              <a:avLst/>
            </a:prstGeom>
            <a:solidFill>
              <a:srgbClr val="4626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14582048" y="6808076"/>
              <a:ext cx="312903" cy="490528"/>
            </a:xfrm>
            <a:prstGeom prst="rect">
              <a:avLst/>
            </a:prstGeom>
            <a:solidFill>
              <a:srgbClr val="4515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13956240" y="6317548"/>
              <a:ext cx="312903" cy="490528"/>
            </a:xfrm>
            <a:prstGeom prst="rect">
              <a:avLst/>
            </a:prstGeom>
            <a:solidFill>
              <a:srgbClr val="4516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14269144" y="6317548"/>
              <a:ext cx="312903" cy="490528"/>
            </a:xfrm>
            <a:prstGeom prst="rect">
              <a:avLst/>
            </a:prstGeom>
            <a:solidFill>
              <a:srgbClr val="4625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14582048" y="6317548"/>
              <a:ext cx="312903" cy="490528"/>
            </a:xfrm>
            <a:prstGeom prst="rect">
              <a:avLst/>
            </a:prstGeom>
            <a:solidFill>
              <a:srgbClr val="461B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13956240" y="5827020"/>
              <a:ext cx="312903" cy="490528"/>
            </a:xfrm>
            <a:prstGeom prst="rect">
              <a:avLst/>
            </a:prstGeom>
            <a:solidFill>
              <a:srgbClr val="461B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14269144" y="5827020"/>
              <a:ext cx="312903" cy="490528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14582048" y="5827020"/>
              <a:ext cx="312903" cy="490528"/>
            </a:xfrm>
            <a:prstGeom prst="rect">
              <a:avLst/>
            </a:prstGeom>
            <a:solidFill>
              <a:srgbClr val="461D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13956240" y="9751247"/>
              <a:ext cx="312903" cy="490528"/>
            </a:xfrm>
            <a:prstGeom prst="rect">
              <a:avLst/>
            </a:prstGeom>
            <a:solidFill>
              <a:srgbClr val="4625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14269144" y="9751247"/>
              <a:ext cx="312903" cy="490528"/>
            </a:xfrm>
            <a:prstGeom prst="rect">
              <a:avLst/>
            </a:prstGeom>
            <a:solidFill>
              <a:srgbClr val="4626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14582048" y="9751247"/>
              <a:ext cx="312903" cy="490528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13956240" y="9751247"/>
              <a:ext cx="312903" cy="490528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14269144" y="9751247"/>
              <a:ext cx="312903" cy="490528"/>
            </a:xfrm>
            <a:prstGeom prst="rect">
              <a:avLst/>
            </a:prstGeom>
            <a:solidFill>
              <a:srgbClr val="4627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14582048" y="9751247"/>
              <a:ext cx="312903" cy="490528"/>
            </a:xfrm>
            <a:prstGeom prst="rect">
              <a:avLst/>
            </a:prstGeom>
            <a:solidFill>
              <a:srgbClr val="451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13956240" y="9260718"/>
              <a:ext cx="312903" cy="490528"/>
            </a:xfrm>
            <a:prstGeom prst="rect">
              <a:avLst/>
            </a:prstGeom>
            <a:solidFill>
              <a:srgbClr val="4621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14269144" y="9260718"/>
              <a:ext cx="312903" cy="490528"/>
            </a:xfrm>
            <a:prstGeom prst="rect">
              <a:avLst/>
            </a:prstGeom>
            <a:solidFill>
              <a:srgbClr val="462A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14582048" y="9260718"/>
              <a:ext cx="312903" cy="490528"/>
            </a:xfrm>
            <a:prstGeom prst="rect">
              <a:avLst/>
            </a:prstGeom>
            <a:solidFill>
              <a:srgbClr val="4515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13924950" y="5777967"/>
              <a:ext cx="1001292" cy="451286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14995831" y="4629215"/>
              <a:ext cx="1001292" cy="1079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14995831" y="541406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4995831" y="492353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5183573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15496477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15809381" y="4629215"/>
              <a:ext cx="0" cy="1079162"/>
            </a:xfrm>
            <a:custGeom>
              <a:avLst/>
              <a:pathLst>
                <a:path w="0" h="1079162">
                  <a:moveTo>
                    <a:pt x="0" y="1079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15027121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15340025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15652929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15027121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15340025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15652929" y="467826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15027121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15340025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15652929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15027121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15340025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15652929" y="516879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14995831" y="4629215"/>
              <a:ext cx="1001292" cy="107916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14995831" y="5777967"/>
              <a:ext cx="1001292" cy="4512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14995831" y="999651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14995831" y="9505983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14995831" y="901545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14995831" y="8524926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14995831" y="8034397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14995831" y="7543869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14995831" y="7053341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14995831" y="6562812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14995831" y="6072284"/>
              <a:ext cx="1001292" cy="0"/>
            </a:xfrm>
            <a:custGeom>
              <a:avLst/>
              <a:pathLst>
                <a:path w="1001292" h="0">
                  <a:moveTo>
                    <a:pt x="0" y="0"/>
                  </a:moveTo>
                  <a:lnTo>
                    <a:pt x="1001292" y="0"/>
                  </a:lnTo>
                  <a:lnTo>
                    <a:pt x="10012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15183573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15496477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15809381" y="5777967"/>
              <a:ext cx="0" cy="4512861"/>
            </a:xfrm>
            <a:custGeom>
              <a:avLst/>
              <a:pathLst>
                <a:path w="0" h="4512861">
                  <a:moveTo>
                    <a:pt x="0" y="45128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1502712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1534002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1565292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1502712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1534002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1565292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1502712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1534002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1565292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15027121" y="9751247"/>
              <a:ext cx="312903" cy="490528"/>
            </a:xfrm>
            <a:prstGeom prst="rect">
              <a:avLst/>
            </a:prstGeom>
            <a:solidFill>
              <a:srgbClr val="4509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1534002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1565292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15027121" y="9751247"/>
              <a:ext cx="312903" cy="490528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1534002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1565292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15027121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15340025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15652929" y="7789133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15027121" y="7298605"/>
              <a:ext cx="312903" cy="490528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15340025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15652929" y="7298605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15027121" y="8279662"/>
              <a:ext cx="312903" cy="490528"/>
            </a:xfrm>
            <a:prstGeom prst="rect">
              <a:avLst/>
            </a:prstGeom>
            <a:solidFill>
              <a:srgbClr val="450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15340025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15652929" y="8279662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15027121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15340025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15652929" y="877019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15027121" y="6808076"/>
              <a:ext cx="312903" cy="490528"/>
            </a:xfrm>
            <a:prstGeom prst="rect">
              <a:avLst/>
            </a:prstGeom>
            <a:solidFill>
              <a:srgbClr val="450A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15340025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15652929" y="6808076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15027121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15340025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15652929" y="631754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15027121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15340025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15652929" y="5827020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1502712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1534002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1565292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15027121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15340025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15652929" y="9751247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15027121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15340025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15652929" y="9260718"/>
              <a:ext cx="312903" cy="4905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14995831" y="5777967"/>
              <a:ext cx="1001292" cy="451286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8125471" y="4412989"/>
              <a:ext cx="1001292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tx588"/>
            <p:cNvSpPr/>
            <p:nvPr/>
          </p:nvSpPr>
          <p:spPr>
            <a:xfrm>
              <a:off x="8172828" y="4464867"/>
              <a:ext cx="906576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CR_UNTREATED</a:t>
              </a:r>
            </a:p>
          </p:txBody>
        </p:sp>
        <p:sp>
          <p:nvSpPr>
            <p:cNvPr id="589" name="rc589"/>
            <p:cNvSpPr/>
            <p:nvPr/>
          </p:nvSpPr>
          <p:spPr>
            <a:xfrm>
              <a:off x="9196352" y="4412989"/>
              <a:ext cx="375484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tx590"/>
            <p:cNvSpPr/>
            <p:nvPr/>
          </p:nvSpPr>
          <p:spPr>
            <a:xfrm>
              <a:off x="9176099" y="4476491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591" name="rc591"/>
            <p:cNvSpPr/>
            <p:nvPr/>
          </p:nvSpPr>
          <p:spPr>
            <a:xfrm>
              <a:off x="9641425" y="4412989"/>
              <a:ext cx="1001292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tx592"/>
            <p:cNvSpPr/>
            <p:nvPr/>
          </p:nvSpPr>
          <p:spPr>
            <a:xfrm>
              <a:off x="9643572" y="4464867"/>
              <a:ext cx="996999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TR1_CTX+HV292.1</a:t>
              </a:r>
            </a:p>
          </p:txBody>
        </p:sp>
        <p:sp>
          <p:nvSpPr>
            <p:cNvPr id="593" name="rc593"/>
            <p:cNvSpPr/>
            <p:nvPr/>
          </p:nvSpPr>
          <p:spPr>
            <a:xfrm>
              <a:off x="10712306" y="4412989"/>
              <a:ext cx="1001292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tx594"/>
            <p:cNvSpPr/>
            <p:nvPr/>
          </p:nvSpPr>
          <p:spPr>
            <a:xfrm>
              <a:off x="10964548" y="4464867"/>
              <a:ext cx="496808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TR2_CTX</a:t>
              </a:r>
            </a:p>
          </p:txBody>
        </p:sp>
        <p:sp>
          <p:nvSpPr>
            <p:cNvPr id="595" name="rc595"/>
            <p:cNvSpPr/>
            <p:nvPr/>
          </p:nvSpPr>
          <p:spPr>
            <a:xfrm>
              <a:off x="11783187" y="4412989"/>
              <a:ext cx="1001292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tx596"/>
            <p:cNvSpPr/>
            <p:nvPr/>
          </p:nvSpPr>
          <p:spPr>
            <a:xfrm>
              <a:off x="11929727" y="4467050"/>
              <a:ext cx="708213" cy="94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TR3_HV292.1</a:t>
              </a:r>
            </a:p>
          </p:txBody>
        </p:sp>
        <p:sp>
          <p:nvSpPr>
            <p:cNvPr id="597" name="rc597"/>
            <p:cNvSpPr/>
            <p:nvPr/>
          </p:nvSpPr>
          <p:spPr>
            <a:xfrm>
              <a:off x="12854069" y="4412989"/>
              <a:ext cx="1001292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tx598"/>
            <p:cNvSpPr/>
            <p:nvPr/>
          </p:nvSpPr>
          <p:spPr>
            <a:xfrm>
              <a:off x="13103173" y="4467050"/>
              <a:ext cx="503083" cy="94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TR4_VAN</a:t>
              </a:r>
            </a:p>
          </p:txBody>
        </p:sp>
        <p:sp>
          <p:nvSpPr>
            <p:cNvPr id="599" name="rc599"/>
            <p:cNvSpPr/>
            <p:nvPr/>
          </p:nvSpPr>
          <p:spPr>
            <a:xfrm>
              <a:off x="13924950" y="4412989"/>
              <a:ext cx="1001292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tx600"/>
            <p:cNvSpPr/>
            <p:nvPr/>
          </p:nvSpPr>
          <p:spPr>
            <a:xfrm>
              <a:off x="13821502" y="4464867"/>
              <a:ext cx="1208186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TR5_VAN+CCUG59168</a:t>
              </a:r>
            </a:p>
          </p:txBody>
        </p:sp>
        <p:sp>
          <p:nvSpPr>
            <p:cNvPr id="601" name="rc601"/>
            <p:cNvSpPr/>
            <p:nvPr/>
          </p:nvSpPr>
          <p:spPr>
            <a:xfrm>
              <a:off x="14995831" y="4412989"/>
              <a:ext cx="1001292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tx602"/>
            <p:cNvSpPr/>
            <p:nvPr/>
          </p:nvSpPr>
          <p:spPr>
            <a:xfrm>
              <a:off x="15039914" y="4464867"/>
              <a:ext cx="913125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TR6_CCUG59168</a:t>
              </a:r>
            </a:p>
          </p:txBody>
        </p:sp>
        <p:sp>
          <p:nvSpPr>
            <p:cNvPr id="603" name="rc603"/>
            <p:cNvSpPr/>
            <p:nvPr/>
          </p:nvSpPr>
          <p:spPr>
            <a:xfrm>
              <a:off x="15997123" y="4629215"/>
              <a:ext cx="216226" cy="10791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604"/>
            <p:cNvSpPr/>
            <p:nvPr/>
          </p:nvSpPr>
          <p:spPr>
            <a:xfrm rot="5400000">
              <a:off x="15701389" y="5116218"/>
              <a:ext cx="83268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megahit_131563</a:t>
              </a:r>
            </a:p>
          </p:txBody>
        </p:sp>
        <p:sp>
          <p:nvSpPr>
            <p:cNvPr id="605" name="rc605"/>
            <p:cNvSpPr/>
            <p:nvPr/>
          </p:nvSpPr>
          <p:spPr>
            <a:xfrm>
              <a:off x="15997123" y="5777967"/>
              <a:ext cx="216226" cy="4512861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tx606"/>
            <p:cNvSpPr/>
            <p:nvPr/>
          </p:nvSpPr>
          <p:spPr>
            <a:xfrm rot="5400000">
              <a:off x="15732466" y="7981819"/>
              <a:ext cx="770532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megahit_41522</a:t>
              </a:r>
            </a:p>
          </p:txBody>
        </p:sp>
        <p:sp>
          <p:nvSpPr>
            <p:cNvPr id="607" name="pl607"/>
            <p:cNvSpPr/>
            <p:nvPr/>
          </p:nvSpPr>
          <p:spPr>
            <a:xfrm>
              <a:off x="8313213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8626117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8939020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10"/>
            <p:cNvSpPr/>
            <p:nvPr/>
          </p:nvSpPr>
          <p:spPr>
            <a:xfrm rot="-5400000">
              <a:off x="8283308" y="103456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1" name="tx611"/>
            <p:cNvSpPr/>
            <p:nvPr/>
          </p:nvSpPr>
          <p:spPr>
            <a:xfrm rot="-5400000">
              <a:off x="8595721" y="103451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12" name="tx612"/>
            <p:cNvSpPr/>
            <p:nvPr/>
          </p:nvSpPr>
          <p:spPr>
            <a:xfrm rot="-5400000">
              <a:off x="8876756" y="103754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13" name="pl613"/>
            <p:cNvSpPr/>
            <p:nvPr/>
          </p:nvSpPr>
          <p:spPr>
            <a:xfrm>
              <a:off x="9384094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tx614"/>
            <p:cNvSpPr/>
            <p:nvPr/>
          </p:nvSpPr>
          <p:spPr>
            <a:xfrm rot="-5400000">
              <a:off x="9306468" y="103910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615" name="pl615"/>
            <p:cNvSpPr/>
            <p:nvPr/>
          </p:nvSpPr>
          <p:spPr>
            <a:xfrm>
              <a:off x="9829168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10142071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10454975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tx618"/>
            <p:cNvSpPr/>
            <p:nvPr/>
          </p:nvSpPr>
          <p:spPr>
            <a:xfrm rot="-5400000">
              <a:off x="9799263" y="103456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9" name="tx619"/>
            <p:cNvSpPr/>
            <p:nvPr/>
          </p:nvSpPr>
          <p:spPr>
            <a:xfrm rot="-5400000">
              <a:off x="10111676" y="103451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20" name="tx620"/>
            <p:cNvSpPr/>
            <p:nvPr/>
          </p:nvSpPr>
          <p:spPr>
            <a:xfrm rot="-5400000">
              <a:off x="10392710" y="103754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21" name="pl621"/>
            <p:cNvSpPr/>
            <p:nvPr/>
          </p:nvSpPr>
          <p:spPr>
            <a:xfrm>
              <a:off x="10900049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11212952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11525856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tx624"/>
            <p:cNvSpPr/>
            <p:nvPr/>
          </p:nvSpPr>
          <p:spPr>
            <a:xfrm rot="-5400000">
              <a:off x="10870144" y="103456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25" name="tx625"/>
            <p:cNvSpPr/>
            <p:nvPr/>
          </p:nvSpPr>
          <p:spPr>
            <a:xfrm rot="-5400000">
              <a:off x="11182557" y="103451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26" name="tx626"/>
            <p:cNvSpPr/>
            <p:nvPr/>
          </p:nvSpPr>
          <p:spPr>
            <a:xfrm rot="-5400000">
              <a:off x="11463591" y="103754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27" name="pl627"/>
            <p:cNvSpPr/>
            <p:nvPr/>
          </p:nvSpPr>
          <p:spPr>
            <a:xfrm>
              <a:off x="11970930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12283834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12596737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tx630"/>
            <p:cNvSpPr/>
            <p:nvPr/>
          </p:nvSpPr>
          <p:spPr>
            <a:xfrm rot="-5400000">
              <a:off x="11941025" y="103456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31" name="tx631"/>
            <p:cNvSpPr/>
            <p:nvPr/>
          </p:nvSpPr>
          <p:spPr>
            <a:xfrm rot="-5400000">
              <a:off x="12253438" y="103451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32" name="tx632"/>
            <p:cNvSpPr/>
            <p:nvPr/>
          </p:nvSpPr>
          <p:spPr>
            <a:xfrm rot="-5400000">
              <a:off x="12534473" y="103754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3" name="pl633"/>
            <p:cNvSpPr/>
            <p:nvPr/>
          </p:nvSpPr>
          <p:spPr>
            <a:xfrm>
              <a:off x="13041811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13354715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13667618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tx636"/>
            <p:cNvSpPr/>
            <p:nvPr/>
          </p:nvSpPr>
          <p:spPr>
            <a:xfrm rot="-5400000">
              <a:off x="13011906" y="103456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37" name="tx637"/>
            <p:cNvSpPr/>
            <p:nvPr/>
          </p:nvSpPr>
          <p:spPr>
            <a:xfrm rot="-5400000">
              <a:off x="13324319" y="103451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38" name="tx638"/>
            <p:cNvSpPr/>
            <p:nvPr/>
          </p:nvSpPr>
          <p:spPr>
            <a:xfrm rot="-5400000">
              <a:off x="13605354" y="103754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9" name="pl639"/>
            <p:cNvSpPr/>
            <p:nvPr/>
          </p:nvSpPr>
          <p:spPr>
            <a:xfrm>
              <a:off x="14112692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14425596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14738499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tx642"/>
            <p:cNvSpPr/>
            <p:nvPr/>
          </p:nvSpPr>
          <p:spPr>
            <a:xfrm rot="-5400000">
              <a:off x="14082787" y="103456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43" name="tx643"/>
            <p:cNvSpPr/>
            <p:nvPr/>
          </p:nvSpPr>
          <p:spPr>
            <a:xfrm rot="-5400000">
              <a:off x="14395200" y="103451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44" name="tx644"/>
            <p:cNvSpPr/>
            <p:nvPr/>
          </p:nvSpPr>
          <p:spPr>
            <a:xfrm rot="-5400000">
              <a:off x="14676235" y="103754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45" name="pl645"/>
            <p:cNvSpPr/>
            <p:nvPr/>
          </p:nvSpPr>
          <p:spPr>
            <a:xfrm>
              <a:off x="15183573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15496477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15809381" y="102908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8"/>
            <p:cNvSpPr/>
            <p:nvPr/>
          </p:nvSpPr>
          <p:spPr>
            <a:xfrm rot="-5400000">
              <a:off x="15153668" y="103456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49" name="tx649"/>
            <p:cNvSpPr/>
            <p:nvPr/>
          </p:nvSpPr>
          <p:spPr>
            <a:xfrm rot="-5400000">
              <a:off x="15466081" y="103451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50" name="tx650"/>
            <p:cNvSpPr/>
            <p:nvPr/>
          </p:nvSpPr>
          <p:spPr>
            <a:xfrm rot="-5400000">
              <a:off x="15747116" y="103754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5721065" y="4857966"/>
              <a:ext cx="234177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CTX-M-1 - antibiotic inactivation; cephalosporin</a:t>
              </a:r>
            </a:p>
          </p:txBody>
        </p:sp>
        <p:sp>
          <p:nvSpPr>
            <p:cNvPr id="652" name="pl652"/>
            <p:cNvSpPr/>
            <p:nvPr/>
          </p:nvSpPr>
          <p:spPr>
            <a:xfrm>
              <a:off x="8090676" y="5414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8090676" y="4923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4"/>
            <p:cNvSpPr/>
            <p:nvPr/>
          </p:nvSpPr>
          <p:spPr>
            <a:xfrm>
              <a:off x="4532851" y="9438998"/>
              <a:ext cx="3529989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AAC(6')-Ie-APH(2'')-Ia - aminoglycoside antibiotic; antibiotic inactivation</a:t>
              </a:r>
            </a:p>
          </p:txBody>
        </p:sp>
        <p:sp>
          <p:nvSpPr>
            <p:cNvPr id="655" name="tx655"/>
            <p:cNvSpPr/>
            <p:nvPr/>
          </p:nvSpPr>
          <p:spPr>
            <a:xfrm>
              <a:off x="5298254" y="8950379"/>
              <a:ext cx="276458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vanA - antibiotic target alteration; glycopeptide antibiotic</a:t>
              </a:r>
            </a:p>
          </p:txBody>
        </p:sp>
        <p:sp>
          <p:nvSpPr>
            <p:cNvPr id="656" name="tx656"/>
            <p:cNvSpPr/>
            <p:nvPr/>
          </p:nvSpPr>
          <p:spPr>
            <a:xfrm>
              <a:off x="5217544" y="8459851"/>
              <a:ext cx="284529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vanHA - antibiotic target alteration; glycopeptide antibiotic</a:t>
              </a:r>
            </a:p>
          </p:txBody>
        </p:sp>
        <p:sp>
          <p:nvSpPr>
            <p:cNvPr id="657" name="tx657"/>
            <p:cNvSpPr/>
            <p:nvPr/>
          </p:nvSpPr>
          <p:spPr>
            <a:xfrm>
              <a:off x="5217544" y="7969322"/>
              <a:ext cx="284529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vanRA - antibiotic target alteration; glycopeptide antibiotic</a:t>
              </a:r>
            </a:p>
          </p:txBody>
        </p:sp>
        <p:sp>
          <p:nvSpPr>
            <p:cNvPr id="658" name="tx658"/>
            <p:cNvSpPr/>
            <p:nvPr/>
          </p:nvSpPr>
          <p:spPr>
            <a:xfrm>
              <a:off x="5223711" y="7476884"/>
              <a:ext cx="2839129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vanSA - antibiotic target alteration; glycopeptide antibiotic</a:t>
              </a:r>
            </a:p>
          </p:txBody>
        </p:sp>
        <p:sp>
          <p:nvSpPr>
            <p:cNvPr id="659" name="tx659"/>
            <p:cNvSpPr/>
            <p:nvPr/>
          </p:nvSpPr>
          <p:spPr>
            <a:xfrm>
              <a:off x="5223711" y="6988265"/>
              <a:ext cx="2839129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vanXA - antibiotic target alteration; glycopeptide antibiotic</a:t>
              </a:r>
            </a:p>
          </p:txBody>
        </p:sp>
        <p:sp>
          <p:nvSpPr>
            <p:cNvPr id="660" name="tx660"/>
            <p:cNvSpPr/>
            <p:nvPr/>
          </p:nvSpPr>
          <p:spPr>
            <a:xfrm>
              <a:off x="5223711" y="6497737"/>
              <a:ext cx="2839129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vanYA - antibiotic target alteration; glycopeptide antibiotic</a:t>
              </a:r>
            </a:p>
          </p:txBody>
        </p:sp>
        <p:sp>
          <p:nvSpPr>
            <p:cNvPr id="661" name="tx661"/>
            <p:cNvSpPr/>
            <p:nvPr/>
          </p:nvSpPr>
          <p:spPr>
            <a:xfrm>
              <a:off x="5229986" y="6007209"/>
              <a:ext cx="2832854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vanZA - antibiotic target alteration; glycopeptide antibiotic</a:t>
              </a:r>
            </a:p>
          </p:txBody>
        </p:sp>
        <p:sp>
          <p:nvSpPr>
            <p:cNvPr id="662" name="pl662"/>
            <p:cNvSpPr/>
            <p:nvPr/>
          </p:nvSpPr>
          <p:spPr>
            <a:xfrm>
              <a:off x="8090676" y="9996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8090676" y="9505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8090676" y="9015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8090676" y="85249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8090676" y="803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8090676" y="7543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8090676" y="7053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8090676" y="656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8090676" y="6072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tx671"/>
            <p:cNvSpPr/>
            <p:nvPr/>
          </p:nvSpPr>
          <p:spPr>
            <a:xfrm>
              <a:off x="11482817" y="10512127"/>
              <a:ext cx="1156958" cy="13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Day_of_Treatment</a:t>
              </a:r>
            </a:p>
          </p:txBody>
        </p:sp>
        <p:sp>
          <p:nvSpPr>
            <p:cNvPr id="672" name="tx672"/>
            <p:cNvSpPr/>
            <p:nvPr/>
          </p:nvSpPr>
          <p:spPr>
            <a:xfrm rot="-5400000">
              <a:off x="3851944" y="7399824"/>
              <a:ext cx="1110028" cy="1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CARD_DB NAME</a:t>
              </a:r>
            </a:p>
          </p:txBody>
        </p:sp>
        <p:sp>
          <p:nvSpPr>
            <p:cNvPr id="673" name="rc673"/>
            <p:cNvSpPr/>
            <p:nvPr/>
          </p:nvSpPr>
          <p:spPr>
            <a:xfrm>
              <a:off x="16352527" y="6741445"/>
              <a:ext cx="676845" cy="14371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674" name="pic6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2117" y="7011729"/>
              <a:ext cx="219455" cy="1097280"/>
            </a:xfrm>
            <a:prstGeom prst="rect">
              <a:avLst/>
            </a:prstGeom>
          </p:spPr>
        </p:pic>
        <p:sp>
          <p:nvSpPr>
            <p:cNvPr id="675" name="tx675"/>
            <p:cNvSpPr/>
            <p:nvPr/>
          </p:nvSpPr>
          <p:spPr>
            <a:xfrm>
              <a:off x="16711162" y="8045580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76" name="tx676"/>
            <p:cNvSpPr/>
            <p:nvPr/>
          </p:nvSpPr>
          <p:spPr>
            <a:xfrm>
              <a:off x="16711162" y="7991522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77" name="tx677"/>
            <p:cNvSpPr/>
            <p:nvPr/>
          </p:nvSpPr>
          <p:spPr>
            <a:xfrm>
              <a:off x="16711162" y="789823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78" name="tx678"/>
            <p:cNvSpPr/>
            <p:nvPr/>
          </p:nvSpPr>
          <p:spPr>
            <a:xfrm>
              <a:off x="16711162" y="7828341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679" name="tx679"/>
            <p:cNvSpPr/>
            <p:nvPr/>
          </p:nvSpPr>
          <p:spPr>
            <a:xfrm>
              <a:off x="16711162" y="7533356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80" name="tx680"/>
            <p:cNvSpPr/>
            <p:nvPr/>
          </p:nvSpPr>
          <p:spPr>
            <a:xfrm>
              <a:off x="16711162" y="7312318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681" name="tx681"/>
            <p:cNvSpPr/>
            <p:nvPr/>
          </p:nvSpPr>
          <p:spPr>
            <a:xfrm>
              <a:off x="16711162" y="7142709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1500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16711162" y="6973094"/>
              <a:ext cx="248622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2100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16422117" y="6804111"/>
              <a:ext cx="232878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tmp</a:t>
              </a:r>
            </a:p>
          </p:txBody>
        </p:sp>
        <p:sp>
          <p:nvSpPr>
            <p:cNvPr id="684" name="pl684"/>
            <p:cNvSpPr/>
            <p:nvPr/>
          </p:nvSpPr>
          <p:spPr>
            <a:xfrm>
              <a:off x="16422117" y="808331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16422117" y="803171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16422117" y="7938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16422117" y="78685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16422117" y="757354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16422117" y="73525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16422117" y="71829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16422117" y="70135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16597681" y="808331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16597681" y="803171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16597681" y="7938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16597681" y="78685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16597681" y="757354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16597681" y="73525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16597681" y="71829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16597681" y="70135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96963" y="2743200"/>
            <a:ext cx="19202400" cy="9601200"/>
            <a:chOff x="1096963" y="2743200"/>
            <a:chExt cx="19202400" cy="9601200"/>
          </a:xfrm>
        </p:grpSpPr>
        <p:sp>
          <p:nvSpPr>
            <p:cNvPr id="3" name="rc3"/>
            <p:cNvSpPr/>
            <p:nvPr/>
          </p:nvSpPr>
          <p:spPr>
            <a:xfrm>
              <a:off x="1096962" y="2743200"/>
              <a:ext cx="19202399" cy="9601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96962" y="2743200"/>
              <a:ext cx="19202399" cy="9601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925071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5071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925071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75545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9669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443793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98348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5567607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151731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983483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567607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151731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8348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567607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151731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8348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567607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151731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925071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925071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925071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925071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925071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925071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925071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25071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5071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25071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25071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275545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859669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443793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  <a:solidFill>
              <a:srgbClr val="4406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83483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567607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51731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83483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67607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151731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983483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567607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151731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983483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567607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151731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983483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567607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151731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983483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567607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151731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983483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567607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151731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98348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5676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1517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983483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567607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151731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925071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863857" y="3029015"/>
              <a:ext cx="700948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863857" y="4263040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863857" y="3491774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214331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922269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922269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922269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922269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863857" y="3029015"/>
              <a:ext cx="700948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6863857" y="4795388"/>
              <a:ext cx="700948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863857" y="11428269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863857" y="10657004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863857" y="9885738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863857" y="9114473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863857" y="8343208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863857" y="7571943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863857" y="6800677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863857" y="6029412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863857" y="5258147"/>
              <a:ext cx="700948" cy="0"/>
            </a:xfrm>
            <a:custGeom>
              <a:avLst/>
              <a:pathLst>
                <a:path w="700948" h="0">
                  <a:moveTo>
                    <a:pt x="0" y="0"/>
                  </a:moveTo>
                  <a:lnTo>
                    <a:pt x="700948" y="0"/>
                  </a:lnTo>
                  <a:lnTo>
                    <a:pt x="7009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214331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922269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922269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922269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922269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922269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922269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922269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922269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922269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863857" y="4795388"/>
              <a:ext cx="700948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634395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634395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634395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984869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568993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9153117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8276931" y="3877407"/>
              <a:ext cx="584124" cy="771265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8861055" y="3877407"/>
              <a:ext cx="584124" cy="771265"/>
            </a:xfrm>
            <a:prstGeom prst="rect">
              <a:avLst/>
            </a:prstGeom>
            <a:solidFill>
              <a:srgbClr val="450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7692807" y="3877407"/>
              <a:ext cx="584124" cy="771265"/>
            </a:xfrm>
            <a:prstGeom prst="rect">
              <a:avLst/>
            </a:prstGeom>
            <a:solidFill>
              <a:srgbClr val="4512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8276931" y="3106142"/>
              <a:ext cx="584124" cy="771265"/>
            </a:xfrm>
            <a:prstGeom prst="rect">
              <a:avLst/>
            </a:prstGeom>
            <a:solidFill>
              <a:srgbClr val="450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8861055" y="3106142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692807" y="3106142"/>
              <a:ext cx="584124" cy="771265"/>
            </a:xfrm>
            <a:prstGeom prst="rect">
              <a:avLst/>
            </a:prstGeom>
            <a:solidFill>
              <a:srgbClr val="4512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8276931" y="3877407"/>
              <a:ext cx="584124" cy="771265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8861055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692807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8276931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8861055" y="3877407"/>
              <a:ext cx="584124" cy="771265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692807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634395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634395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7634395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634395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634395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634395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634395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634395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634395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634395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634395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984869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568993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153117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8276931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8861055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7692807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8276931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8861055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7692807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8276931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8861055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7692807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8276931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8861055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7692807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8276931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8861055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692807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8276931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8861055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7692807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8276931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8861055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692807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  <a:solidFill>
              <a:srgbClr val="4509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276931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861055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692807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8276931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861055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692807" y="10271371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7634395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9573181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573181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573181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923655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0507780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1091904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021571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079984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963159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0215718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0799842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9631593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021571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079984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963159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021571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079984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9631593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9573181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9573181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573181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9573181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9573181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9573181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9573181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9573181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9573181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9573181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9573181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9923655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10507780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1091904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0215718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0799842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9631593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0215718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10799842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9631593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10215718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10799842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9631593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10215718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10799842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9631593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10215718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0799842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9631593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10215718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10799842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9631593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0215718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0799842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9631593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1021571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10799842" y="11042636"/>
              <a:ext cx="584124" cy="771265"/>
            </a:xfrm>
            <a:prstGeom prst="rect">
              <a:avLst/>
            </a:prstGeom>
            <a:solidFill>
              <a:srgbClr val="461C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9631593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10215718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10799842" y="10271371"/>
              <a:ext cx="584124" cy="771265"/>
            </a:xfrm>
            <a:prstGeom prst="rect">
              <a:avLst/>
            </a:prstGeom>
            <a:solidFill>
              <a:srgbClr val="4518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9631593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9573181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11511967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1511967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1511967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1862442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2446566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13030690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1157038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12154504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1273862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11570380" y="3106142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12154504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12738628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11570380" y="3877407"/>
              <a:ext cx="584124" cy="771265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12154504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1273862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1570380" y="3877407"/>
              <a:ext cx="584124" cy="771265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12154504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1273862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11511967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11511967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1511967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1511967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1511967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1511967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1511967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11511967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11511967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11511967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11511967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11862442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12446566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13030690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  <a:solidFill>
              <a:srgbClr val="4406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11570380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12154504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12738628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11570380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12154504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12738628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11570380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12154504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2738628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1570380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2154504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2738628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1570380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12154504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12738628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11570380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12154504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12738628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11570380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12154504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2738628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157038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1215450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12738628" y="11042636"/>
              <a:ext cx="584124" cy="771265"/>
            </a:xfrm>
            <a:prstGeom prst="rect">
              <a:avLst/>
            </a:prstGeom>
            <a:solidFill>
              <a:srgbClr val="4510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11570380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12154504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12738628" y="10271371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11511967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13450753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13450753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13450753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13801228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14385352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14969476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1350916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1409329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14677414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13509166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14093290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14677414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1350916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1409329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14677414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1350916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1409329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14677414" y="3877407"/>
              <a:ext cx="584124" cy="771265"/>
            </a:xfrm>
            <a:prstGeom prst="rect">
              <a:avLst/>
            </a:prstGeom>
            <a:solidFill>
              <a:srgbClr val="450E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13450753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13450753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13450753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3450753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3450753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3450753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13450753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13450753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13450753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13450753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13450753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13801228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14385352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14969476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13509166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14093290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14677414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13509166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14093290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4677414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13509166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14093290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14677414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13509166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14093290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14677414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13509166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14093290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14677414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13509166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14093290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14677414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13509166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14093290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14677414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350916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4093290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4677414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3509166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4093290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14677414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13450753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15389540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15389540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15389540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5740014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6324138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6908262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1544795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1603207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1661620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15447952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16032076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16616200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1544795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1603207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16616200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1544795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1603207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16616200" y="3877407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5389540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15389540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15389540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15389540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15389540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15389540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15389540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15389540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5389540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5389540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5389540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5740014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6324138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6908262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7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1C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1C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61A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15447952" y="7957575"/>
              <a:ext cx="584124" cy="771265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16032076" y="7957575"/>
              <a:ext cx="584124" cy="771265"/>
            </a:xfrm>
            <a:prstGeom prst="rect">
              <a:avLst/>
            </a:prstGeom>
            <a:solidFill>
              <a:srgbClr val="4620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16616200" y="7957575"/>
              <a:ext cx="584124" cy="771265"/>
            </a:xfrm>
            <a:prstGeom prst="rect">
              <a:avLst/>
            </a:prstGeom>
            <a:solidFill>
              <a:srgbClr val="4517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15447952" y="7186310"/>
              <a:ext cx="584124" cy="771265"/>
            </a:xfrm>
            <a:prstGeom prst="rect">
              <a:avLst/>
            </a:prstGeom>
            <a:solidFill>
              <a:srgbClr val="462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16032076" y="7186310"/>
              <a:ext cx="584124" cy="771265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16616200" y="7186310"/>
              <a:ext cx="584124" cy="771265"/>
            </a:xfrm>
            <a:prstGeom prst="rect">
              <a:avLst/>
            </a:prstGeom>
            <a:solidFill>
              <a:srgbClr val="461B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15447952" y="8728841"/>
              <a:ext cx="584124" cy="771265"/>
            </a:xfrm>
            <a:prstGeom prst="rect">
              <a:avLst/>
            </a:prstGeom>
            <a:solidFill>
              <a:srgbClr val="461E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16032076" y="8728841"/>
              <a:ext cx="584124" cy="771265"/>
            </a:xfrm>
            <a:prstGeom prst="rect">
              <a:avLst/>
            </a:prstGeom>
            <a:solidFill>
              <a:srgbClr val="4623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16616200" y="8728841"/>
              <a:ext cx="584124" cy="771265"/>
            </a:xfrm>
            <a:prstGeom prst="rect">
              <a:avLst/>
            </a:prstGeom>
            <a:solidFill>
              <a:srgbClr val="461A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15447952" y="9500106"/>
              <a:ext cx="584124" cy="771265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16032076" y="9500106"/>
              <a:ext cx="584124" cy="771265"/>
            </a:xfrm>
            <a:prstGeom prst="rect">
              <a:avLst/>
            </a:prstGeom>
            <a:solidFill>
              <a:srgbClr val="462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16616200" y="9500106"/>
              <a:ext cx="584124" cy="771265"/>
            </a:xfrm>
            <a:prstGeom prst="rect">
              <a:avLst/>
            </a:prstGeom>
            <a:solidFill>
              <a:srgbClr val="4518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15447952" y="6415045"/>
              <a:ext cx="584124" cy="771265"/>
            </a:xfrm>
            <a:prstGeom prst="rect">
              <a:avLst/>
            </a:prstGeom>
            <a:solidFill>
              <a:srgbClr val="4629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16032076" y="6415045"/>
              <a:ext cx="584124" cy="771265"/>
            </a:xfrm>
            <a:prstGeom prst="rect">
              <a:avLst/>
            </a:prstGeom>
            <a:solidFill>
              <a:srgbClr val="4626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16616200" y="6415045"/>
              <a:ext cx="584124" cy="771265"/>
            </a:xfrm>
            <a:prstGeom prst="rect">
              <a:avLst/>
            </a:prstGeom>
            <a:solidFill>
              <a:srgbClr val="4515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15447952" y="5643780"/>
              <a:ext cx="584124" cy="771265"/>
            </a:xfrm>
            <a:prstGeom prst="rect">
              <a:avLst/>
            </a:prstGeom>
            <a:solidFill>
              <a:srgbClr val="4516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16032076" y="5643780"/>
              <a:ext cx="584124" cy="771265"/>
            </a:xfrm>
            <a:prstGeom prst="rect">
              <a:avLst/>
            </a:prstGeom>
            <a:solidFill>
              <a:srgbClr val="4625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16616200" y="5643780"/>
              <a:ext cx="584124" cy="771265"/>
            </a:xfrm>
            <a:prstGeom prst="rect">
              <a:avLst/>
            </a:prstGeom>
            <a:solidFill>
              <a:srgbClr val="461B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15447952" y="4872514"/>
              <a:ext cx="584124" cy="771265"/>
            </a:xfrm>
            <a:prstGeom prst="rect">
              <a:avLst/>
            </a:prstGeom>
            <a:solidFill>
              <a:srgbClr val="461B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16032076" y="4872514"/>
              <a:ext cx="584124" cy="771265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16616200" y="4872514"/>
              <a:ext cx="584124" cy="771265"/>
            </a:xfrm>
            <a:prstGeom prst="rect">
              <a:avLst/>
            </a:prstGeom>
            <a:solidFill>
              <a:srgbClr val="461D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25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6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15447952" y="11042636"/>
              <a:ext cx="584124" cy="771265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16032076" y="11042636"/>
              <a:ext cx="584124" cy="771265"/>
            </a:xfrm>
            <a:prstGeom prst="rect">
              <a:avLst/>
            </a:prstGeom>
            <a:solidFill>
              <a:srgbClr val="4627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16616200" y="11042636"/>
              <a:ext cx="584124" cy="771265"/>
            </a:xfrm>
            <a:prstGeom prst="rect">
              <a:avLst/>
            </a:prstGeom>
            <a:solidFill>
              <a:srgbClr val="451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15447952" y="10271371"/>
              <a:ext cx="584124" cy="771265"/>
            </a:xfrm>
            <a:prstGeom prst="rect">
              <a:avLst/>
            </a:prstGeom>
            <a:solidFill>
              <a:srgbClr val="4621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16032076" y="10271371"/>
              <a:ext cx="584124" cy="771265"/>
            </a:xfrm>
            <a:prstGeom prst="rect">
              <a:avLst/>
            </a:prstGeom>
            <a:solidFill>
              <a:srgbClr val="462A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16616200" y="10271371"/>
              <a:ext cx="584124" cy="771265"/>
            </a:xfrm>
            <a:prstGeom prst="rect">
              <a:avLst/>
            </a:prstGeom>
            <a:solidFill>
              <a:srgbClr val="4515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15389540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17328326" y="3029015"/>
              <a:ext cx="1869197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17328326" y="4263040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7328326" y="349177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7678800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18262924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18847048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1738673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1797086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1855498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17386738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17970862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18554986" y="3106142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1738673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1797086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1855498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17386738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17970862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18554986" y="3877407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17328326" y="3029015"/>
              <a:ext cx="1869197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17328326" y="4795388"/>
              <a:ext cx="1869197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17328326" y="11428269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17328326" y="10657004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17328326" y="988573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17328326" y="911447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17328326" y="8343208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17328326" y="7571943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17328326" y="680067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17328326" y="6029412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17328326" y="5258147"/>
              <a:ext cx="1869197" cy="0"/>
            </a:xfrm>
            <a:custGeom>
              <a:avLst/>
              <a:pathLst>
                <a:path w="1869197" h="0">
                  <a:moveTo>
                    <a:pt x="0" y="0"/>
                  </a:moveTo>
                  <a:lnTo>
                    <a:pt x="1869197" y="0"/>
                  </a:lnTo>
                  <a:lnTo>
                    <a:pt x="186919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17678800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18262924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18847048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  <a:solidFill>
              <a:srgbClr val="4509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17386738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17970862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18554986" y="795757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17386738" y="7186310"/>
              <a:ext cx="584124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17970862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18554986" y="718631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17386738" y="8728841"/>
              <a:ext cx="584124" cy="771265"/>
            </a:xfrm>
            <a:prstGeom prst="rect">
              <a:avLst/>
            </a:prstGeom>
            <a:solidFill>
              <a:srgbClr val="450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17970862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18554986" y="872884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17386738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17970862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18554986" y="950010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17386738" y="6415045"/>
              <a:ext cx="584124" cy="771265"/>
            </a:xfrm>
            <a:prstGeom prst="rect">
              <a:avLst/>
            </a:prstGeom>
            <a:solidFill>
              <a:srgbClr val="450A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17970862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18554986" y="6415045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17386738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17970862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18554986" y="5643780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17386738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17970862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18554986" y="4872514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17386738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17970862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18554986" y="11042636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17386738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17970862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18554986" y="10271371"/>
              <a:ext cx="584124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17328326" y="4795388"/>
              <a:ext cx="1869197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4925071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tx588"/>
            <p:cNvSpPr/>
            <p:nvPr/>
          </p:nvSpPr>
          <p:spPr>
            <a:xfrm>
              <a:off x="5406381" y="2864667"/>
              <a:ext cx="906576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CR_UNTREATED</a:t>
              </a:r>
            </a:p>
          </p:txBody>
        </p:sp>
        <p:sp>
          <p:nvSpPr>
            <p:cNvPr id="589" name="rc589"/>
            <p:cNvSpPr/>
            <p:nvPr/>
          </p:nvSpPr>
          <p:spPr>
            <a:xfrm>
              <a:off x="6863857" y="2812789"/>
              <a:ext cx="700948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tx590"/>
            <p:cNvSpPr/>
            <p:nvPr/>
          </p:nvSpPr>
          <p:spPr>
            <a:xfrm>
              <a:off x="7006337" y="2876291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591" name="rc591"/>
            <p:cNvSpPr/>
            <p:nvPr/>
          </p:nvSpPr>
          <p:spPr>
            <a:xfrm>
              <a:off x="7634395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tx592"/>
            <p:cNvSpPr/>
            <p:nvPr/>
          </p:nvSpPr>
          <p:spPr>
            <a:xfrm>
              <a:off x="8070494" y="2864667"/>
              <a:ext cx="996999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TR1_CTX+HV292.1</a:t>
              </a:r>
            </a:p>
          </p:txBody>
        </p:sp>
        <p:sp>
          <p:nvSpPr>
            <p:cNvPr id="593" name="rc593"/>
            <p:cNvSpPr/>
            <p:nvPr/>
          </p:nvSpPr>
          <p:spPr>
            <a:xfrm>
              <a:off x="9573181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tx594"/>
            <p:cNvSpPr/>
            <p:nvPr/>
          </p:nvSpPr>
          <p:spPr>
            <a:xfrm>
              <a:off x="10259375" y="2864667"/>
              <a:ext cx="496808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TR2_CTX</a:t>
              </a:r>
            </a:p>
          </p:txBody>
        </p:sp>
        <p:sp>
          <p:nvSpPr>
            <p:cNvPr id="595" name="rc595"/>
            <p:cNvSpPr/>
            <p:nvPr/>
          </p:nvSpPr>
          <p:spPr>
            <a:xfrm>
              <a:off x="11511967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tx596"/>
            <p:cNvSpPr/>
            <p:nvPr/>
          </p:nvSpPr>
          <p:spPr>
            <a:xfrm>
              <a:off x="12092459" y="2866850"/>
              <a:ext cx="708213" cy="94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TR3_HV292.1</a:t>
              </a:r>
            </a:p>
          </p:txBody>
        </p:sp>
        <p:sp>
          <p:nvSpPr>
            <p:cNvPr id="597" name="rc597"/>
            <p:cNvSpPr/>
            <p:nvPr/>
          </p:nvSpPr>
          <p:spPr>
            <a:xfrm>
              <a:off x="13450753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tx598"/>
            <p:cNvSpPr/>
            <p:nvPr/>
          </p:nvSpPr>
          <p:spPr>
            <a:xfrm>
              <a:off x="14133810" y="2866850"/>
              <a:ext cx="503083" cy="94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TR4_VAN</a:t>
              </a:r>
            </a:p>
          </p:txBody>
        </p:sp>
        <p:sp>
          <p:nvSpPr>
            <p:cNvPr id="599" name="rc599"/>
            <p:cNvSpPr/>
            <p:nvPr/>
          </p:nvSpPr>
          <p:spPr>
            <a:xfrm>
              <a:off x="15389540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tx600"/>
            <p:cNvSpPr/>
            <p:nvPr/>
          </p:nvSpPr>
          <p:spPr>
            <a:xfrm>
              <a:off x="15720045" y="2864667"/>
              <a:ext cx="1208186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TR5_VAN+CCUG59168</a:t>
              </a:r>
            </a:p>
          </p:txBody>
        </p:sp>
        <p:sp>
          <p:nvSpPr>
            <p:cNvPr id="601" name="rc601"/>
            <p:cNvSpPr/>
            <p:nvPr/>
          </p:nvSpPr>
          <p:spPr>
            <a:xfrm>
              <a:off x="17328326" y="2812789"/>
              <a:ext cx="1869197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tx602"/>
            <p:cNvSpPr/>
            <p:nvPr/>
          </p:nvSpPr>
          <p:spPr>
            <a:xfrm>
              <a:off x="17806362" y="2864667"/>
              <a:ext cx="913125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TR6_CCUG59168</a:t>
              </a:r>
            </a:p>
          </p:txBody>
        </p:sp>
        <p:sp>
          <p:nvSpPr>
            <p:cNvPr id="603" name="rc603"/>
            <p:cNvSpPr/>
            <p:nvPr/>
          </p:nvSpPr>
          <p:spPr>
            <a:xfrm>
              <a:off x="19197523" y="3029015"/>
              <a:ext cx="216226" cy="169678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604"/>
            <p:cNvSpPr/>
            <p:nvPr/>
          </p:nvSpPr>
          <p:spPr>
            <a:xfrm rot="5400000">
              <a:off x="18901789" y="3824828"/>
              <a:ext cx="83268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megahit_131563</a:t>
              </a:r>
            </a:p>
          </p:txBody>
        </p:sp>
        <p:sp>
          <p:nvSpPr>
            <p:cNvPr id="605" name="rc605"/>
            <p:cNvSpPr/>
            <p:nvPr/>
          </p:nvSpPr>
          <p:spPr>
            <a:xfrm>
              <a:off x="19197523" y="4795388"/>
              <a:ext cx="216226" cy="7095640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tx606"/>
            <p:cNvSpPr/>
            <p:nvPr/>
          </p:nvSpPr>
          <p:spPr>
            <a:xfrm rot="5400000">
              <a:off x="18932866" y="8290629"/>
              <a:ext cx="770532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megahit_41522</a:t>
              </a:r>
            </a:p>
          </p:txBody>
        </p:sp>
        <p:sp>
          <p:nvSpPr>
            <p:cNvPr id="607" name="pl607"/>
            <p:cNvSpPr/>
            <p:nvPr/>
          </p:nvSpPr>
          <p:spPr>
            <a:xfrm>
              <a:off x="5275545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5859669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6443793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10"/>
            <p:cNvSpPr/>
            <p:nvPr/>
          </p:nvSpPr>
          <p:spPr>
            <a:xfrm rot="-5400000">
              <a:off x="5245641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1" name="tx611"/>
            <p:cNvSpPr/>
            <p:nvPr/>
          </p:nvSpPr>
          <p:spPr>
            <a:xfrm rot="-5400000">
              <a:off x="5829274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12" name="tx612"/>
            <p:cNvSpPr/>
            <p:nvPr/>
          </p:nvSpPr>
          <p:spPr>
            <a:xfrm rot="-5400000">
              <a:off x="6381529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13" name="pl613"/>
            <p:cNvSpPr/>
            <p:nvPr/>
          </p:nvSpPr>
          <p:spPr>
            <a:xfrm>
              <a:off x="7214331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tx614"/>
            <p:cNvSpPr/>
            <p:nvPr/>
          </p:nvSpPr>
          <p:spPr>
            <a:xfrm rot="-5400000">
              <a:off x="7136705" y="119912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615" name="pl615"/>
            <p:cNvSpPr/>
            <p:nvPr/>
          </p:nvSpPr>
          <p:spPr>
            <a:xfrm>
              <a:off x="7984869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8568993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9153117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tx618"/>
            <p:cNvSpPr/>
            <p:nvPr/>
          </p:nvSpPr>
          <p:spPr>
            <a:xfrm rot="-5400000">
              <a:off x="7954965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9" name="tx619"/>
            <p:cNvSpPr/>
            <p:nvPr/>
          </p:nvSpPr>
          <p:spPr>
            <a:xfrm rot="-5400000">
              <a:off x="8538598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20" name="tx620"/>
            <p:cNvSpPr/>
            <p:nvPr/>
          </p:nvSpPr>
          <p:spPr>
            <a:xfrm rot="-5400000">
              <a:off x="9090853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21" name="pl621"/>
            <p:cNvSpPr/>
            <p:nvPr/>
          </p:nvSpPr>
          <p:spPr>
            <a:xfrm>
              <a:off x="9923655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10507780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11091904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tx624"/>
            <p:cNvSpPr/>
            <p:nvPr/>
          </p:nvSpPr>
          <p:spPr>
            <a:xfrm rot="-5400000">
              <a:off x="9893751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25" name="tx625"/>
            <p:cNvSpPr/>
            <p:nvPr/>
          </p:nvSpPr>
          <p:spPr>
            <a:xfrm rot="-5400000">
              <a:off x="10477384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26" name="tx626"/>
            <p:cNvSpPr/>
            <p:nvPr/>
          </p:nvSpPr>
          <p:spPr>
            <a:xfrm rot="-5400000">
              <a:off x="11029639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27" name="pl627"/>
            <p:cNvSpPr/>
            <p:nvPr/>
          </p:nvSpPr>
          <p:spPr>
            <a:xfrm>
              <a:off x="11862442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12446566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13030690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tx630"/>
            <p:cNvSpPr/>
            <p:nvPr/>
          </p:nvSpPr>
          <p:spPr>
            <a:xfrm rot="-5400000">
              <a:off x="11832537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31" name="tx631"/>
            <p:cNvSpPr/>
            <p:nvPr/>
          </p:nvSpPr>
          <p:spPr>
            <a:xfrm rot="-5400000">
              <a:off x="12416170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32" name="tx632"/>
            <p:cNvSpPr/>
            <p:nvPr/>
          </p:nvSpPr>
          <p:spPr>
            <a:xfrm rot="-5400000">
              <a:off x="12968425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3" name="pl633"/>
            <p:cNvSpPr/>
            <p:nvPr/>
          </p:nvSpPr>
          <p:spPr>
            <a:xfrm>
              <a:off x="13801228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14385352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14969476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tx636"/>
            <p:cNvSpPr/>
            <p:nvPr/>
          </p:nvSpPr>
          <p:spPr>
            <a:xfrm rot="-5400000">
              <a:off x="13771323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37" name="tx637"/>
            <p:cNvSpPr/>
            <p:nvPr/>
          </p:nvSpPr>
          <p:spPr>
            <a:xfrm rot="-5400000">
              <a:off x="14354956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38" name="tx638"/>
            <p:cNvSpPr/>
            <p:nvPr/>
          </p:nvSpPr>
          <p:spPr>
            <a:xfrm rot="-5400000">
              <a:off x="14907211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9" name="pl639"/>
            <p:cNvSpPr/>
            <p:nvPr/>
          </p:nvSpPr>
          <p:spPr>
            <a:xfrm>
              <a:off x="15740014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16324138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16908262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tx642"/>
            <p:cNvSpPr/>
            <p:nvPr/>
          </p:nvSpPr>
          <p:spPr>
            <a:xfrm rot="-5400000">
              <a:off x="15710109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43" name="tx643"/>
            <p:cNvSpPr/>
            <p:nvPr/>
          </p:nvSpPr>
          <p:spPr>
            <a:xfrm rot="-5400000">
              <a:off x="16293742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44" name="tx644"/>
            <p:cNvSpPr/>
            <p:nvPr/>
          </p:nvSpPr>
          <p:spPr>
            <a:xfrm rot="-5400000">
              <a:off x="16845997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45" name="pl645"/>
            <p:cNvSpPr/>
            <p:nvPr/>
          </p:nvSpPr>
          <p:spPr>
            <a:xfrm>
              <a:off x="17678800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18262924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18847048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8"/>
            <p:cNvSpPr/>
            <p:nvPr/>
          </p:nvSpPr>
          <p:spPr>
            <a:xfrm rot="-5400000">
              <a:off x="17648896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49" name="tx649"/>
            <p:cNvSpPr/>
            <p:nvPr/>
          </p:nvSpPr>
          <p:spPr>
            <a:xfrm rot="-5400000">
              <a:off x="18232529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50" name="tx650"/>
            <p:cNvSpPr/>
            <p:nvPr/>
          </p:nvSpPr>
          <p:spPr>
            <a:xfrm rot="-5400000">
              <a:off x="18784784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2520665" y="3426208"/>
              <a:ext cx="234177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CTX-M-1 - antibiotic inactivation; cephalosporin</a:t>
              </a:r>
            </a:p>
          </p:txBody>
        </p:sp>
        <p:sp>
          <p:nvSpPr>
            <p:cNvPr id="652" name="pl652"/>
            <p:cNvSpPr/>
            <p:nvPr/>
          </p:nvSpPr>
          <p:spPr>
            <a:xfrm>
              <a:off x="4890276" y="4263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4890276" y="3491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4"/>
            <p:cNvSpPr/>
            <p:nvPr/>
          </p:nvSpPr>
          <p:spPr>
            <a:xfrm>
              <a:off x="1332451" y="10590019"/>
              <a:ext cx="3529989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AAC(6')-Ie-APH(2'')-Ia - aminoglycoside antibiotic; antibiotic inactivation</a:t>
              </a:r>
            </a:p>
          </p:txBody>
        </p:sp>
        <p:sp>
          <p:nvSpPr>
            <p:cNvPr id="655" name="tx655"/>
            <p:cNvSpPr/>
            <p:nvPr/>
          </p:nvSpPr>
          <p:spPr>
            <a:xfrm>
              <a:off x="2097854" y="9820663"/>
              <a:ext cx="276458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vanA - antibiotic target alteration; glycopeptide antibiotic</a:t>
              </a:r>
            </a:p>
          </p:txBody>
        </p:sp>
        <p:sp>
          <p:nvSpPr>
            <p:cNvPr id="656" name="tx656"/>
            <p:cNvSpPr/>
            <p:nvPr/>
          </p:nvSpPr>
          <p:spPr>
            <a:xfrm>
              <a:off x="2017144" y="9049398"/>
              <a:ext cx="284529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vanHA - antibiotic target alteration; glycopeptide antibiotic</a:t>
              </a:r>
            </a:p>
          </p:txBody>
        </p:sp>
        <p:sp>
          <p:nvSpPr>
            <p:cNvPr id="657" name="tx657"/>
            <p:cNvSpPr/>
            <p:nvPr/>
          </p:nvSpPr>
          <p:spPr>
            <a:xfrm>
              <a:off x="2017144" y="8278133"/>
              <a:ext cx="284529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vanRA - antibiotic target alteration; glycopeptide antibiotic</a:t>
              </a:r>
            </a:p>
          </p:txBody>
        </p:sp>
        <p:sp>
          <p:nvSpPr>
            <p:cNvPr id="658" name="tx658"/>
            <p:cNvSpPr/>
            <p:nvPr/>
          </p:nvSpPr>
          <p:spPr>
            <a:xfrm>
              <a:off x="2023311" y="7504958"/>
              <a:ext cx="2839129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vanSA - antibiotic target alteration; glycopeptide antibiotic</a:t>
              </a:r>
            </a:p>
          </p:txBody>
        </p:sp>
        <p:sp>
          <p:nvSpPr>
            <p:cNvPr id="659" name="tx659"/>
            <p:cNvSpPr/>
            <p:nvPr/>
          </p:nvSpPr>
          <p:spPr>
            <a:xfrm>
              <a:off x="2023311" y="6735602"/>
              <a:ext cx="2839129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vanXA - antibiotic target alteration; glycopeptide antibiotic</a:t>
              </a:r>
            </a:p>
          </p:txBody>
        </p:sp>
        <p:sp>
          <p:nvSpPr>
            <p:cNvPr id="660" name="tx660"/>
            <p:cNvSpPr/>
            <p:nvPr/>
          </p:nvSpPr>
          <p:spPr>
            <a:xfrm>
              <a:off x="2023311" y="5964337"/>
              <a:ext cx="2839129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vanYA - antibiotic target alteration; glycopeptide antibiotic</a:t>
              </a:r>
            </a:p>
          </p:txBody>
        </p:sp>
        <p:sp>
          <p:nvSpPr>
            <p:cNvPr id="661" name="tx661"/>
            <p:cNvSpPr/>
            <p:nvPr/>
          </p:nvSpPr>
          <p:spPr>
            <a:xfrm>
              <a:off x="2029586" y="5193072"/>
              <a:ext cx="2832854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vanZA - antibiotic target alteration; glycopeptide antibiotic</a:t>
              </a:r>
            </a:p>
          </p:txBody>
        </p:sp>
        <p:sp>
          <p:nvSpPr>
            <p:cNvPr id="662" name="pl662"/>
            <p:cNvSpPr/>
            <p:nvPr/>
          </p:nvSpPr>
          <p:spPr>
            <a:xfrm>
              <a:off x="4890276" y="11428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4890276" y="10657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4890276" y="9885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4890276" y="9114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4890276" y="83432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4890276" y="7571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4890276" y="6800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4890276" y="6029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4890276" y="525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tx671"/>
            <p:cNvSpPr/>
            <p:nvPr/>
          </p:nvSpPr>
          <p:spPr>
            <a:xfrm>
              <a:off x="11482817" y="12112327"/>
              <a:ext cx="1156958" cy="13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Day_of_Treatment</a:t>
              </a:r>
            </a:p>
          </p:txBody>
        </p:sp>
        <p:sp>
          <p:nvSpPr>
            <p:cNvPr id="672" name="tx672"/>
            <p:cNvSpPr/>
            <p:nvPr/>
          </p:nvSpPr>
          <p:spPr>
            <a:xfrm rot="-5400000">
              <a:off x="651544" y="7399824"/>
              <a:ext cx="1110028" cy="1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CARD_DB NAME</a:t>
              </a:r>
            </a:p>
          </p:txBody>
        </p:sp>
        <p:sp>
          <p:nvSpPr>
            <p:cNvPr id="673" name="rc673"/>
            <p:cNvSpPr/>
            <p:nvPr/>
          </p:nvSpPr>
          <p:spPr>
            <a:xfrm>
              <a:off x="19552927" y="6741445"/>
              <a:ext cx="676845" cy="14371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674" name="pic6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2517" y="7011729"/>
              <a:ext cx="219455" cy="1097280"/>
            </a:xfrm>
            <a:prstGeom prst="rect">
              <a:avLst/>
            </a:prstGeom>
          </p:spPr>
        </p:pic>
        <p:sp>
          <p:nvSpPr>
            <p:cNvPr id="675" name="tx675"/>
            <p:cNvSpPr/>
            <p:nvPr/>
          </p:nvSpPr>
          <p:spPr>
            <a:xfrm>
              <a:off x="19911562" y="8045580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76" name="tx676"/>
            <p:cNvSpPr/>
            <p:nvPr/>
          </p:nvSpPr>
          <p:spPr>
            <a:xfrm>
              <a:off x="19911562" y="7991522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77" name="tx677"/>
            <p:cNvSpPr/>
            <p:nvPr/>
          </p:nvSpPr>
          <p:spPr>
            <a:xfrm>
              <a:off x="19911562" y="789823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78" name="tx678"/>
            <p:cNvSpPr/>
            <p:nvPr/>
          </p:nvSpPr>
          <p:spPr>
            <a:xfrm>
              <a:off x="19911562" y="7828341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679" name="tx679"/>
            <p:cNvSpPr/>
            <p:nvPr/>
          </p:nvSpPr>
          <p:spPr>
            <a:xfrm>
              <a:off x="19911562" y="7533356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80" name="tx680"/>
            <p:cNvSpPr/>
            <p:nvPr/>
          </p:nvSpPr>
          <p:spPr>
            <a:xfrm>
              <a:off x="19911562" y="7312318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681" name="tx681"/>
            <p:cNvSpPr/>
            <p:nvPr/>
          </p:nvSpPr>
          <p:spPr>
            <a:xfrm>
              <a:off x="19911562" y="7142709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1500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19911562" y="6973094"/>
              <a:ext cx="248622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2100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19622517" y="6804111"/>
              <a:ext cx="232878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tmp</a:t>
              </a:r>
            </a:p>
          </p:txBody>
        </p:sp>
        <p:sp>
          <p:nvSpPr>
            <p:cNvPr id="684" name="pl684"/>
            <p:cNvSpPr/>
            <p:nvPr/>
          </p:nvSpPr>
          <p:spPr>
            <a:xfrm>
              <a:off x="19622517" y="808331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19622517" y="803171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19622517" y="7938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19622517" y="78685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19622517" y="757354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19622517" y="73525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19622517" y="71829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19622517" y="70135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19798081" y="808331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19798081" y="803171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19798081" y="7938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19798081" y="78685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19798081" y="757354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19798081" y="73525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19798081" y="71829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19798081" y="70135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897563" y="2743200"/>
            <a:ext cx="9601200" cy="9601200"/>
            <a:chOff x="5897563" y="2743200"/>
            <a:chExt cx="9601200" cy="9601200"/>
          </a:xfrm>
        </p:grpSpPr>
        <p:sp>
          <p:nvSpPr>
            <p:cNvPr id="3" name="rc3"/>
            <p:cNvSpPr/>
            <p:nvPr/>
          </p:nvSpPr>
          <p:spPr>
            <a:xfrm>
              <a:off x="5897562" y="2743200"/>
              <a:ext cx="9601199" cy="9601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97562" y="2743200"/>
              <a:ext cx="9601199" cy="9601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725671" y="3029015"/>
              <a:ext cx="567339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725671" y="4263040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725671" y="349177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832047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009340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186634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743400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9920694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0097987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9743400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9920694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0097987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9743400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9920694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097987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9743400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920694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097987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9725671" y="3029015"/>
              <a:ext cx="567339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725671" y="4795388"/>
              <a:ext cx="567339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725671" y="11428269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725671" y="1065700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725671" y="988573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725671" y="911447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725671" y="834320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725671" y="757194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725671" y="680067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725671" y="6029412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725671" y="525814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832047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009340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186634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97434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992069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009798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97434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992069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09798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97434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992069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009798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97434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9920694" y="11042636"/>
              <a:ext cx="177293" cy="771265"/>
            </a:xfrm>
            <a:prstGeom prst="rect">
              <a:avLst/>
            </a:prstGeom>
            <a:solidFill>
              <a:srgbClr val="4406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009798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97434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992069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009798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743400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920694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0097987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9743400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9920694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0097987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743400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9920694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097987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9743400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9920694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0097987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9743400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9920694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0097987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9743400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920694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0097987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743400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920694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0097987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7434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92069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1009798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7434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992069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009798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9743400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9920694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0097987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9725671" y="4795388"/>
              <a:ext cx="567339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0362599" y="3029015"/>
              <a:ext cx="212752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362599" y="4263040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362599" y="3491774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0468975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0380329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0380329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0380329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0380329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0362599" y="3029015"/>
              <a:ext cx="212752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10362599" y="4795388"/>
              <a:ext cx="212752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0362599" y="11428269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0362599" y="10657004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0362599" y="9885738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0362599" y="9114473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0362599" y="8343208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0362599" y="7571943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0362599" y="6800677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0362599" y="6029412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0362599" y="5258147"/>
              <a:ext cx="212752" cy="0"/>
            </a:xfrm>
            <a:custGeom>
              <a:avLst/>
              <a:pathLst>
                <a:path w="212752" h="0">
                  <a:moveTo>
                    <a:pt x="0" y="0"/>
                  </a:moveTo>
                  <a:lnTo>
                    <a:pt x="212752" y="0"/>
                  </a:lnTo>
                  <a:lnTo>
                    <a:pt x="21275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0468975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038032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038032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038032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038032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038032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0380329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0380329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0380329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0380329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0380329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0380329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0380329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38032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038032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0380329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0362599" y="4795388"/>
              <a:ext cx="212752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0644941" y="3029015"/>
              <a:ext cx="567339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644941" y="4263040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0644941" y="349177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751317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0928610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1105904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0839964" y="3877407"/>
              <a:ext cx="177293" cy="771265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1017257" y="3877407"/>
              <a:ext cx="177293" cy="771265"/>
            </a:xfrm>
            <a:prstGeom prst="rect">
              <a:avLst/>
            </a:prstGeom>
            <a:solidFill>
              <a:srgbClr val="450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0662670" y="3877407"/>
              <a:ext cx="177293" cy="771265"/>
            </a:xfrm>
            <a:prstGeom prst="rect">
              <a:avLst/>
            </a:prstGeom>
            <a:solidFill>
              <a:srgbClr val="4512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0839964" y="3106142"/>
              <a:ext cx="177293" cy="771265"/>
            </a:xfrm>
            <a:prstGeom prst="rect">
              <a:avLst/>
            </a:prstGeom>
            <a:solidFill>
              <a:srgbClr val="450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1017257" y="3106142"/>
              <a:ext cx="177293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0662670" y="3106142"/>
              <a:ext cx="177293" cy="771265"/>
            </a:xfrm>
            <a:prstGeom prst="rect">
              <a:avLst/>
            </a:prstGeom>
            <a:solidFill>
              <a:srgbClr val="4512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0839964" y="3877407"/>
              <a:ext cx="177293" cy="771265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1017257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0662670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0839964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1017257" y="3877407"/>
              <a:ext cx="177293" cy="771265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0662670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0644941" y="3029015"/>
              <a:ext cx="567339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0644941" y="4795388"/>
              <a:ext cx="567339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0644941" y="11428269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0644941" y="1065700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0644941" y="988573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0644941" y="911447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0644941" y="834320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0644941" y="757194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0644941" y="680067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0644941" y="6029412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0644941" y="525814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0751317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928610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1105904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083996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101725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066267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083996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101725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066267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083996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1017257" y="11042636"/>
              <a:ext cx="177293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066267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083996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101725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066267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083996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101725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066267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0839964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1017257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0662670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0839964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1017257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10662670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0839964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1017257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0662670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10839964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11017257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10662670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10839964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11017257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10662670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10839964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11017257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10662670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10839964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11017257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10662670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083996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1017257" y="11042636"/>
              <a:ext cx="177293" cy="771265"/>
            </a:xfrm>
            <a:prstGeom prst="rect">
              <a:avLst/>
            </a:prstGeom>
            <a:solidFill>
              <a:srgbClr val="4509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1066267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083996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101725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066267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0839964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1017257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662670" y="10271371"/>
              <a:ext cx="177293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0644941" y="4795388"/>
              <a:ext cx="567339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1281869" y="3029015"/>
              <a:ext cx="567339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1281869" y="4263040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1281869" y="349177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1388245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1565539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1742832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1476892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1654186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1299598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1476892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1654186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1299598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1476892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1654186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1299598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1476892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1654186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1299598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1281869" y="3029015"/>
              <a:ext cx="567339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1281869" y="4795388"/>
              <a:ext cx="567339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1281869" y="11428269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1281869" y="1065700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1281869" y="988573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1281869" y="911447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1281869" y="834320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1281869" y="757194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11281869" y="680067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1281869" y="6029412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1281869" y="525814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1388245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11565539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1742832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1476892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165418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11299598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11476892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1165418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11299598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11476892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165418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11299598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1476892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1165418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11299598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1476892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165418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11299598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1476892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1654186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11299598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1476892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11654186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11299598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11476892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11654186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11299598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11476892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11654186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11299598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11476892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1654186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11299598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11476892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11654186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11299598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1476892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1654186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11299598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11476892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1165418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11299598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11476892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11654186" y="11042636"/>
              <a:ext cx="177293" cy="771265"/>
            </a:xfrm>
            <a:prstGeom prst="rect">
              <a:avLst/>
            </a:prstGeom>
            <a:solidFill>
              <a:srgbClr val="461C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11299598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11476892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11654186" y="10271371"/>
              <a:ext cx="177293" cy="771265"/>
            </a:xfrm>
            <a:prstGeom prst="rect">
              <a:avLst/>
            </a:prstGeom>
            <a:solidFill>
              <a:srgbClr val="4518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11299598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11281869" y="4795388"/>
              <a:ext cx="567339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11918798" y="3029015"/>
              <a:ext cx="567339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1918798" y="4263040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1918798" y="349177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2025174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2202467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12379761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11936527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12113821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12291114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11936527" y="3106142"/>
              <a:ext cx="177293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12113821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12291114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11936527" y="3877407"/>
              <a:ext cx="177293" cy="771265"/>
            </a:xfrm>
            <a:prstGeom prst="rect">
              <a:avLst/>
            </a:prstGeom>
            <a:solidFill>
              <a:srgbClr val="450D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12113821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12291114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1936527" y="3877407"/>
              <a:ext cx="177293" cy="771265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12113821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12291114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11918798" y="3029015"/>
              <a:ext cx="567339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11918798" y="4795388"/>
              <a:ext cx="567339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1918798" y="11428269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1918798" y="1065700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1918798" y="988573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1918798" y="911447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1918798" y="834320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11918798" y="757194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11918798" y="680067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11918798" y="6029412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11918798" y="525814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12025174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12202467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12379761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1193652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12113821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1229111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1193652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12113821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1229111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1193652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12113821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1229111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11936527" y="11042636"/>
              <a:ext cx="177293" cy="771265"/>
            </a:xfrm>
            <a:prstGeom prst="rect">
              <a:avLst/>
            </a:prstGeom>
            <a:solidFill>
              <a:srgbClr val="4406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12113821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1229111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1193652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12113821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1229111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11936527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12113821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12291114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11936527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12113821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12291114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11936527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12113821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2291114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1936527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2113821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2291114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1936527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12113821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12291114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11936527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12113821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12291114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11936527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12113821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2291114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193652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2113821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2291114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1936527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12113821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12291114" y="11042636"/>
              <a:ext cx="177293" cy="771265"/>
            </a:xfrm>
            <a:prstGeom prst="rect">
              <a:avLst/>
            </a:prstGeom>
            <a:solidFill>
              <a:srgbClr val="4510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11936527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12113821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12291114" y="10271371"/>
              <a:ext cx="177293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11918798" y="4795388"/>
              <a:ext cx="567339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12555726" y="3029015"/>
              <a:ext cx="567339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12555726" y="4263040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12555726" y="349177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12662102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12839396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13016690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12573456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12750749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12928043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12573456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12750749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12928043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12573456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12750749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12928043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12573456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12750749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12928043" y="3877407"/>
              <a:ext cx="177293" cy="771265"/>
            </a:xfrm>
            <a:prstGeom prst="rect">
              <a:avLst/>
            </a:prstGeom>
            <a:solidFill>
              <a:srgbClr val="450E5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12555726" y="3029015"/>
              <a:ext cx="567339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12555726" y="4795388"/>
              <a:ext cx="567339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12555726" y="11428269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2555726" y="1065700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2555726" y="988573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2555726" y="911447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12555726" y="834320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12555726" y="757194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12555726" y="680067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12555726" y="6029412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12555726" y="525814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12662102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12839396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13016690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1257345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1275074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1292804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1257345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1275074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1292804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1257345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1275074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1292804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1257345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1275074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1292804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1257345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1275074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1292804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12573456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12750749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12928043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12573456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12750749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2928043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12573456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12750749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12928043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12573456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12750749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12928043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12573456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12750749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12928043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12573456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12750749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12928043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12573456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12750749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12928043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257345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1275074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1292804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257345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2750749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292804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2573456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2750749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12928043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12555726" y="4795388"/>
              <a:ext cx="567339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13192655" y="3029015"/>
              <a:ext cx="567339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13192655" y="4263040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13192655" y="349177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3299031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3476325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3653618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13210384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13387678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13564971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13210384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13387678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13564971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13210384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13387678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13564971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13210384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13387678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13564971" y="3877407"/>
              <a:ext cx="177293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3192655" y="3029015"/>
              <a:ext cx="567339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13192655" y="4795388"/>
              <a:ext cx="567339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13192655" y="11428269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13192655" y="1065700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13192655" y="988573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13192655" y="911447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13192655" y="834320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13192655" y="757194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3192655" y="680067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3192655" y="6029412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3192655" y="525814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3299031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3476325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3653618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13210384" y="11042636"/>
              <a:ext cx="177293" cy="771265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13387678" y="11042636"/>
              <a:ext cx="177293" cy="771265"/>
            </a:xfrm>
            <a:prstGeom prst="rect">
              <a:avLst/>
            </a:prstGeom>
            <a:solidFill>
              <a:srgbClr val="4627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13564971" y="11042636"/>
              <a:ext cx="177293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13210384" y="11042636"/>
              <a:ext cx="177293" cy="771265"/>
            </a:xfrm>
            <a:prstGeom prst="rect">
              <a:avLst/>
            </a:prstGeom>
            <a:solidFill>
              <a:srgbClr val="461C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13387678" y="11042636"/>
              <a:ext cx="177293" cy="771265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13564971" y="11042636"/>
              <a:ext cx="177293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13210384" y="11042636"/>
              <a:ext cx="177293" cy="771265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13387678" y="11042636"/>
              <a:ext cx="177293" cy="771265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13564971" y="11042636"/>
              <a:ext cx="177293" cy="771265"/>
            </a:xfrm>
            <a:prstGeom prst="rect">
              <a:avLst/>
            </a:prstGeom>
            <a:solidFill>
              <a:srgbClr val="4513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13210384" y="11042636"/>
              <a:ext cx="177293" cy="771265"/>
            </a:xfrm>
            <a:prstGeom prst="rect">
              <a:avLst/>
            </a:prstGeom>
            <a:solidFill>
              <a:srgbClr val="461C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13387678" y="11042636"/>
              <a:ext cx="177293" cy="771265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13564971" y="11042636"/>
              <a:ext cx="177293" cy="771265"/>
            </a:xfrm>
            <a:prstGeom prst="rect">
              <a:avLst/>
            </a:prstGeom>
            <a:solidFill>
              <a:srgbClr val="461A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13210384" y="11042636"/>
              <a:ext cx="177293" cy="771265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13387678" y="11042636"/>
              <a:ext cx="177293" cy="771265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13564971" y="11042636"/>
              <a:ext cx="177293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13210384" y="7957575"/>
              <a:ext cx="177293" cy="771265"/>
            </a:xfrm>
            <a:prstGeom prst="rect">
              <a:avLst/>
            </a:prstGeom>
            <a:solidFill>
              <a:srgbClr val="4622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13387678" y="7957575"/>
              <a:ext cx="177293" cy="771265"/>
            </a:xfrm>
            <a:prstGeom prst="rect">
              <a:avLst/>
            </a:prstGeom>
            <a:solidFill>
              <a:srgbClr val="4620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13564971" y="7957575"/>
              <a:ext cx="177293" cy="771265"/>
            </a:xfrm>
            <a:prstGeom prst="rect">
              <a:avLst/>
            </a:prstGeom>
            <a:solidFill>
              <a:srgbClr val="4517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13210384" y="7186310"/>
              <a:ext cx="177293" cy="771265"/>
            </a:xfrm>
            <a:prstGeom prst="rect">
              <a:avLst/>
            </a:prstGeom>
            <a:solidFill>
              <a:srgbClr val="462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13387678" y="7186310"/>
              <a:ext cx="177293" cy="771265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13564971" y="7186310"/>
              <a:ext cx="177293" cy="771265"/>
            </a:xfrm>
            <a:prstGeom prst="rect">
              <a:avLst/>
            </a:prstGeom>
            <a:solidFill>
              <a:srgbClr val="461B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13210384" y="8728841"/>
              <a:ext cx="177293" cy="771265"/>
            </a:xfrm>
            <a:prstGeom prst="rect">
              <a:avLst/>
            </a:prstGeom>
            <a:solidFill>
              <a:srgbClr val="461E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13387678" y="8728841"/>
              <a:ext cx="177293" cy="771265"/>
            </a:xfrm>
            <a:prstGeom prst="rect">
              <a:avLst/>
            </a:prstGeom>
            <a:solidFill>
              <a:srgbClr val="4623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13564971" y="8728841"/>
              <a:ext cx="177293" cy="771265"/>
            </a:xfrm>
            <a:prstGeom prst="rect">
              <a:avLst/>
            </a:prstGeom>
            <a:solidFill>
              <a:srgbClr val="461A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13210384" y="9500106"/>
              <a:ext cx="177293" cy="771265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13387678" y="9500106"/>
              <a:ext cx="177293" cy="771265"/>
            </a:xfrm>
            <a:prstGeom prst="rect">
              <a:avLst/>
            </a:prstGeom>
            <a:solidFill>
              <a:srgbClr val="462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13564971" y="9500106"/>
              <a:ext cx="177293" cy="771265"/>
            </a:xfrm>
            <a:prstGeom prst="rect">
              <a:avLst/>
            </a:prstGeom>
            <a:solidFill>
              <a:srgbClr val="4518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13210384" y="6415045"/>
              <a:ext cx="177293" cy="771265"/>
            </a:xfrm>
            <a:prstGeom prst="rect">
              <a:avLst/>
            </a:prstGeom>
            <a:solidFill>
              <a:srgbClr val="4629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13387678" y="6415045"/>
              <a:ext cx="177293" cy="771265"/>
            </a:xfrm>
            <a:prstGeom prst="rect">
              <a:avLst/>
            </a:prstGeom>
            <a:solidFill>
              <a:srgbClr val="4626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13564971" y="6415045"/>
              <a:ext cx="177293" cy="771265"/>
            </a:xfrm>
            <a:prstGeom prst="rect">
              <a:avLst/>
            </a:prstGeom>
            <a:solidFill>
              <a:srgbClr val="4515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13210384" y="5643780"/>
              <a:ext cx="177293" cy="771265"/>
            </a:xfrm>
            <a:prstGeom prst="rect">
              <a:avLst/>
            </a:prstGeom>
            <a:solidFill>
              <a:srgbClr val="4516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13387678" y="5643780"/>
              <a:ext cx="177293" cy="771265"/>
            </a:xfrm>
            <a:prstGeom prst="rect">
              <a:avLst/>
            </a:prstGeom>
            <a:solidFill>
              <a:srgbClr val="4625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13564971" y="5643780"/>
              <a:ext cx="177293" cy="771265"/>
            </a:xfrm>
            <a:prstGeom prst="rect">
              <a:avLst/>
            </a:prstGeom>
            <a:solidFill>
              <a:srgbClr val="461B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13210384" y="4872514"/>
              <a:ext cx="177293" cy="771265"/>
            </a:xfrm>
            <a:prstGeom prst="rect">
              <a:avLst/>
            </a:prstGeom>
            <a:solidFill>
              <a:srgbClr val="461B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13387678" y="4872514"/>
              <a:ext cx="177293" cy="771265"/>
            </a:xfrm>
            <a:prstGeom prst="rect">
              <a:avLst/>
            </a:prstGeom>
            <a:solidFill>
              <a:srgbClr val="462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13564971" y="4872514"/>
              <a:ext cx="177293" cy="771265"/>
            </a:xfrm>
            <a:prstGeom prst="rect">
              <a:avLst/>
            </a:prstGeom>
            <a:solidFill>
              <a:srgbClr val="461D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13210384" y="11042636"/>
              <a:ext cx="177293" cy="771265"/>
            </a:xfrm>
            <a:prstGeom prst="rect">
              <a:avLst/>
            </a:prstGeom>
            <a:solidFill>
              <a:srgbClr val="4625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13387678" y="11042636"/>
              <a:ext cx="177293" cy="771265"/>
            </a:xfrm>
            <a:prstGeom prst="rect">
              <a:avLst/>
            </a:prstGeom>
            <a:solidFill>
              <a:srgbClr val="4626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13564971" y="11042636"/>
              <a:ext cx="177293" cy="771265"/>
            </a:xfrm>
            <a:prstGeom prst="rect">
              <a:avLst/>
            </a:prstGeom>
            <a:solidFill>
              <a:srgbClr val="4514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13210384" y="11042636"/>
              <a:ext cx="177293" cy="771265"/>
            </a:xfrm>
            <a:prstGeom prst="rect">
              <a:avLst/>
            </a:prstGeom>
            <a:solidFill>
              <a:srgbClr val="4620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13387678" y="11042636"/>
              <a:ext cx="177293" cy="771265"/>
            </a:xfrm>
            <a:prstGeom prst="rect">
              <a:avLst/>
            </a:prstGeom>
            <a:solidFill>
              <a:srgbClr val="4627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13564971" y="11042636"/>
              <a:ext cx="177293" cy="771265"/>
            </a:xfrm>
            <a:prstGeom prst="rect">
              <a:avLst/>
            </a:prstGeom>
            <a:solidFill>
              <a:srgbClr val="451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13210384" y="10271371"/>
              <a:ext cx="177293" cy="771265"/>
            </a:xfrm>
            <a:prstGeom prst="rect">
              <a:avLst/>
            </a:prstGeom>
            <a:solidFill>
              <a:srgbClr val="4621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13387678" y="10271371"/>
              <a:ext cx="177293" cy="771265"/>
            </a:xfrm>
            <a:prstGeom prst="rect">
              <a:avLst/>
            </a:prstGeom>
            <a:solidFill>
              <a:srgbClr val="462A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13564971" y="10271371"/>
              <a:ext cx="177293" cy="771265"/>
            </a:xfrm>
            <a:prstGeom prst="rect">
              <a:avLst/>
            </a:prstGeom>
            <a:solidFill>
              <a:srgbClr val="4515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13192655" y="4795388"/>
              <a:ext cx="567339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13829583" y="3029015"/>
              <a:ext cx="567339" cy="1696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13829583" y="4263040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3829583" y="349177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3935959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14113253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14290547" y="3029015"/>
              <a:ext cx="0" cy="1696783"/>
            </a:xfrm>
            <a:custGeom>
              <a:avLst/>
              <a:pathLst>
                <a:path w="0" h="1696783">
                  <a:moveTo>
                    <a:pt x="0" y="16967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13847313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14024606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14201900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13847313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14024606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14201900" y="3106142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13847313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14024606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14201900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13847313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14024606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14201900" y="3877407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13829583" y="3029015"/>
              <a:ext cx="567339" cy="169678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13829583" y="4795388"/>
              <a:ext cx="567339" cy="7095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13829583" y="11428269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13829583" y="10657004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13829583" y="988573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13829583" y="911447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13829583" y="8343208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13829583" y="7571943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13829583" y="680067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13829583" y="6029412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13829583" y="5258147"/>
              <a:ext cx="567339" cy="0"/>
            </a:xfrm>
            <a:custGeom>
              <a:avLst/>
              <a:pathLst>
                <a:path w="567339" h="0">
                  <a:moveTo>
                    <a:pt x="0" y="0"/>
                  </a:moveTo>
                  <a:lnTo>
                    <a:pt x="567339" y="0"/>
                  </a:lnTo>
                  <a:lnTo>
                    <a:pt x="56733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13935959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14113253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14290547" y="4795388"/>
              <a:ext cx="0" cy="7095640"/>
            </a:xfrm>
            <a:custGeom>
              <a:avLst/>
              <a:pathLst>
                <a:path w="0" h="7095640">
                  <a:moveTo>
                    <a:pt x="0" y="7095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1384731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1402460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142019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1384731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1402460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142019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1384731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1402460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142019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13847313" y="11042636"/>
              <a:ext cx="177293" cy="771265"/>
            </a:xfrm>
            <a:prstGeom prst="rect">
              <a:avLst/>
            </a:prstGeom>
            <a:solidFill>
              <a:srgbClr val="4509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1402460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142019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13847313" y="11042636"/>
              <a:ext cx="177293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1402460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142019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13847313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14024606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14201900" y="795757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13847313" y="7186310"/>
              <a:ext cx="177293" cy="771265"/>
            </a:xfrm>
            <a:prstGeom prst="rect">
              <a:avLst/>
            </a:prstGeom>
            <a:solidFill>
              <a:srgbClr val="450E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14024606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14201900" y="718631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13847313" y="8728841"/>
              <a:ext cx="177293" cy="771265"/>
            </a:xfrm>
            <a:prstGeom prst="rect">
              <a:avLst/>
            </a:prstGeom>
            <a:solidFill>
              <a:srgbClr val="450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14024606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14201900" y="872884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13847313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14024606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14201900" y="950010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13847313" y="6415045"/>
              <a:ext cx="177293" cy="771265"/>
            </a:xfrm>
            <a:prstGeom prst="rect">
              <a:avLst/>
            </a:prstGeom>
            <a:solidFill>
              <a:srgbClr val="450A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14024606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14201900" y="6415045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13847313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14024606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14201900" y="5643780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13847313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14024606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14201900" y="4872514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1384731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1402460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142019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13847313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14024606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14201900" y="11042636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13847313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14024606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14201900" y="10271371"/>
              <a:ext cx="177293" cy="77126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13829583" y="4795388"/>
              <a:ext cx="567339" cy="70956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9725671" y="2812789"/>
              <a:ext cx="567339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tx588"/>
            <p:cNvSpPr/>
            <p:nvPr/>
          </p:nvSpPr>
          <p:spPr>
            <a:xfrm>
              <a:off x="9556052" y="2864667"/>
              <a:ext cx="906576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CR_UNTREATED</a:t>
              </a:r>
            </a:p>
          </p:txBody>
        </p:sp>
        <p:sp>
          <p:nvSpPr>
            <p:cNvPr id="589" name="rc589"/>
            <p:cNvSpPr/>
            <p:nvPr/>
          </p:nvSpPr>
          <p:spPr>
            <a:xfrm>
              <a:off x="10362599" y="2812789"/>
              <a:ext cx="212752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tx590"/>
            <p:cNvSpPr/>
            <p:nvPr/>
          </p:nvSpPr>
          <p:spPr>
            <a:xfrm>
              <a:off x="10260981" y="2876291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591" name="rc591"/>
            <p:cNvSpPr/>
            <p:nvPr/>
          </p:nvSpPr>
          <p:spPr>
            <a:xfrm>
              <a:off x="10644941" y="2812789"/>
              <a:ext cx="567339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tx592"/>
            <p:cNvSpPr/>
            <p:nvPr/>
          </p:nvSpPr>
          <p:spPr>
            <a:xfrm>
              <a:off x="10430111" y="2864667"/>
              <a:ext cx="996999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TR1_CTX+HV292.1</a:t>
              </a:r>
            </a:p>
          </p:txBody>
        </p:sp>
        <p:sp>
          <p:nvSpPr>
            <p:cNvPr id="593" name="rc593"/>
            <p:cNvSpPr/>
            <p:nvPr/>
          </p:nvSpPr>
          <p:spPr>
            <a:xfrm>
              <a:off x="11281869" y="2812789"/>
              <a:ext cx="567339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tx594"/>
            <p:cNvSpPr/>
            <p:nvPr/>
          </p:nvSpPr>
          <p:spPr>
            <a:xfrm>
              <a:off x="11317135" y="2864667"/>
              <a:ext cx="496808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TR2_CTX</a:t>
              </a:r>
            </a:p>
          </p:txBody>
        </p:sp>
        <p:sp>
          <p:nvSpPr>
            <p:cNvPr id="595" name="rc595"/>
            <p:cNvSpPr/>
            <p:nvPr/>
          </p:nvSpPr>
          <p:spPr>
            <a:xfrm>
              <a:off x="11918798" y="2812789"/>
              <a:ext cx="567339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tx596"/>
            <p:cNvSpPr/>
            <p:nvPr/>
          </p:nvSpPr>
          <p:spPr>
            <a:xfrm>
              <a:off x="11848361" y="2866850"/>
              <a:ext cx="708213" cy="94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TR3_HV292.1</a:t>
              </a:r>
            </a:p>
          </p:txBody>
        </p:sp>
        <p:sp>
          <p:nvSpPr>
            <p:cNvPr id="597" name="rc597"/>
            <p:cNvSpPr/>
            <p:nvPr/>
          </p:nvSpPr>
          <p:spPr>
            <a:xfrm>
              <a:off x="12555726" y="2812789"/>
              <a:ext cx="567339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tx598"/>
            <p:cNvSpPr/>
            <p:nvPr/>
          </p:nvSpPr>
          <p:spPr>
            <a:xfrm>
              <a:off x="12587854" y="2866850"/>
              <a:ext cx="503083" cy="94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TR4_VAN</a:t>
              </a:r>
            </a:p>
          </p:txBody>
        </p:sp>
        <p:sp>
          <p:nvSpPr>
            <p:cNvPr id="599" name="rc599"/>
            <p:cNvSpPr/>
            <p:nvPr/>
          </p:nvSpPr>
          <p:spPr>
            <a:xfrm>
              <a:off x="13192655" y="2812789"/>
              <a:ext cx="567339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tx600"/>
            <p:cNvSpPr/>
            <p:nvPr/>
          </p:nvSpPr>
          <p:spPr>
            <a:xfrm>
              <a:off x="12872231" y="2864667"/>
              <a:ext cx="1208186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TR5_VAN+CCUG59168</a:t>
              </a:r>
            </a:p>
          </p:txBody>
        </p:sp>
        <p:sp>
          <p:nvSpPr>
            <p:cNvPr id="601" name="rc601"/>
            <p:cNvSpPr/>
            <p:nvPr/>
          </p:nvSpPr>
          <p:spPr>
            <a:xfrm>
              <a:off x="13829583" y="2812789"/>
              <a:ext cx="567339" cy="2162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tx602"/>
            <p:cNvSpPr/>
            <p:nvPr/>
          </p:nvSpPr>
          <p:spPr>
            <a:xfrm>
              <a:off x="13656691" y="2864667"/>
              <a:ext cx="913125" cy="96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TR6_CCUG59168</a:t>
              </a:r>
            </a:p>
          </p:txBody>
        </p:sp>
        <p:sp>
          <p:nvSpPr>
            <p:cNvPr id="603" name="rc603"/>
            <p:cNvSpPr/>
            <p:nvPr/>
          </p:nvSpPr>
          <p:spPr>
            <a:xfrm>
              <a:off x="14396923" y="3029015"/>
              <a:ext cx="216226" cy="169678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604"/>
            <p:cNvSpPr/>
            <p:nvPr/>
          </p:nvSpPr>
          <p:spPr>
            <a:xfrm rot="5400000">
              <a:off x="14101189" y="3824828"/>
              <a:ext cx="83268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megahit_131563</a:t>
              </a:r>
            </a:p>
          </p:txBody>
        </p:sp>
        <p:sp>
          <p:nvSpPr>
            <p:cNvPr id="605" name="rc605"/>
            <p:cNvSpPr/>
            <p:nvPr/>
          </p:nvSpPr>
          <p:spPr>
            <a:xfrm>
              <a:off x="14396923" y="4795388"/>
              <a:ext cx="216226" cy="7095640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tx606"/>
            <p:cNvSpPr/>
            <p:nvPr/>
          </p:nvSpPr>
          <p:spPr>
            <a:xfrm rot="5400000">
              <a:off x="14132266" y="8290629"/>
              <a:ext cx="770532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megahit_41522</a:t>
              </a:r>
            </a:p>
          </p:txBody>
        </p:sp>
        <p:sp>
          <p:nvSpPr>
            <p:cNvPr id="607" name="pl607"/>
            <p:cNvSpPr/>
            <p:nvPr/>
          </p:nvSpPr>
          <p:spPr>
            <a:xfrm>
              <a:off x="9832047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10009340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10186634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10"/>
            <p:cNvSpPr/>
            <p:nvPr/>
          </p:nvSpPr>
          <p:spPr>
            <a:xfrm rot="-5400000">
              <a:off x="9802142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1" name="tx611"/>
            <p:cNvSpPr/>
            <p:nvPr/>
          </p:nvSpPr>
          <p:spPr>
            <a:xfrm rot="-5400000">
              <a:off x="9978945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12" name="tx612"/>
            <p:cNvSpPr/>
            <p:nvPr/>
          </p:nvSpPr>
          <p:spPr>
            <a:xfrm rot="-5400000">
              <a:off x="10124369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13" name="pl613"/>
            <p:cNvSpPr/>
            <p:nvPr/>
          </p:nvSpPr>
          <p:spPr>
            <a:xfrm>
              <a:off x="10468975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tx614"/>
            <p:cNvSpPr/>
            <p:nvPr/>
          </p:nvSpPr>
          <p:spPr>
            <a:xfrm rot="-5400000">
              <a:off x="10391349" y="11991203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615" name="pl615"/>
            <p:cNvSpPr/>
            <p:nvPr/>
          </p:nvSpPr>
          <p:spPr>
            <a:xfrm>
              <a:off x="10751317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10928610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11105904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tx618"/>
            <p:cNvSpPr/>
            <p:nvPr/>
          </p:nvSpPr>
          <p:spPr>
            <a:xfrm rot="-5400000">
              <a:off x="10721412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9" name="tx619"/>
            <p:cNvSpPr/>
            <p:nvPr/>
          </p:nvSpPr>
          <p:spPr>
            <a:xfrm rot="-5400000">
              <a:off x="10898215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20" name="tx620"/>
            <p:cNvSpPr/>
            <p:nvPr/>
          </p:nvSpPr>
          <p:spPr>
            <a:xfrm rot="-5400000">
              <a:off x="11043639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21" name="pl621"/>
            <p:cNvSpPr/>
            <p:nvPr/>
          </p:nvSpPr>
          <p:spPr>
            <a:xfrm>
              <a:off x="11388245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11565539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11742832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tx624"/>
            <p:cNvSpPr/>
            <p:nvPr/>
          </p:nvSpPr>
          <p:spPr>
            <a:xfrm rot="-5400000">
              <a:off x="11358341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25" name="tx625"/>
            <p:cNvSpPr/>
            <p:nvPr/>
          </p:nvSpPr>
          <p:spPr>
            <a:xfrm rot="-5400000">
              <a:off x="11535143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26" name="tx626"/>
            <p:cNvSpPr/>
            <p:nvPr/>
          </p:nvSpPr>
          <p:spPr>
            <a:xfrm rot="-5400000">
              <a:off x="11680568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27" name="pl627"/>
            <p:cNvSpPr/>
            <p:nvPr/>
          </p:nvSpPr>
          <p:spPr>
            <a:xfrm>
              <a:off x="12025174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12202467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12379761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tx630"/>
            <p:cNvSpPr/>
            <p:nvPr/>
          </p:nvSpPr>
          <p:spPr>
            <a:xfrm rot="-5400000">
              <a:off x="11995269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31" name="tx631"/>
            <p:cNvSpPr/>
            <p:nvPr/>
          </p:nvSpPr>
          <p:spPr>
            <a:xfrm rot="-5400000">
              <a:off x="12172072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32" name="tx632"/>
            <p:cNvSpPr/>
            <p:nvPr/>
          </p:nvSpPr>
          <p:spPr>
            <a:xfrm rot="-5400000">
              <a:off x="12317496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3" name="pl633"/>
            <p:cNvSpPr/>
            <p:nvPr/>
          </p:nvSpPr>
          <p:spPr>
            <a:xfrm>
              <a:off x="12662102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12839396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13016690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tx636"/>
            <p:cNvSpPr/>
            <p:nvPr/>
          </p:nvSpPr>
          <p:spPr>
            <a:xfrm rot="-5400000">
              <a:off x="12632198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37" name="tx637"/>
            <p:cNvSpPr/>
            <p:nvPr/>
          </p:nvSpPr>
          <p:spPr>
            <a:xfrm rot="-5400000">
              <a:off x="12809000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38" name="tx638"/>
            <p:cNvSpPr/>
            <p:nvPr/>
          </p:nvSpPr>
          <p:spPr>
            <a:xfrm rot="-5400000">
              <a:off x="12954425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9" name="pl639"/>
            <p:cNvSpPr/>
            <p:nvPr/>
          </p:nvSpPr>
          <p:spPr>
            <a:xfrm>
              <a:off x="13299031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13476325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13653618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tx642"/>
            <p:cNvSpPr/>
            <p:nvPr/>
          </p:nvSpPr>
          <p:spPr>
            <a:xfrm rot="-5400000">
              <a:off x="13269126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43" name="tx643"/>
            <p:cNvSpPr/>
            <p:nvPr/>
          </p:nvSpPr>
          <p:spPr>
            <a:xfrm rot="-5400000">
              <a:off x="13445929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44" name="tx644"/>
            <p:cNvSpPr/>
            <p:nvPr/>
          </p:nvSpPr>
          <p:spPr>
            <a:xfrm rot="-5400000">
              <a:off x="13591353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45" name="pl645"/>
            <p:cNvSpPr/>
            <p:nvPr/>
          </p:nvSpPr>
          <p:spPr>
            <a:xfrm>
              <a:off x="13935959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14113253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14290547" y="118910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8"/>
            <p:cNvSpPr/>
            <p:nvPr/>
          </p:nvSpPr>
          <p:spPr>
            <a:xfrm rot="-5400000">
              <a:off x="13906055" y="1194582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49" name="tx649"/>
            <p:cNvSpPr/>
            <p:nvPr/>
          </p:nvSpPr>
          <p:spPr>
            <a:xfrm rot="-5400000">
              <a:off x="14082857" y="1194533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50" name="tx650"/>
            <p:cNvSpPr/>
            <p:nvPr/>
          </p:nvSpPr>
          <p:spPr>
            <a:xfrm rot="-5400000">
              <a:off x="14228282" y="119756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7321265" y="3426208"/>
              <a:ext cx="234177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CTX-M-1 - antibiotic inactivation; cephalosporin</a:t>
              </a:r>
            </a:p>
          </p:txBody>
        </p:sp>
        <p:sp>
          <p:nvSpPr>
            <p:cNvPr id="652" name="pl652"/>
            <p:cNvSpPr/>
            <p:nvPr/>
          </p:nvSpPr>
          <p:spPr>
            <a:xfrm>
              <a:off x="9690876" y="4263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9690876" y="3491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4"/>
            <p:cNvSpPr/>
            <p:nvPr/>
          </p:nvSpPr>
          <p:spPr>
            <a:xfrm>
              <a:off x="6133051" y="10590019"/>
              <a:ext cx="3529989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AAC(6')-Ie-APH(2'')-Ia - aminoglycoside antibiotic; antibiotic inactivation</a:t>
              </a:r>
            </a:p>
          </p:txBody>
        </p:sp>
        <p:sp>
          <p:nvSpPr>
            <p:cNvPr id="655" name="tx655"/>
            <p:cNvSpPr/>
            <p:nvPr/>
          </p:nvSpPr>
          <p:spPr>
            <a:xfrm>
              <a:off x="6898454" y="9820663"/>
              <a:ext cx="276458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vanA - antibiotic target alteration; glycopeptide antibiotic</a:t>
              </a:r>
            </a:p>
          </p:txBody>
        </p:sp>
        <p:sp>
          <p:nvSpPr>
            <p:cNvPr id="656" name="tx656"/>
            <p:cNvSpPr/>
            <p:nvPr/>
          </p:nvSpPr>
          <p:spPr>
            <a:xfrm>
              <a:off x="6817744" y="9049398"/>
              <a:ext cx="284529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vanHA - antibiotic target alteration; glycopeptide antibiotic</a:t>
              </a:r>
            </a:p>
          </p:txBody>
        </p:sp>
        <p:sp>
          <p:nvSpPr>
            <p:cNvPr id="657" name="tx657"/>
            <p:cNvSpPr/>
            <p:nvPr/>
          </p:nvSpPr>
          <p:spPr>
            <a:xfrm>
              <a:off x="6817744" y="8278133"/>
              <a:ext cx="284529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vanRA - antibiotic target alteration; glycopeptide antibiotic</a:t>
              </a:r>
            </a:p>
          </p:txBody>
        </p:sp>
        <p:sp>
          <p:nvSpPr>
            <p:cNvPr id="658" name="tx658"/>
            <p:cNvSpPr/>
            <p:nvPr/>
          </p:nvSpPr>
          <p:spPr>
            <a:xfrm>
              <a:off x="6823911" y="7504958"/>
              <a:ext cx="2839129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vanSA - antibiotic target alteration; glycopeptide antibiotic</a:t>
              </a:r>
            </a:p>
          </p:txBody>
        </p:sp>
        <p:sp>
          <p:nvSpPr>
            <p:cNvPr id="659" name="tx659"/>
            <p:cNvSpPr/>
            <p:nvPr/>
          </p:nvSpPr>
          <p:spPr>
            <a:xfrm>
              <a:off x="6823911" y="6735602"/>
              <a:ext cx="2839129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vanXA - antibiotic target alteration; glycopeptide antibiotic</a:t>
              </a:r>
            </a:p>
          </p:txBody>
        </p:sp>
        <p:sp>
          <p:nvSpPr>
            <p:cNvPr id="660" name="tx660"/>
            <p:cNvSpPr/>
            <p:nvPr/>
          </p:nvSpPr>
          <p:spPr>
            <a:xfrm>
              <a:off x="6823911" y="5964337"/>
              <a:ext cx="2839129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vanYA - antibiotic target alteration; glycopeptide antibiotic</a:t>
              </a:r>
            </a:p>
          </p:txBody>
        </p:sp>
        <p:sp>
          <p:nvSpPr>
            <p:cNvPr id="661" name="tx661"/>
            <p:cNvSpPr/>
            <p:nvPr/>
          </p:nvSpPr>
          <p:spPr>
            <a:xfrm>
              <a:off x="6830186" y="5193072"/>
              <a:ext cx="2832854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vanZA - antibiotic target alteration; glycopeptide antibiotic</a:t>
              </a:r>
            </a:p>
          </p:txBody>
        </p:sp>
        <p:sp>
          <p:nvSpPr>
            <p:cNvPr id="662" name="pl662"/>
            <p:cNvSpPr/>
            <p:nvPr/>
          </p:nvSpPr>
          <p:spPr>
            <a:xfrm>
              <a:off x="9690876" y="11428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9690876" y="10657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9690876" y="9885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9690876" y="9114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9690876" y="83432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9690876" y="7571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9690876" y="6800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9690876" y="6029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9690876" y="525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tx671"/>
            <p:cNvSpPr/>
            <p:nvPr/>
          </p:nvSpPr>
          <p:spPr>
            <a:xfrm>
              <a:off x="11482817" y="12112327"/>
              <a:ext cx="1156958" cy="13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Day_of_Treatment</a:t>
              </a:r>
            </a:p>
          </p:txBody>
        </p:sp>
        <p:sp>
          <p:nvSpPr>
            <p:cNvPr id="672" name="tx672"/>
            <p:cNvSpPr/>
            <p:nvPr/>
          </p:nvSpPr>
          <p:spPr>
            <a:xfrm rot="-5400000">
              <a:off x="5452144" y="7399824"/>
              <a:ext cx="1110028" cy="1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CARD_DB NAME</a:t>
              </a:r>
            </a:p>
          </p:txBody>
        </p:sp>
        <p:sp>
          <p:nvSpPr>
            <p:cNvPr id="673" name="rc673"/>
            <p:cNvSpPr/>
            <p:nvPr/>
          </p:nvSpPr>
          <p:spPr>
            <a:xfrm>
              <a:off x="14752327" y="6741445"/>
              <a:ext cx="676845" cy="14371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674" name="pic6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21917" y="7011729"/>
              <a:ext cx="219455" cy="1097280"/>
            </a:xfrm>
            <a:prstGeom prst="rect">
              <a:avLst/>
            </a:prstGeom>
          </p:spPr>
        </p:pic>
        <p:sp>
          <p:nvSpPr>
            <p:cNvPr id="675" name="tx675"/>
            <p:cNvSpPr/>
            <p:nvPr/>
          </p:nvSpPr>
          <p:spPr>
            <a:xfrm>
              <a:off x="15110962" y="8045580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76" name="tx676"/>
            <p:cNvSpPr/>
            <p:nvPr/>
          </p:nvSpPr>
          <p:spPr>
            <a:xfrm>
              <a:off x="15110962" y="7991522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77" name="tx677"/>
            <p:cNvSpPr/>
            <p:nvPr/>
          </p:nvSpPr>
          <p:spPr>
            <a:xfrm>
              <a:off x="15110962" y="789823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78" name="tx678"/>
            <p:cNvSpPr/>
            <p:nvPr/>
          </p:nvSpPr>
          <p:spPr>
            <a:xfrm>
              <a:off x="15110962" y="7828341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679" name="tx679"/>
            <p:cNvSpPr/>
            <p:nvPr/>
          </p:nvSpPr>
          <p:spPr>
            <a:xfrm>
              <a:off x="15110962" y="7533356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80" name="tx680"/>
            <p:cNvSpPr/>
            <p:nvPr/>
          </p:nvSpPr>
          <p:spPr>
            <a:xfrm>
              <a:off x="15110962" y="7312318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681" name="tx681"/>
            <p:cNvSpPr/>
            <p:nvPr/>
          </p:nvSpPr>
          <p:spPr>
            <a:xfrm>
              <a:off x="15110962" y="7142709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1500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15110962" y="6973094"/>
              <a:ext cx="248622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2100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14821917" y="6804111"/>
              <a:ext cx="232878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tmp</a:t>
              </a:r>
            </a:p>
          </p:txBody>
        </p:sp>
        <p:sp>
          <p:nvSpPr>
            <p:cNvPr id="684" name="pl684"/>
            <p:cNvSpPr/>
            <p:nvPr/>
          </p:nvSpPr>
          <p:spPr>
            <a:xfrm>
              <a:off x="14821917" y="808331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14821917" y="803171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14821917" y="7938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14821917" y="78685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14821917" y="757354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14821917" y="73525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14821917" y="71829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14821917" y="70135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14997481" y="808331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14997481" y="803171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14997481" y="7938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14997481" y="78685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14997481" y="757354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14997481" y="73525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14997481" y="71829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14997481" y="70135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fconstan</cp:lastModifiedBy>
  <cp:revision>8</cp:revision>
  <dcterms:created xsi:type="dcterms:W3CDTF">2015-07-14T21:05:00Z</dcterms:created>
  <dcterms:modified xsi:type="dcterms:W3CDTF">2021-06-14T17:23:21Z</dcterms:modified>
</cp:coreProperties>
</file>