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2" r:id="rId1"/>
  </p:sldMasterIdLst>
  <p:notesMasterIdLst>
    <p:notesMasterId r:id="rId20"/>
  </p:notesMasterIdLst>
  <p:handoutMasterIdLst>
    <p:handoutMasterId r:id="rId21"/>
  </p:handoutMasterIdLst>
  <p:sldIdLst>
    <p:sldId id="256" r:id="rId2"/>
    <p:sldId id="295" r:id="rId3"/>
    <p:sldId id="292" r:id="rId4"/>
    <p:sldId id="260" r:id="rId5"/>
    <p:sldId id="289" r:id="rId6"/>
    <p:sldId id="259" r:id="rId7"/>
    <p:sldId id="291" r:id="rId8"/>
    <p:sldId id="288" r:id="rId9"/>
    <p:sldId id="298" r:id="rId10"/>
    <p:sldId id="293" r:id="rId11"/>
    <p:sldId id="267" r:id="rId12"/>
    <p:sldId id="300" r:id="rId13"/>
    <p:sldId id="302" r:id="rId14"/>
    <p:sldId id="301" r:id="rId15"/>
    <p:sldId id="287" r:id="rId16"/>
    <p:sldId id="279" r:id="rId17"/>
    <p:sldId id="265" r:id="rId18"/>
    <p:sldId id="285" r:id="rId19"/>
  </p:sldIdLst>
  <p:sldSz cx="9144000" cy="5143500" type="screen16x9"/>
  <p:notesSz cx="6858000" cy="9144000"/>
  <p:embeddedFontLst>
    <p:embeddedFont>
      <p:font typeface="Titillium Web Light" panose="020B0604020202020204" charset="0"/>
      <p:regular r:id="rId22"/>
      <p:bold r:id="rId23"/>
      <p:italic r:id="rId24"/>
      <p:boldItalic r:id="rId25"/>
    </p:embeddedFont>
    <p:embeddedFont>
      <p:font typeface="Dosis" panose="020B0604020202020204" charset="0"/>
      <p:regular r:id="rId26"/>
      <p:bold r:id="rId27"/>
    </p:embeddedFont>
    <p:embeddedFont>
      <p:font typeface="Titillium Web" panose="020B0604020202020204" charset="0"/>
      <p:regular r:id="rId28"/>
      <p:bold r:id="rId29"/>
      <p:italic r:id="rId30"/>
      <p:boldItalic r:id="rId31"/>
    </p:embeddedFont>
    <p:embeddedFont>
      <p:font typeface="Dosis Light"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FB7"/>
    <a:srgbClr val="01597F"/>
    <a:srgbClr val="0B87A1"/>
    <a:srgbClr val="D3EBD5"/>
    <a:srgbClr val="003B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4A4E65-F4B9-4493-83DC-402B77DEB32C}">
  <a:tblStyle styleId="{484A4E65-F4B9-4493-83DC-402B77DEB32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53" autoAdjust="0"/>
    <p:restoredTop sz="63773" autoAdjust="0"/>
  </p:normalViewPr>
  <p:slideViewPr>
    <p:cSldViewPr snapToGrid="0">
      <p:cViewPr varScale="1">
        <p:scale>
          <a:sx n="97" d="100"/>
          <a:sy n="97" d="100"/>
        </p:scale>
        <p:origin x="1134" y="84"/>
      </p:cViewPr>
      <p:guideLst/>
    </p:cSldViewPr>
  </p:slideViewPr>
  <p:outlineViewPr>
    <p:cViewPr>
      <p:scale>
        <a:sx n="33" d="100"/>
        <a:sy n="33" d="100"/>
      </p:scale>
      <p:origin x="0" y="-264"/>
    </p:cViewPr>
  </p:outlineViewPr>
  <p:notesTextViewPr>
    <p:cViewPr>
      <p:scale>
        <a:sx n="1" d="1"/>
        <a:sy n="1" d="1"/>
      </p:scale>
      <p:origin x="0" y="0"/>
    </p:cViewPr>
  </p:notesTextViewPr>
  <p:notesViewPr>
    <p:cSldViewPr snapToGrid="0">
      <p:cViewPr varScale="1">
        <p:scale>
          <a:sx n="88" d="100"/>
          <a:sy n="88" d="100"/>
        </p:scale>
        <p:origin x="301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handoutMaster" Target="handoutMasters/handout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73813A-4400-48A5-8671-073ADD685A5C}" type="datetimeFigureOut">
              <a:rPr lang="fr-FR" smtClean="0"/>
              <a:t>13/06/2018</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E4B5E4-BDBE-4FE1-AF87-E330F6B506F6}" type="slidenum">
              <a:rPr lang="fr-FR" smtClean="0"/>
              <a:t>‹N°›</a:t>
            </a:fld>
            <a:endParaRPr lang="fr-FR"/>
          </a:p>
        </p:txBody>
      </p:sp>
    </p:spTree>
    <p:extLst>
      <p:ext uri="{BB962C8B-B14F-4D97-AF65-F5344CB8AC3E}">
        <p14:creationId xmlns:p14="http://schemas.microsoft.com/office/powerpoint/2010/main" val="648313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414993" y="206829"/>
            <a:ext cx="4102908" cy="2307772"/>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380850" y="2623457"/>
            <a:ext cx="6096300" cy="6106885"/>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dirty="0"/>
          </a:p>
        </p:txBody>
      </p:sp>
      <p:sp>
        <p:nvSpPr>
          <p:cNvPr id="2" name="Espace réservé du pied de page 1"/>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smtClean="0"/>
              <a:t>François Conza – 13/06/2018</a:t>
            </a:r>
            <a:endParaRPr lang="en-US" dirty="0"/>
          </a:p>
        </p:txBody>
      </p:sp>
    </p:spTree>
    <p:extLst>
      <p:ext uri="{BB962C8B-B14F-4D97-AF65-F5344CB8AC3E}">
        <p14:creationId xmlns:p14="http://schemas.microsoft.com/office/powerpoint/2010/main" val="15264120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Shape 3833"/>
          <p:cNvSpPr>
            <a:spLocks noGrp="1" noRot="1" noChangeAspect="1"/>
          </p:cNvSpPr>
          <p:nvPr>
            <p:ph type="sldImg" idx="2"/>
          </p:nvPr>
        </p:nvSpPr>
        <p:spPr>
          <a:xfrm>
            <a:off x="381000" y="195263"/>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34" name="Shape 38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638655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Shape 3874"/>
          <p:cNvSpPr>
            <a:spLocks noGrp="1" noRot="1" noChangeAspect="1"/>
          </p:cNvSpPr>
          <p:nvPr>
            <p:ph type="sldImg" idx="2"/>
          </p:nvPr>
        </p:nvSpPr>
        <p:spPr>
          <a:xfrm>
            <a:off x="1444625" y="293688"/>
            <a:ext cx="3968750" cy="22320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75" name="Shape 3875"/>
          <p:cNvSpPr txBox="1">
            <a:spLocks noGrp="1"/>
          </p:cNvSpPr>
          <p:nvPr>
            <p:ph type="body" idx="1"/>
          </p:nvPr>
        </p:nvSpPr>
        <p:spPr>
          <a:xfrm>
            <a:off x="685800" y="2732314"/>
            <a:ext cx="5486400" cy="3907972"/>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What is </a:t>
            </a:r>
            <a:r>
              <a:rPr lang="en-US" dirty="0" err="1" smtClean="0"/>
              <a:t>hyperconvergence</a:t>
            </a:r>
            <a:r>
              <a:rPr lang="en-US" dirty="0" smtClean="0"/>
              <a:t> ?</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We already said that is an</a:t>
            </a:r>
            <a:r>
              <a:rPr lang="en-US" baseline="0" dirty="0" smtClean="0"/>
              <a:t> evolution of Infrastructure convergence</a:t>
            </a:r>
            <a:endParaRPr lang="en-US" dirty="0" smtClean="0"/>
          </a:p>
          <a:p>
            <a:pPr marL="0" lvl="0" indent="0">
              <a:spcBef>
                <a:spcPts val="0"/>
              </a:spcBef>
              <a:spcAft>
                <a:spcPts val="0"/>
              </a:spcAft>
              <a:buNone/>
            </a:pPr>
            <a:endParaRPr lang="en-US" dirty="0" smtClean="0"/>
          </a:p>
          <a:p>
            <a:pPr marL="0" lvl="0" indent="0">
              <a:spcBef>
                <a:spcPts val="0"/>
              </a:spcBef>
              <a:spcAft>
                <a:spcPts val="0"/>
              </a:spcAft>
              <a:buNone/>
            </a:pPr>
            <a:r>
              <a:rPr lang="en-US" dirty="0" smtClean="0"/>
              <a:t>Fundamentally, </a:t>
            </a:r>
            <a:r>
              <a:rPr lang="en-US" dirty="0" err="1" smtClean="0"/>
              <a:t>hyperconvergence</a:t>
            </a:r>
            <a:r>
              <a:rPr lang="en-US" dirty="0" smtClean="0"/>
              <a:t> is a way of constructing private data centers that seeks to emulate public cloud consumption in terms of its operational simplicity, economic model, and scaling granularity. </a:t>
            </a:r>
          </a:p>
          <a:p>
            <a:pPr marL="0" lvl="0" indent="0">
              <a:spcBef>
                <a:spcPts val="0"/>
              </a:spcBef>
              <a:spcAft>
                <a:spcPts val="0"/>
              </a:spcAft>
              <a:buNone/>
            </a:pPr>
            <a:endParaRPr lang="en-US" dirty="0"/>
          </a:p>
          <a:p>
            <a:pPr marL="0" lvl="0" indent="0">
              <a:spcBef>
                <a:spcPts val="0"/>
              </a:spcBef>
              <a:spcAft>
                <a:spcPts val="0"/>
              </a:spcAft>
              <a:buNone/>
            </a:pPr>
            <a:r>
              <a:rPr lang="en-US" dirty="0" smtClean="0"/>
              <a:t>And it provides all of this, of course, without sacrificing the performance, reliability, and workload availability that businesses today rely on.</a:t>
            </a:r>
            <a:endParaRPr dirty="0"/>
          </a:p>
        </p:txBody>
      </p:sp>
    </p:spTree>
    <p:extLst>
      <p:ext uri="{BB962C8B-B14F-4D97-AF65-F5344CB8AC3E}">
        <p14:creationId xmlns:p14="http://schemas.microsoft.com/office/powerpoint/2010/main" val="614253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4"/>
        <p:cNvGrpSpPr/>
        <p:nvPr/>
      </p:nvGrpSpPr>
      <p:grpSpPr>
        <a:xfrm>
          <a:off x="0" y="0"/>
          <a:ext cx="0" cy="0"/>
          <a:chOff x="0" y="0"/>
          <a:chExt cx="0" cy="0"/>
        </a:xfrm>
      </p:grpSpPr>
      <p:sp>
        <p:nvSpPr>
          <p:cNvPr id="3925" name="Shape 3925"/>
          <p:cNvSpPr>
            <a:spLocks noGrp="1" noRot="1" noChangeAspect="1"/>
          </p:cNvSpPr>
          <p:nvPr>
            <p:ph type="sldImg" idx="2"/>
          </p:nvPr>
        </p:nvSpPr>
        <p:spPr>
          <a:xfrm>
            <a:off x="1746250" y="206375"/>
            <a:ext cx="3365500" cy="18938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26" name="Shape 3926"/>
          <p:cNvSpPr txBox="1">
            <a:spLocks noGrp="1"/>
          </p:cNvSpPr>
          <p:nvPr>
            <p:ph type="body" idx="1"/>
          </p:nvPr>
        </p:nvSpPr>
        <p:spPr>
          <a:xfrm>
            <a:off x="261257" y="2209799"/>
            <a:ext cx="6237513" cy="668382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000" b="1" u="sng" dirty="0" smtClean="0"/>
              <a:t>Compute Virtualization</a:t>
            </a:r>
          </a:p>
          <a:p>
            <a:pPr marL="0" lvl="0" indent="0">
              <a:spcBef>
                <a:spcPts val="0"/>
              </a:spcBef>
              <a:spcAft>
                <a:spcPts val="0"/>
              </a:spcAft>
              <a:buNone/>
            </a:pPr>
            <a:endParaRPr lang="en-US" sz="1000" dirty="0" smtClean="0"/>
          </a:p>
          <a:p>
            <a:pPr marL="0" lvl="0" indent="0">
              <a:spcBef>
                <a:spcPts val="0"/>
              </a:spcBef>
              <a:spcAft>
                <a:spcPts val="0"/>
              </a:spcAft>
              <a:buNone/>
            </a:pPr>
            <a:r>
              <a:rPr lang="en-US" sz="1000" dirty="0" smtClean="0"/>
              <a:t>Hypervisor and Virtual Machine are now the standard on all</a:t>
            </a:r>
            <a:r>
              <a:rPr lang="en-US" sz="1000" baseline="0" dirty="0" smtClean="0"/>
              <a:t> Datacenter. The Hypervisor is a key of HCI. </a:t>
            </a:r>
          </a:p>
          <a:p>
            <a:pPr marL="0" lvl="0" indent="0">
              <a:spcBef>
                <a:spcPts val="0"/>
              </a:spcBef>
              <a:spcAft>
                <a:spcPts val="0"/>
              </a:spcAft>
              <a:buNone/>
            </a:pPr>
            <a:r>
              <a:rPr lang="en-US" sz="1000" baseline="0" dirty="0" smtClean="0"/>
              <a:t>A performant Hypervisor integrated SDS and SDN reducing latency and increasing performance of the whole infrastructure.</a:t>
            </a:r>
          </a:p>
          <a:p>
            <a:pPr marL="0" lvl="0" indent="0">
              <a:spcBef>
                <a:spcPts val="0"/>
              </a:spcBef>
              <a:spcAft>
                <a:spcPts val="0"/>
              </a:spcAft>
              <a:buNone/>
            </a:pPr>
            <a:r>
              <a:rPr lang="en-US" sz="1000" baseline="0" dirty="0" smtClean="0"/>
              <a:t>When is not possible SDN and SDS are run on Virtual Machine but this use more resources and is less efficient.</a:t>
            </a:r>
          </a:p>
          <a:p>
            <a:pPr marL="0" lvl="0" indent="0">
              <a:spcBef>
                <a:spcPts val="0"/>
              </a:spcBef>
              <a:spcAft>
                <a:spcPts val="0"/>
              </a:spcAft>
              <a:buNone/>
            </a:pPr>
            <a:endParaRPr lang="en-US" sz="1000" dirty="0" smtClean="0"/>
          </a:p>
          <a:p>
            <a:pPr marL="0" lvl="0" indent="0">
              <a:spcBef>
                <a:spcPts val="0"/>
              </a:spcBef>
              <a:spcAft>
                <a:spcPts val="0"/>
              </a:spcAft>
              <a:buNone/>
            </a:pPr>
            <a:r>
              <a:rPr lang="en-US" sz="1000" b="1" u="sng" dirty="0" smtClean="0"/>
              <a:t>Software Defined Network (SDN)</a:t>
            </a:r>
          </a:p>
          <a:p>
            <a:pPr marL="0" lvl="0" indent="0">
              <a:spcBef>
                <a:spcPts val="0"/>
              </a:spcBef>
              <a:spcAft>
                <a:spcPts val="0"/>
              </a:spcAft>
              <a:buNone/>
            </a:pPr>
            <a:endParaRPr lang="en-US" sz="1000" dirty="0" smtClean="0"/>
          </a:p>
          <a:p>
            <a:pPr marL="0" lvl="0" indent="0">
              <a:spcBef>
                <a:spcPts val="0"/>
              </a:spcBef>
              <a:spcAft>
                <a:spcPts val="0"/>
              </a:spcAft>
              <a:buNone/>
            </a:pPr>
            <a:r>
              <a:rPr lang="en-US" sz="1000" dirty="0" smtClean="0"/>
              <a:t>With the rise of the cloud and the grow of internet usage, specially with smart-phone, big actor of the market push and develop SDN and now this technology is mature, sure and heavily deployed in production. </a:t>
            </a:r>
          </a:p>
          <a:p>
            <a:pPr marL="0" lvl="0" indent="0">
              <a:spcBef>
                <a:spcPts val="0"/>
              </a:spcBef>
              <a:spcAft>
                <a:spcPts val="0"/>
              </a:spcAft>
              <a:buNone/>
            </a:pPr>
            <a:r>
              <a:rPr lang="en-US" sz="1000" dirty="0" smtClean="0"/>
              <a:t>We can do anything now with SDN, switching, routing, firewalling, load balancing VPN, QOS, etc. and everything is made programmatically </a:t>
            </a:r>
          </a:p>
          <a:p>
            <a:pPr marL="0" lvl="0" indent="0">
              <a:spcBef>
                <a:spcPts val="0"/>
              </a:spcBef>
              <a:spcAft>
                <a:spcPts val="0"/>
              </a:spcAft>
              <a:buNone/>
            </a:pPr>
            <a:endParaRPr lang="en-US" sz="1000" dirty="0" smtClean="0"/>
          </a:p>
          <a:p>
            <a:pPr marL="0" lvl="0" indent="0">
              <a:spcBef>
                <a:spcPts val="0"/>
              </a:spcBef>
              <a:spcAft>
                <a:spcPts val="0"/>
              </a:spcAft>
              <a:buNone/>
            </a:pPr>
            <a:r>
              <a:rPr lang="en-US" sz="1000" b="1" u="sng" dirty="0" smtClean="0"/>
              <a:t>Software Defined Storage</a:t>
            </a:r>
          </a:p>
          <a:p>
            <a:pPr marL="0" lvl="0" indent="0">
              <a:spcBef>
                <a:spcPts val="0"/>
              </a:spcBef>
              <a:spcAft>
                <a:spcPts val="0"/>
              </a:spcAft>
              <a:buNone/>
            </a:pPr>
            <a:endParaRPr lang="en-US" sz="1000" dirty="0" smtClean="0"/>
          </a:p>
          <a:p>
            <a:pPr marL="0" lvl="0" indent="0">
              <a:spcBef>
                <a:spcPts val="0"/>
              </a:spcBef>
              <a:spcAft>
                <a:spcPts val="0"/>
              </a:spcAft>
              <a:buNone/>
            </a:pPr>
            <a:r>
              <a:rPr lang="en-US" sz="1000" dirty="0" smtClean="0"/>
              <a:t>Big change for existing storage infrastructure that was built for the past. Current storage array are great to protect data, manage it and store it but are all segregate, in silos, not talking each over. Some vendors try to mix services like NAS/block, object but</a:t>
            </a:r>
            <a:r>
              <a:rPr lang="en-US" sz="1000" baseline="0" dirty="0" smtClean="0"/>
              <a:t> they still suffer on</a:t>
            </a:r>
            <a:r>
              <a:rPr lang="en-US" sz="1000" dirty="0" smtClean="0"/>
              <a:t> :</a:t>
            </a:r>
          </a:p>
          <a:p>
            <a:pPr marL="0" lvl="0" indent="0">
              <a:spcBef>
                <a:spcPts val="0"/>
              </a:spcBef>
              <a:spcAft>
                <a:spcPts val="0"/>
              </a:spcAft>
              <a:buNone/>
            </a:pPr>
            <a:r>
              <a:rPr lang="en-US" sz="1000" baseline="0" dirty="0" smtClean="0"/>
              <a:t>  </a:t>
            </a:r>
            <a:r>
              <a:rPr lang="en-US" sz="1000" dirty="0" smtClean="0"/>
              <a:t>- Each array has it own specialized functionality and operational procedures =&gt; need specialist, no standard</a:t>
            </a:r>
          </a:p>
          <a:p>
            <a:pPr marL="0" lvl="0" indent="0">
              <a:spcBef>
                <a:spcPts val="0"/>
              </a:spcBef>
              <a:spcAft>
                <a:spcPts val="0"/>
              </a:spcAft>
              <a:buNone/>
            </a:pPr>
            <a:r>
              <a:rPr lang="en-US" sz="1000" baseline="0" dirty="0" smtClean="0"/>
              <a:t>  </a:t>
            </a:r>
            <a:r>
              <a:rPr lang="en-US" sz="1000" dirty="0" smtClean="0"/>
              <a:t>- Application/VM needs and storage service aren't aligned	     =&gt; not best performance</a:t>
            </a:r>
          </a:p>
          <a:p>
            <a:pPr marL="0" lvl="0" indent="0">
              <a:spcBef>
                <a:spcPts val="0"/>
              </a:spcBef>
              <a:spcAft>
                <a:spcPts val="0"/>
              </a:spcAft>
              <a:buNone/>
            </a:pPr>
            <a:r>
              <a:rPr lang="en-US" sz="1000" baseline="0" dirty="0" smtClean="0"/>
              <a:t>  </a:t>
            </a:r>
            <a:r>
              <a:rPr lang="en-US" sz="1000" dirty="0" smtClean="0"/>
              <a:t>- Operational workflow, are stove-piped between storage, application and virtualization teams =&gt; time consuming</a:t>
            </a:r>
          </a:p>
          <a:p>
            <a:pPr marL="0" lvl="0" indent="0">
              <a:spcBef>
                <a:spcPts val="0"/>
              </a:spcBef>
              <a:spcAft>
                <a:spcPts val="0"/>
              </a:spcAft>
              <a:buNone/>
            </a:pPr>
            <a:endParaRPr lang="en-US" sz="1000" dirty="0" smtClean="0"/>
          </a:p>
          <a:p>
            <a:pPr marL="0" lvl="0" indent="0">
              <a:spcBef>
                <a:spcPts val="0"/>
              </a:spcBef>
              <a:spcAft>
                <a:spcPts val="0"/>
              </a:spcAft>
              <a:buNone/>
            </a:pPr>
            <a:r>
              <a:rPr lang="en-US" sz="1000" dirty="0" smtClean="0"/>
              <a:t>SDS address theses constraint by abstracting and pooling storage attached to the x86 servers part of the HCI and incorporating them as part of the virtualized environment.</a:t>
            </a:r>
          </a:p>
          <a:p>
            <a:pPr marL="0" lvl="0" indent="0">
              <a:spcBef>
                <a:spcPts val="0"/>
              </a:spcBef>
              <a:spcAft>
                <a:spcPts val="0"/>
              </a:spcAft>
              <a:buNone/>
            </a:pPr>
            <a:r>
              <a:rPr lang="en-US" sz="1000" dirty="0" smtClean="0"/>
              <a:t>SDS advantage are :</a:t>
            </a:r>
          </a:p>
          <a:p>
            <a:pPr marL="0" lvl="0" indent="0">
              <a:spcBef>
                <a:spcPts val="0"/>
              </a:spcBef>
              <a:spcAft>
                <a:spcPts val="0"/>
              </a:spcAft>
              <a:buNone/>
            </a:pPr>
            <a:r>
              <a:rPr lang="en-US" sz="1000" dirty="0" smtClean="0"/>
              <a:t>   - it enable application-</a:t>
            </a:r>
            <a:r>
              <a:rPr lang="en-US" sz="1000" dirty="0" err="1" smtClean="0"/>
              <a:t>centrix</a:t>
            </a:r>
            <a:r>
              <a:rPr lang="en-US" sz="1000" dirty="0" smtClean="0"/>
              <a:t> storage service, as the storage is software driven, the application can interact with</a:t>
            </a:r>
          </a:p>
          <a:p>
            <a:pPr marL="0" lvl="0" indent="0">
              <a:spcBef>
                <a:spcPts val="0"/>
              </a:spcBef>
              <a:spcAft>
                <a:spcPts val="0"/>
              </a:spcAft>
              <a:buNone/>
            </a:pPr>
            <a:r>
              <a:rPr lang="en-US" sz="1000" baseline="0" dirty="0" smtClean="0"/>
              <a:t>   </a:t>
            </a:r>
            <a:r>
              <a:rPr lang="en-US" sz="1000" dirty="0" smtClean="0"/>
              <a:t>- it enable policy-drive automation</a:t>
            </a:r>
          </a:p>
          <a:p>
            <a:pPr marL="0" lvl="0" indent="0">
              <a:spcBef>
                <a:spcPts val="0"/>
              </a:spcBef>
              <a:spcAft>
                <a:spcPts val="0"/>
              </a:spcAft>
              <a:buNone/>
            </a:pPr>
            <a:r>
              <a:rPr lang="en-US" sz="1000" dirty="0" smtClean="0"/>
              <a:t>   - it enables dynamic storage services</a:t>
            </a:r>
          </a:p>
          <a:p>
            <a:pPr marL="0" lvl="0" indent="0">
              <a:spcBef>
                <a:spcPts val="0"/>
              </a:spcBef>
              <a:spcAft>
                <a:spcPts val="0"/>
              </a:spcAft>
              <a:buNone/>
            </a:pPr>
            <a:r>
              <a:rPr lang="en-US" sz="1000" dirty="0" smtClean="0"/>
              <a:t>   - it supports conventional storage array (making actual</a:t>
            </a:r>
            <a:r>
              <a:rPr lang="en-US" sz="1000" baseline="0" dirty="0" smtClean="0"/>
              <a:t> investment not wasted)</a:t>
            </a:r>
          </a:p>
          <a:p>
            <a:pPr marL="0" lvl="0" indent="0">
              <a:spcBef>
                <a:spcPts val="0"/>
              </a:spcBef>
              <a:spcAft>
                <a:spcPts val="0"/>
              </a:spcAft>
              <a:buNone/>
            </a:pPr>
            <a:endParaRPr lang="en-US" sz="1000" baseline="0" dirty="0" smtClean="0"/>
          </a:p>
          <a:p>
            <a:pPr marL="0" lvl="0" indent="0">
              <a:spcBef>
                <a:spcPts val="0"/>
              </a:spcBef>
              <a:spcAft>
                <a:spcPts val="0"/>
              </a:spcAft>
              <a:buNone/>
            </a:pPr>
            <a:r>
              <a:rPr lang="en-US" sz="1000" baseline="0" dirty="0" smtClean="0"/>
              <a:t>to gain performance in this area the utilization of Flash (or SSD) is mandatory. Having less hop (this include all network hop and switch) between the CPU and the storage will also increase the overall performance.</a:t>
            </a:r>
          </a:p>
          <a:p>
            <a:pPr marL="0" lvl="0" indent="0">
              <a:spcBef>
                <a:spcPts val="0"/>
              </a:spcBef>
              <a:spcAft>
                <a:spcPts val="0"/>
              </a:spcAft>
              <a:buNone/>
            </a:pPr>
            <a:endParaRPr lang="en-US" sz="1000" baseline="0" dirty="0" smtClean="0"/>
          </a:p>
          <a:p>
            <a:pPr marL="0" lvl="0" indent="0">
              <a:spcBef>
                <a:spcPts val="0"/>
              </a:spcBef>
              <a:spcAft>
                <a:spcPts val="0"/>
              </a:spcAft>
              <a:buNone/>
            </a:pPr>
            <a:r>
              <a:rPr lang="en-US" sz="1000" baseline="0" dirty="0" smtClean="0"/>
              <a:t>More closely is the storage more performance you gain. Putting the Storage along the Compute reach this goal and this is the reason why HCI adopted early the Software Defined Storage</a:t>
            </a:r>
          </a:p>
          <a:p>
            <a:pPr marL="0" lvl="0" indent="0">
              <a:spcBef>
                <a:spcPts val="0"/>
              </a:spcBef>
              <a:spcAft>
                <a:spcPts val="0"/>
              </a:spcAft>
              <a:buNone/>
            </a:pPr>
            <a:endParaRPr lang="en-US" sz="1000" baseline="0" dirty="0" smtClean="0"/>
          </a:p>
          <a:p>
            <a:pPr marL="0" lvl="0" indent="0">
              <a:spcBef>
                <a:spcPts val="0"/>
              </a:spcBef>
              <a:spcAft>
                <a:spcPts val="0"/>
              </a:spcAft>
              <a:buNone/>
            </a:pPr>
            <a:r>
              <a:rPr lang="en-US" sz="1000" baseline="0" dirty="0" smtClean="0"/>
              <a:t>Another advantage of the HCI, that is based on x86 servers, and the performance of x86 CPU are still grow-up. Another advantage is x86 hardware including flash memory, are in general shipper than compared storage arrays.</a:t>
            </a:r>
          </a:p>
          <a:p>
            <a:pPr marL="0" lvl="0" indent="0">
              <a:spcBef>
                <a:spcPts val="0"/>
              </a:spcBef>
              <a:spcAft>
                <a:spcPts val="0"/>
              </a:spcAft>
              <a:buNone/>
            </a:pPr>
            <a:endParaRPr lang="en-US" sz="800" dirty="0" smtClean="0"/>
          </a:p>
        </p:txBody>
      </p:sp>
    </p:spTree>
    <p:extLst>
      <p:ext uri="{BB962C8B-B14F-4D97-AF65-F5344CB8AC3E}">
        <p14:creationId xmlns:p14="http://schemas.microsoft.com/office/powerpoint/2010/main" val="681048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Shape 3894"/>
          <p:cNvSpPr>
            <a:spLocks noGrp="1" noRot="1" noChangeAspect="1"/>
          </p:cNvSpPr>
          <p:nvPr>
            <p:ph type="sldImg" idx="2"/>
          </p:nvPr>
        </p:nvSpPr>
        <p:spPr>
          <a:xfrm>
            <a:off x="1522413" y="250825"/>
            <a:ext cx="3813175" cy="2144713"/>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95" name="Shape 3895"/>
          <p:cNvSpPr txBox="1">
            <a:spLocks noGrp="1"/>
          </p:cNvSpPr>
          <p:nvPr>
            <p:ph type="body" idx="1"/>
          </p:nvPr>
        </p:nvSpPr>
        <p:spPr>
          <a:xfrm>
            <a:off x="685800" y="2558143"/>
            <a:ext cx="5486400" cy="6172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b="1" u="sng" noProof="0" dirty="0" smtClean="0"/>
              <a:t>Cost effective : </a:t>
            </a:r>
          </a:p>
          <a:p>
            <a:pPr marL="0" lvl="0" indent="0">
              <a:spcBef>
                <a:spcPts val="0"/>
              </a:spcBef>
              <a:spcAft>
                <a:spcPts val="0"/>
              </a:spcAft>
              <a:buNone/>
            </a:pPr>
            <a:r>
              <a:rPr lang="en-US" noProof="0" dirty="0" smtClean="0"/>
              <a:t>Start with</a:t>
            </a:r>
            <a:r>
              <a:rPr lang="en-US" baseline="0" noProof="0" dirty="0" smtClean="0"/>
              <a:t> few nodes and grow as you need, not necessary to pay for a big Storage array at day one.</a:t>
            </a:r>
          </a:p>
          <a:p>
            <a:pPr marL="0" lvl="0" indent="0">
              <a:buNone/>
            </a:pPr>
            <a:r>
              <a:rPr lang="en-US" dirty="0"/>
              <a:t>The result is a system that is a whole new kind of simple, which leads to operational efficiencies and a reduction in OPEX spending because the same number of personnel can accomplish more than they previously could thanks to the simplicity. </a:t>
            </a:r>
          </a:p>
          <a:p>
            <a:pPr marL="0" lvl="0" indent="0">
              <a:buNone/>
            </a:pPr>
            <a:r>
              <a:rPr lang="en-US" dirty="0"/>
              <a:t>Adopters also see CAPEX savings in that the initial purchase can be as small as a couple of servers (as opposed to an entire rack packed full of gear). As the infrastructure expands and more resources are needed, businesses buy only what they currently need</a:t>
            </a:r>
          </a:p>
          <a:p>
            <a:pPr marL="0" lvl="0" indent="0">
              <a:spcBef>
                <a:spcPts val="0"/>
              </a:spcBef>
              <a:spcAft>
                <a:spcPts val="0"/>
              </a:spcAft>
              <a:buNone/>
            </a:pPr>
            <a:endParaRPr lang="en-US" baseline="0" noProof="0" dirty="0" smtClean="0"/>
          </a:p>
          <a:p>
            <a:pPr marL="0" lvl="0" indent="0">
              <a:spcBef>
                <a:spcPts val="0"/>
              </a:spcBef>
              <a:spcAft>
                <a:spcPts val="0"/>
              </a:spcAft>
              <a:buNone/>
            </a:pPr>
            <a:endParaRPr lang="en-US" noProof="0" dirty="0" smtClean="0"/>
          </a:p>
          <a:p>
            <a:pPr marL="0" lvl="0" indent="0">
              <a:spcBef>
                <a:spcPts val="0"/>
              </a:spcBef>
              <a:spcAft>
                <a:spcPts val="0"/>
              </a:spcAft>
              <a:buNone/>
            </a:pPr>
            <a:r>
              <a:rPr lang="en-US" b="1" u="sng" noProof="0" dirty="0" smtClean="0"/>
              <a:t>Scalability : </a:t>
            </a:r>
          </a:p>
          <a:p>
            <a:pPr marL="0" lvl="0" indent="0">
              <a:spcBef>
                <a:spcPts val="0"/>
              </a:spcBef>
              <a:spcAft>
                <a:spcPts val="0"/>
              </a:spcAft>
              <a:buNone/>
            </a:pPr>
            <a:r>
              <a:rPr lang="en-US" noProof="0" dirty="0" smtClean="0"/>
              <a:t>it</a:t>
            </a:r>
            <a:r>
              <a:rPr lang="en-US" baseline="0" noProof="0" dirty="0" smtClean="0"/>
              <a:t> is resumed</a:t>
            </a:r>
            <a:r>
              <a:rPr lang="en-US" noProof="0" dirty="0" smtClean="0"/>
              <a:t> by</a:t>
            </a:r>
            <a:r>
              <a:rPr lang="en-US" baseline="0" noProof="0" dirty="0" smtClean="0"/>
              <a:t> racking another tiny x86 servers, and connect it to the rest of the HCI cluster</a:t>
            </a:r>
          </a:p>
          <a:p>
            <a:pPr marL="0" lvl="0" indent="0">
              <a:spcBef>
                <a:spcPts val="0"/>
              </a:spcBef>
              <a:spcAft>
                <a:spcPts val="0"/>
              </a:spcAft>
              <a:buNone/>
            </a:pPr>
            <a:endParaRPr lang="en-US" noProof="0" dirty="0" smtClean="0"/>
          </a:p>
          <a:p>
            <a:pPr marL="0" lvl="0" indent="0">
              <a:spcBef>
                <a:spcPts val="0"/>
              </a:spcBef>
              <a:spcAft>
                <a:spcPts val="0"/>
              </a:spcAft>
              <a:buNone/>
            </a:pPr>
            <a:r>
              <a:rPr lang="en-US" b="1" u="sng" noProof="0" dirty="0" smtClean="0"/>
              <a:t>Data Protection :</a:t>
            </a:r>
            <a:r>
              <a:rPr lang="en-US" b="1" u="sng" baseline="0" noProof="0" dirty="0" smtClean="0"/>
              <a:t> </a:t>
            </a:r>
          </a:p>
          <a:p>
            <a:pPr marL="0" lvl="0" indent="0">
              <a:spcBef>
                <a:spcPts val="0"/>
              </a:spcBef>
              <a:spcAft>
                <a:spcPts val="0"/>
              </a:spcAft>
              <a:buNone/>
            </a:pPr>
            <a:r>
              <a:rPr lang="en-US" baseline="0" noProof="0" dirty="0" smtClean="0"/>
              <a:t>Data are split across all nodes and a failure of one or more nodes didn't impact on the data availability (depend on the configuration).</a:t>
            </a:r>
          </a:p>
          <a:p>
            <a:pPr marL="0" lvl="0" indent="0">
              <a:spcBef>
                <a:spcPts val="0"/>
              </a:spcBef>
              <a:spcAft>
                <a:spcPts val="0"/>
              </a:spcAft>
              <a:buNone/>
            </a:pPr>
            <a:r>
              <a:rPr lang="en-US" dirty="0" smtClean="0"/>
              <a:t>Snapshot, data replication, </a:t>
            </a:r>
            <a:r>
              <a:rPr lang="en-US" dirty="0" err="1" smtClean="0"/>
              <a:t>etc</a:t>
            </a:r>
            <a:r>
              <a:rPr lang="en-US" dirty="0" smtClean="0"/>
              <a:t> there is a lot of software protection implemented now.</a:t>
            </a:r>
            <a:endParaRPr lang="en-US" baseline="0" noProof="0" dirty="0" smtClean="0"/>
          </a:p>
          <a:p>
            <a:pPr marL="0" lvl="0" indent="0">
              <a:spcBef>
                <a:spcPts val="0"/>
              </a:spcBef>
              <a:spcAft>
                <a:spcPts val="0"/>
              </a:spcAft>
              <a:buNone/>
            </a:pPr>
            <a:endParaRPr lang="en-US" noProof="0" dirty="0" smtClean="0"/>
          </a:p>
          <a:p>
            <a:pPr marL="0" lvl="0" indent="0">
              <a:spcBef>
                <a:spcPts val="0"/>
              </a:spcBef>
              <a:spcAft>
                <a:spcPts val="0"/>
              </a:spcAft>
              <a:buNone/>
            </a:pPr>
            <a:r>
              <a:rPr lang="en-US" b="1" u="sng" noProof="0" dirty="0" smtClean="0"/>
              <a:t>High performance : </a:t>
            </a:r>
          </a:p>
          <a:p>
            <a:pPr marL="0" lvl="0" indent="0">
              <a:spcBef>
                <a:spcPts val="0"/>
              </a:spcBef>
              <a:spcAft>
                <a:spcPts val="0"/>
              </a:spcAft>
              <a:buNone/>
            </a:pPr>
            <a:r>
              <a:rPr lang="en-US" dirty="0" smtClean="0"/>
              <a:t>Whit</a:t>
            </a:r>
            <a:r>
              <a:rPr lang="en-US" noProof="0" dirty="0" smtClean="0"/>
              <a:t> SSD,</a:t>
            </a:r>
            <a:r>
              <a:rPr lang="en-US" baseline="0" noProof="0" dirty="0" smtClean="0"/>
              <a:t> flash module and 10Ge link we reach the same performance than fiber channel and bigger Storage Array</a:t>
            </a:r>
          </a:p>
          <a:p>
            <a:pPr marL="0" lvl="0" indent="0">
              <a:spcBef>
                <a:spcPts val="0"/>
              </a:spcBef>
              <a:spcAft>
                <a:spcPts val="0"/>
              </a:spcAft>
              <a:buNone/>
            </a:pPr>
            <a:endParaRPr lang="en-US" baseline="0" noProof="0" dirty="0" smtClean="0"/>
          </a:p>
          <a:p>
            <a:pPr marL="0" lvl="0" indent="0">
              <a:spcBef>
                <a:spcPts val="0"/>
              </a:spcBef>
              <a:spcAft>
                <a:spcPts val="0"/>
              </a:spcAft>
              <a:buNone/>
            </a:pPr>
            <a:r>
              <a:rPr lang="en-US" b="1" u="sng" baseline="0" noProof="0" dirty="0" smtClean="0"/>
              <a:t>Efficiency :</a:t>
            </a:r>
            <a:endParaRPr lang="en-US" baseline="0" noProof="0" dirty="0" smtClean="0"/>
          </a:p>
          <a:p>
            <a:pPr marL="0" lvl="0" indent="0">
              <a:spcBef>
                <a:spcPts val="0"/>
              </a:spcBef>
              <a:spcAft>
                <a:spcPts val="0"/>
              </a:spcAft>
              <a:buNone/>
            </a:pPr>
            <a:r>
              <a:rPr lang="en-US" dirty="0" smtClean="0"/>
              <a:t>Less </a:t>
            </a:r>
            <a:r>
              <a:rPr lang="en-US" baseline="0" noProof="0" dirty="0" smtClean="0"/>
              <a:t>time spent between teams to provide resource</a:t>
            </a:r>
            <a:r>
              <a:rPr lang="en-US" noProof="0" dirty="0" smtClean="0"/>
              <a:t> or applications for the company or other IT services (developer)</a:t>
            </a:r>
            <a:endParaRPr lang="en-US" baseline="0" noProof="0" dirty="0" smtClean="0"/>
          </a:p>
          <a:p>
            <a:pPr marL="0" lvl="0" indent="0">
              <a:spcBef>
                <a:spcPts val="0"/>
              </a:spcBef>
              <a:spcAft>
                <a:spcPts val="0"/>
              </a:spcAft>
              <a:buNone/>
            </a:pPr>
            <a:endParaRPr lang="en-US" baseline="0" noProof="0" dirty="0" smtClean="0"/>
          </a:p>
          <a:p>
            <a:pPr marL="0" lvl="0" indent="0">
              <a:spcBef>
                <a:spcPts val="0"/>
              </a:spcBef>
              <a:spcAft>
                <a:spcPts val="0"/>
              </a:spcAft>
              <a:buNone/>
            </a:pPr>
            <a:r>
              <a:rPr lang="en-US" b="1" u="sng" baseline="0" noProof="0" dirty="0" smtClean="0"/>
              <a:t>Agility :</a:t>
            </a:r>
            <a:endParaRPr lang="en-US" baseline="0" noProof="0" dirty="0" smtClean="0"/>
          </a:p>
          <a:p>
            <a:pPr marL="0" lvl="0" indent="0">
              <a:spcBef>
                <a:spcPts val="0"/>
              </a:spcBef>
              <a:spcAft>
                <a:spcPts val="0"/>
              </a:spcAft>
              <a:buNone/>
            </a:pPr>
            <a:r>
              <a:rPr lang="en-US" dirty="0" smtClean="0"/>
              <a:t>D</a:t>
            </a:r>
            <a:r>
              <a:rPr lang="en-US" baseline="0" noProof="0" dirty="0" err="1" smtClean="0"/>
              <a:t>oes</a:t>
            </a:r>
            <a:r>
              <a:rPr lang="en-US" baseline="0" noProof="0" dirty="0" smtClean="0"/>
              <a:t> everything from one interface and often one team improve agility and response time to over services of the company</a:t>
            </a:r>
            <a:endParaRPr lang="en-US" noProof="0" dirty="0"/>
          </a:p>
        </p:txBody>
      </p:sp>
    </p:spTree>
    <p:extLst>
      <p:ext uri="{BB962C8B-B14F-4D97-AF65-F5344CB8AC3E}">
        <p14:creationId xmlns:p14="http://schemas.microsoft.com/office/powerpoint/2010/main" val="764436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As</a:t>
            </a:r>
            <a:r>
              <a:rPr lang="en-US" baseline="0" dirty="0" smtClean="0"/>
              <a:t> we see before HCI provide at least 3 of 5 requirement to implement a SDDC.</a:t>
            </a:r>
          </a:p>
          <a:p>
            <a:pPr marL="0" lvl="0" indent="0">
              <a:spcBef>
                <a:spcPts val="0"/>
              </a:spcBef>
              <a:spcAft>
                <a:spcPts val="0"/>
              </a:spcAft>
              <a:buNone/>
            </a:pPr>
            <a:endParaRPr lang="en-US" baseline="0" dirty="0" smtClean="0"/>
          </a:p>
          <a:p>
            <a:pPr marL="0" lvl="0" indent="0">
              <a:spcBef>
                <a:spcPts val="0"/>
              </a:spcBef>
              <a:spcAft>
                <a:spcPts val="0"/>
              </a:spcAft>
              <a:buNone/>
            </a:pPr>
            <a:r>
              <a:rPr lang="en-US" baseline="0" dirty="0" smtClean="0"/>
              <a:t>Automation can be done by HCI or by a tier application but it will use and benefit of the single interface, or API, of the HCI </a:t>
            </a:r>
            <a:r>
              <a:rPr lang="en-US" baseline="0" dirty="0" err="1" smtClean="0"/>
              <a:t>plateform</a:t>
            </a:r>
            <a:endParaRPr lang="en-US" baseline="0" dirty="0" smtClean="0"/>
          </a:p>
          <a:p>
            <a:pPr marL="0" lvl="0" indent="0">
              <a:spcBef>
                <a:spcPts val="0"/>
              </a:spcBef>
              <a:spcAft>
                <a:spcPts val="0"/>
              </a:spcAft>
              <a:buNone/>
            </a:pPr>
            <a:endParaRPr lang="en-US" baseline="0" dirty="0" smtClean="0"/>
          </a:p>
          <a:p>
            <a:pPr marL="0" lvl="0" indent="0">
              <a:spcBef>
                <a:spcPts val="0"/>
              </a:spcBef>
              <a:spcAft>
                <a:spcPts val="0"/>
              </a:spcAft>
              <a:buNone/>
            </a:pPr>
            <a:r>
              <a:rPr lang="en-US" baseline="0" dirty="0" smtClean="0"/>
              <a:t>The Conclusion is that Implementing an HCI is the easy way to obtain a SDDC. </a:t>
            </a:r>
          </a:p>
          <a:p>
            <a:pPr marL="0" lvl="0" indent="0">
              <a:spcBef>
                <a:spcPts val="0"/>
              </a:spcBef>
              <a:spcAft>
                <a:spcPts val="0"/>
              </a:spcAft>
              <a:buNone/>
            </a:pPr>
            <a:endParaRPr lang="en-US" baseline="0" dirty="0" smtClean="0"/>
          </a:p>
          <a:p>
            <a:pPr marL="0" lvl="0" indent="0">
              <a:spcBef>
                <a:spcPts val="0"/>
              </a:spcBef>
              <a:spcAft>
                <a:spcPts val="0"/>
              </a:spcAft>
              <a:buNone/>
            </a:pPr>
            <a:r>
              <a:rPr lang="en-US" baseline="0" dirty="0" smtClean="0"/>
              <a:t>It’s More painful is if you try to implement it from traditional or converged Infrastructure, just think about the traditional datacenter and the effort to make all these components working together, it will become quickly a nightmare.</a:t>
            </a:r>
          </a:p>
          <a:p>
            <a:pPr marL="0" lvl="0" indent="0">
              <a:spcBef>
                <a:spcPts val="0"/>
              </a:spcBef>
              <a:spcAft>
                <a:spcPts val="0"/>
              </a:spcAft>
              <a:buNone/>
            </a:pPr>
            <a:endParaRPr lang="en-US" baseline="0" dirty="0" smtClean="0"/>
          </a:p>
          <a:p>
            <a:pPr marL="0" lvl="0" indent="0">
              <a:spcBef>
                <a:spcPts val="0"/>
              </a:spcBef>
              <a:spcAft>
                <a:spcPts val="0"/>
              </a:spcAft>
              <a:buNone/>
            </a:pPr>
            <a:r>
              <a:rPr lang="en-US" dirty="0" smtClean="0"/>
              <a:t>Once HCI is in place, Adding automation for provisioning and implementing policy (for placement, creation of resources) will allow us to create our full SDDC.</a:t>
            </a:r>
            <a:endParaRPr dirty="0"/>
          </a:p>
        </p:txBody>
      </p:sp>
    </p:spTree>
    <p:extLst>
      <p:ext uri="{BB962C8B-B14F-4D97-AF65-F5344CB8AC3E}">
        <p14:creationId xmlns:p14="http://schemas.microsoft.com/office/powerpoint/2010/main" val="1300598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64335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1562100" y="185738"/>
            <a:ext cx="2955925" cy="1662112"/>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217714" y="1992086"/>
            <a:ext cx="6400800" cy="6912428"/>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1000" dirty="0" smtClean="0"/>
              <a:t>To resume all benefits using HCI for an SDDC implementation are :</a:t>
            </a:r>
          </a:p>
          <a:p>
            <a:pPr marL="0" lvl="0" indent="0">
              <a:spcBef>
                <a:spcPts val="0"/>
              </a:spcBef>
              <a:spcAft>
                <a:spcPts val="0"/>
              </a:spcAft>
              <a:buNone/>
            </a:pPr>
            <a:endParaRPr lang="en-US" sz="1000" dirty="0" smtClean="0"/>
          </a:p>
          <a:p>
            <a:pPr marL="0" lvl="0" indent="0">
              <a:spcBef>
                <a:spcPts val="0"/>
              </a:spcBef>
              <a:spcAft>
                <a:spcPts val="0"/>
              </a:spcAft>
              <a:buNone/>
            </a:pPr>
            <a:r>
              <a:rPr lang="en-US" sz="1000" b="1" u="sng" dirty="0" smtClean="0"/>
              <a:t>Time Savings</a:t>
            </a:r>
          </a:p>
          <a:p>
            <a:pPr marL="0" lvl="0" indent="0">
              <a:spcBef>
                <a:spcPts val="0"/>
              </a:spcBef>
              <a:spcAft>
                <a:spcPts val="0"/>
              </a:spcAft>
              <a:buNone/>
            </a:pPr>
            <a:r>
              <a:rPr lang="en-US" sz="1000" dirty="0" smtClean="0"/>
              <a:t>Because SDDC managers can configure, monitor and maintain their systems from a centralized interface, they no longer have to walk around and physically touch the actual hardware in order to accomplish most of their day-to-day tasks. Automation handles many jobs that would otherwise need to be done manually. As a result, managers spend much less time on these activities, freeing them up for other responsibilities. And time is money.</a:t>
            </a:r>
          </a:p>
          <a:p>
            <a:pPr marL="0" lvl="0" indent="0">
              <a:spcBef>
                <a:spcPts val="0"/>
              </a:spcBef>
              <a:spcAft>
                <a:spcPts val="0"/>
              </a:spcAft>
              <a:buNone/>
            </a:pPr>
            <a:endParaRPr lang="en-US" sz="1000" dirty="0" smtClean="0"/>
          </a:p>
          <a:p>
            <a:pPr marL="0" indent="0">
              <a:buNone/>
            </a:pPr>
            <a:r>
              <a:rPr lang="en-US" sz="1000" b="1" u="sng" dirty="0" smtClean="0"/>
              <a:t>Cost Savings</a:t>
            </a:r>
            <a:endParaRPr lang="en-US" sz="1000" b="1" u="sng" dirty="0"/>
          </a:p>
          <a:p>
            <a:pPr marL="0" lvl="0" indent="0">
              <a:spcBef>
                <a:spcPts val="0"/>
              </a:spcBef>
              <a:spcAft>
                <a:spcPts val="0"/>
              </a:spcAft>
              <a:buNone/>
            </a:pPr>
            <a:r>
              <a:rPr lang="en-US" sz="1000" dirty="0" smtClean="0"/>
              <a:t>SDDC architecture save money both in terms of capital expenditures and operational expenditures. </a:t>
            </a:r>
          </a:p>
          <a:p>
            <a:pPr marL="0" lvl="0" indent="0">
              <a:spcBef>
                <a:spcPts val="0"/>
              </a:spcBef>
              <a:spcAft>
                <a:spcPts val="0"/>
              </a:spcAft>
              <a:buNone/>
            </a:pPr>
            <a:r>
              <a:rPr lang="en-US" sz="1000" dirty="0" smtClean="0"/>
              <a:t>On the CAPEX side, SDDC</a:t>
            </a:r>
            <a:r>
              <a:rPr lang="en-US" sz="1000" baseline="0" dirty="0" smtClean="0"/>
              <a:t> </a:t>
            </a:r>
            <a:r>
              <a:rPr lang="en-US" sz="1000" dirty="0" smtClean="0"/>
              <a:t>can run on commodity hardware, which in general is less expensive than proprietary systems. In addition, resources like compute, storage and networking are pooled together.</a:t>
            </a:r>
          </a:p>
          <a:p>
            <a:pPr marL="0" lvl="0" indent="0">
              <a:spcBef>
                <a:spcPts val="0"/>
              </a:spcBef>
              <a:spcAft>
                <a:spcPts val="0"/>
              </a:spcAft>
              <a:buNone/>
            </a:pPr>
            <a:r>
              <a:rPr lang="en-US" sz="1000" dirty="0" smtClean="0"/>
              <a:t>In terms of OPEX, as already mentioned, the automation in an SDDC reduces the amount of time that staff spend maintaining the systems, which helps reduce total cost of ownership (TCO). In addition, because many organizations deploy </a:t>
            </a:r>
            <a:r>
              <a:rPr lang="en-US" sz="1000" dirty="0" err="1" smtClean="0"/>
              <a:t>hyperconverged</a:t>
            </a:r>
            <a:r>
              <a:rPr lang="en-US" sz="1000" dirty="0" smtClean="0"/>
              <a:t> infrastructure in their SDDCs, they also frequently save on real estate and energy costs as well. </a:t>
            </a:r>
          </a:p>
          <a:p>
            <a:pPr marL="0" lvl="0" indent="0">
              <a:spcBef>
                <a:spcPts val="0"/>
              </a:spcBef>
              <a:spcAft>
                <a:spcPts val="0"/>
              </a:spcAft>
              <a:buNone/>
            </a:pPr>
            <a:endParaRPr lang="en-US" sz="1000" dirty="0" smtClean="0"/>
          </a:p>
          <a:p>
            <a:pPr marL="0" lvl="0" indent="0">
              <a:spcBef>
                <a:spcPts val="0"/>
              </a:spcBef>
              <a:spcAft>
                <a:spcPts val="0"/>
              </a:spcAft>
              <a:buNone/>
            </a:pPr>
            <a:r>
              <a:rPr lang="en-US" sz="1000" b="1" u="sng" dirty="0" smtClean="0"/>
              <a:t>Flexibility and Agility</a:t>
            </a:r>
          </a:p>
          <a:p>
            <a:pPr marL="0" lvl="0" indent="0">
              <a:spcBef>
                <a:spcPts val="0"/>
              </a:spcBef>
              <a:spcAft>
                <a:spcPts val="0"/>
              </a:spcAft>
              <a:buNone/>
            </a:pPr>
            <a:r>
              <a:rPr lang="en-US" sz="1000" dirty="0" smtClean="0"/>
              <a:t> Markets are constantly changing, and businesses shift in response in order to take advantage of new opportunities. Often this requires corresponding changes in IT infrastructure, and SDDC architecture allows organizations to make these alterations much more quickly than would traditionally be the case. Instead of needing weeks or months to provision servers and storage for a new application, IT with an SDDC can often perform the task in just minutes.</a:t>
            </a:r>
          </a:p>
          <a:p>
            <a:pPr marL="0" lvl="0" indent="0">
              <a:spcBef>
                <a:spcPts val="0"/>
              </a:spcBef>
              <a:spcAft>
                <a:spcPts val="0"/>
              </a:spcAft>
              <a:buNone/>
            </a:pPr>
            <a:endParaRPr lang="en-US" sz="1000" dirty="0" smtClean="0"/>
          </a:p>
          <a:p>
            <a:pPr marL="0" marR="0" lvl="0" indent="0" algn="l" defTabSz="914400" rtl="0" eaLnBrk="1" fontAlgn="auto" latinLnBrk="0" hangingPunct="1">
              <a:lnSpc>
                <a:spcPct val="100000"/>
              </a:lnSpc>
              <a:spcBef>
                <a:spcPts val="0"/>
              </a:spcBef>
              <a:spcAft>
                <a:spcPts val="0"/>
              </a:spcAft>
              <a:buClr>
                <a:srgbClr val="000000"/>
              </a:buClr>
              <a:buSzPts val="1400"/>
              <a:buFontTx/>
              <a:buNone/>
              <a:tabLst/>
              <a:defRPr/>
            </a:pPr>
            <a:r>
              <a:rPr lang="en-US" sz="1000" b="1" u="sng" dirty="0" smtClean="0"/>
              <a:t>Simplify operation</a:t>
            </a:r>
          </a:p>
          <a:p>
            <a:pPr marL="0" lvl="0" indent="0">
              <a:spcBef>
                <a:spcPts val="0"/>
              </a:spcBef>
              <a:spcAft>
                <a:spcPts val="0"/>
              </a:spcAft>
              <a:buFontTx/>
              <a:buNone/>
            </a:pPr>
            <a:r>
              <a:rPr lang="en-US" sz="1000" dirty="0" smtClean="0"/>
              <a:t>Advanced Monitoring, Single-Pane-of-Glass Management, Taking Operations Down to the Virtual Machine Level, Automation Driven by Policies</a:t>
            </a:r>
          </a:p>
          <a:p>
            <a:pPr marL="0" lvl="0" indent="0">
              <a:spcBef>
                <a:spcPts val="0"/>
              </a:spcBef>
              <a:spcAft>
                <a:spcPts val="0"/>
              </a:spcAft>
              <a:buFontTx/>
              <a:buNone/>
            </a:pPr>
            <a:endParaRPr lang="en-US" sz="1000" dirty="0" smtClean="0"/>
          </a:p>
          <a:p>
            <a:pPr marL="0" lvl="0" indent="0">
              <a:spcBef>
                <a:spcPts val="0"/>
              </a:spcBef>
              <a:spcAft>
                <a:spcPts val="0"/>
              </a:spcAft>
              <a:buNone/>
            </a:pPr>
            <a:r>
              <a:rPr lang="en-US" sz="1000" b="1" u="sng" dirty="0" smtClean="0"/>
              <a:t>Analytics and Insights</a:t>
            </a:r>
          </a:p>
          <a:p>
            <a:pPr marL="0" lvl="0" indent="0">
              <a:spcBef>
                <a:spcPts val="0"/>
              </a:spcBef>
              <a:spcAft>
                <a:spcPts val="0"/>
              </a:spcAft>
              <a:buNone/>
            </a:pPr>
            <a:r>
              <a:rPr lang="en-US" sz="1000" dirty="0" smtClean="0"/>
              <a:t> In an SDDC, monitoring tools are constantly collecting log data about the performance of various systems. That opens up the possibility of using modern analytics tools to comb through the data for insights that can help optimize the systems for more efficient and cost-effective operation.</a:t>
            </a:r>
          </a:p>
          <a:p>
            <a:pPr marL="0" lvl="0" indent="0">
              <a:spcBef>
                <a:spcPts val="0"/>
              </a:spcBef>
              <a:spcAft>
                <a:spcPts val="0"/>
              </a:spcAft>
              <a:buFontTx/>
              <a:buNone/>
            </a:pPr>
            <a:endParaRPr lang="en-US" sz="1000" dirty="0" smtClean="0"/>
          </a:p>
          <a:p>
            <a:pPr marL="0" lvl="0" indent="0">
              <a:spcBef>
                <a:spcPts val="0"/>
              </a:spcBef>
              <a:spcAft>
                <a:spcPts val="0"/>
              </a:spcAft>
              <a:buNone/>
            </a:pPr>
            <a:r>
              <a:rPr lang="en-US" sz="1000" b="1" u="sng" dirty="0" err="1" smtClean="0"/>
              <a:t>Scalabiility</a:t>
            </a:r>
            <a:r>
              <a:rPr lang="en-US" sz="1000" b="1" u="sng" dirty="0" smtClean="0"/>
              <a:t> &amp; Reliability</a:t>
            </a:r>
          </a:p>
          <a:p>
            <a:pPr marL="0" lvl="0" indent="0">
              <a:spcBef>
                <a:spcPts val="0"/>
              </a:spcBef>
              <a:spcAft>
                <a:spcPts val="0"/>
              </a:spcAft>
              <a:buNone/>
            </a:pPr>
            <a:r>
              <a:rPr lang="en-US" sz="1000" dirty="0" smtClean="0"/>
              <a:t>Because resources are pooled and workloads can be shifted as necessary, an SDDC is also more resilient than a traditional data center. If a particular piece of hardware fails, the management software can simply move the workload to a functioning piece of infrastructure — often without the need for manual intervention. In addition, the most advanced SDDC management software may include analytics capabilities that can alert staff in advance when problems are likely to occur so that they can take action proactively.</a:t>
            </a:r>
          </a:p>
          <a:p>
            <a:pPr marL="0" lvl="0" indent="0">
              <a:spcBef>
                <a:spcPts val="0"/>
              </a:spcBef>
              <a:spcAft>
                <a:spcPts val="0"/>
              </a:spcAft>
              <a:buNone/>
            </a:pPr>
            <a:r>
              <a:rPr lang="en-US" sz="1000" dirty="0" smtClean="0"/>
              <a:t>Scalability is improved, it just consist to add more x86 servers. You can start with low and grow as you need</a:t>
            </a:r>
          </a:p>
          <a:p>
            <a:pPr marL="0" lvl="0" indent="0">
              <a:spcBef>
                <a:spcPts val="0"/>
              </a:spcBef>
              <a:spcAft>
                <a:spcPts val="0"/>
              </a:spcAft>
              <a:buNone/>
            </a:pPr>
            <a:endParaRPr lang="en-US" sz="1000" dirty="0" smtClean="0"/>
          </a:p>
        </p:txBody>
      </p:sp>
    </p:spTree>
    <p:extLst>
      <p:ext uri="{BB962C8B-B14F-4D97-AF65-F5344CB8AC3E}">
        <p14:creationId xmlns:p14="http://schemas.microsoft.com/office/powerpoint/2010/main" val="2323634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Shape 40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36" name="Shape 40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64717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0"/>
        <p:cNvGrpSpPr/>
        <p:nvPr/>
      </p:nvGrpSpPr>
      <p:grpSpPr>
        <a:xfrm>
          <a:off x="0" y="0"/>
          <a:ext cx="0" cy="0"/>
          <a:chOff x="0" y="0"/>
          <a:chExt cx="0" cy="0"/>
        </a:xfrm>
      </p:grpSpPr>
      <p:sp>
        <p:nvSpPr>
          <p:cNvPr id="3911" name="Shape 39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2" name="Shape 39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sz="1100" b="1" i="0" u="none" strike="noStrike" cap="none" baseline="0" dirty="0" smtClean="0">
                <a:solidFill>
                  <a:srgbClr val="000000"/>
                </a:solidFill>
                <a:latin typeface="Arial"/>
                <a:ea typeface="Arial"/>
                <a:cs typeface="Arial"/>
                <a:sym typeface="Arial"/>
              </a:rPr>
              <a:t>2/3 </a:t>
            </a:r>
            <a:r>
              <a:rPr lang="en-US" sz="1100" b="0" i="0" u="none" strike="noStrike" cap="none" baseline="0" dirty="0" smtClean="0">
                <a:solidFill>
                  <a:srgbClr val="000000"/>
                </a:solidFill>
                <a:latin typeface="Arial"/>
                <a:ea typeface="Arial"/>
                <a:cs typeface="Arial"/>
                <a:sym typeface="Arial"/>
              </a:rPr>
              <a:t>of DU Is Created </a:t>
            </a:r>
            <a:r>
              <a:rPr lang="en-US" sz="1100" b="1" i="0" u="none" strike="noStrike" cap="none" baseline="0" dirty="0" smtClean="0">
                <a:solidFill>
                  <a:srgbClr val="000000"/>
                </a:solidFill>
                <a:latin typeface="Arial"/>
                <a:ea typeface="Arial"/>
                <a:cs typeface="Arial"/>
                <a:sym typeface="Arial"/>
              </a:rPr>
              <a:t>by Consumers, </a:t>
            </a:r>
            <a:r>
              <a:rPr lang="en-US" sz="1100" b="0" i="0" u="none" strike="noStrike" cap="none" baseline="0" dirty="0" smtClean="0">
                <a:solidFill>
                  <a:srgbClr val="000000"/>
                </a:solidFill>
                <a:latin typeface="Arial"/>
                <a:ea typeface="Arial"/>
                <a:cs typeface="Arial"/>
                <a:sym typeface="Arial"/>
              </a:rPr>
              <a:t>but </a:t>
            </a:r>
            <a:r>
              <a:rPr lang="en-US" sz="1100" b="1" i="0" u="none" strike="noStrike" cap="none" baseline="0" dirty="0" smtClean="0">
                <a:solidFill>
                  <a:srgbClr val="000000"/>
                </a:solidFill>
                <a:latin typeface="Arial"/>
                <a:ea typeface="Arial"/>
                <a:cs typeface="Arial"/>
                <a:sym typeface="Arial"/>
              </a:rPr>
              <a:t>Enterprises </a:t>
            </a:r>
            <a:r>
              <a:rPr lang="en-US" sz="1100" b="0" i="0" u="none" strike="noStrike" cap="none" baseline="0" dirty="0" smtClean="0">
                <a:solidFill>
                  <a:srgbClr val="000000"/>
                </a:solidFill>
                <a:latin typeface="Arial"/>
                <a:ea typeface="Arial"/>
                <a:cs typeface="Arial"/>
                <a:sym typeface="Arial"/>
              </a:rPr>
              <a:t>Are Responsible for </a:t>
            </a:r>
            <a:r>
              <a:rPr lang="en-US" sz="1100" b="1" i="0" u="none" strike="noStrike" cap="none" baseline="0" dirty="0" smtClean="0">
                <a:solidFill>
                  <a:srgbClr val="000000"/>
                </a:solidFill>
                <a:latin typeface="Arial"/>
                <a:ea typeface="Arial"/>
                <a:cs typeface="Arial"/>
                <a:sym typeface="Arial"/>
              </a:rPr>
              <a:t>85% </a:t>
            </a:r>
            <a:r>
              <a:rPr lang="en-US" sz="1100" b="0" i="0" u="none" strike="noStrike" cap="none" baseline="0" dirty="0" smtClean="0">
                <a:solidFill>
                  <a:srgbClr val="000000"/>
                </a:solidFill>
                <a:latin typeface="Arial"/>
                <a:ea typeface="Arial"/>
                <a:cs typeface="Arial"/>
                <a:sym typeface="Arial"/>
              </a:rPr>
              <a:t>of This</a:t>
            </a:r>
          </a:p>
          <a:p>
            <a:pPr marL="139700" indent="0">
              <a:buNone/>
            </a:pPr>
            <a:endParaRPr lang="en-US" sz="1100" b="0" i="0" u="none" strike="noStrike" cap="none" baseline="0" dirty="0" smtClean="0">
              <a:solidFill>
                <a:srgbClr val="000000"/>
              </a:solidFill>
              <a:latin typeface="Arial"/>
              <a:cs typeface="Arial"/>
              <a:sym typeface="Arial"/>
            </a:endParaRPr>
          </a:p>
          <a:p>
            <a:pPr marL="139700" indent="0">
              <a:buNone/>
            </a:pPr>
            <a:r>
              <a:rPr lang="en-US" sz="1100" b="0" i="0" u="none" strike="noStrike" cap="none" baseline="0" dirty="0" smtClean="0">
                <a:solidFill>
                  <a:srgbClr val="000000"/>
                </a:solidFill>
                <a:latin typeface="Arial"/>
                <a:cs typeface="Arial"/>
                <a:sym typeface="Arial"/>
              </a:rPr>
              <a:t>Why ?</a:t>
            </a:r>
          </a:p>
          <a:p>
            <a:pPr marL="139700" indent="0">
              <a:buNone/>
            </a:pPr>
            <a:r>
              <a:rPr lang="en-US" sz="1100" b="0" i="0" u="none" strike="noStrike" cap="none" baseline="0" dirty="0" smtClean="0">
                <a:solidFill>
                  <a:srgbClr val="000000"/>
                </a:solidFill>
                <a:latin typeface="Arial"/>
                <a:ea typeface="Arial"/>
                <a:cs typeface="Arial"/>
                <a:sym typeface="Arial"/>
              </a:rPr>
              <a:t>New business models --</a:t>
            </a:r>
            <a:endParaRPr lang="en-US" sz="1100" b="0" i="0" u="none" strike="noStrike" cap="none" baseline="0" dirty="0" smtClean="0">
              <a:solidFill>
                <a:srgbClr val="000000"/>
              </a:solidFill>
              <a:latin typeface="Arial"/>
              <a:cs typeface="Arial"/>
              <a:sym typeface="Arial"/>
            </a:endParaRPr>
          </a:p>
          <a:p>
            <a:pPr marL="139700" indent="0">
              <a:buNone/>
            </a:pPr>
            <a:r>
              <a:rPr lang="en-US" sz="1100" b="0" i="0" u="none" strike="noStrike" cap="none" baseline="0" dirty="0" smtClean="0">
                <a:solidFill>
                  <a:srgbClr val="000000"/>
                </a:solidFill>
                <a:latin typeface="Arial"/>
                <a:ea typeface="Arial"/>
                <a:cs typeface="Arial"/>
                <a:sym typeface="Arial"/>
              </a:rPr>
              <a:t>The </a:t>
            </a:r>
            <a:r>
              <a:rPr lang="en-US" sz="1100" b="0" i="0" u="none" strike="noStrike" cap="none" baseline="0" dirty="0" err="1" smtClean="0">
                <a:solidFill>
                  <a:srgbClr val="000000"/>
                </a:solidFill>
                <a:latin typeface="Arial"/>
                <a:ea typeface="Arial"/>
                <a:cs typeface="Arial"/>
                <a:sym typeface="Arial"/>
              </a:rPr>
              <a:t>IoT</a:t>
            </a:r>
            <a:r>
              <a:rPr lang="en-US" sz="1100" b="0" i="0" u="none" strike="noStrike" cap="none" baseline="0" dirty="0" smtClean="0">
                <a:solidFill>
                  <a:srgbClr val="000000"/>
                </a:solidFill>
                <a:latin typeface="Arial"/>
                <a:ea typeface="Arial"/>
                <a:cs typeface="Arial"/>
                <a:sym typeface="Arial"/>
              </a:rPr>
              <a:t> will help companies create new value streams for customers, speed time to market, and respond more rapidly to customer needs.</a:t>
            </a:r>
          </a:p>
          <a:p>
            <a:pPr marL="139700" indent="0">
              <a:buNone/>
            </a:pPr>
            <a:endParaRPr lang="en-US" sz="1100" b="0" i="0" u="none" strike="noStrike" cap="none" baseline="0" dirty="0" smtClean="0">
              <a:solidFill>
                <a:srgbClr val="000000"/>
              </a:solidFill>
              <a:latin typeface="Arial"/>
              <a:cs typeface="Arial"/>
              <a:sym typeface="Arial"/>
            </a:endParaRPr>
          </a:p>
          <a:p>
            <a:pPr marL="139700" indent="0">
              <a:buNone/>
            </a:pPr>
            <a:r>
              <a:rPr lang="en-US" dirty="0" smtClean="0"/>
              <a:t>Real-time information on mission-critical systems –</a:t>
            </a:r>
          </a:p>
          <a:p>
            <a:pPr marL="139700" indent="0">
              <a:buNone/>
            </a:pPr>
            <a:r>
              <a:rPr lang="en-US" dirty="0" smtClean="0"/>
              <a:t>Enterprises can capture more data about processes and products more quickly and radically improve market agility.</a:t>
            </a:r>
            <a:endParaRPr lang="fr-FR" dirty="0" smtClean="0"/>
          </a:p>
          <a:p>
            <a:pPr marL="139700" indent="0">
              <a:buNone/>
            </a:pPr>
            <a:endParaRPr dirty="0"/>
          </a:p>
        </p:txBody>
      </p:sp>
    </p:spTree>
    <p:extLst>
      <p:ext uri="{BB962C8B-B14F-4D97-AF65-F5344CB8AC3E}">
        <p14:creationId xmlns:p14="http://schemas.microsoft.com/office/powerpoint/2010/main" val="2489781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Shape 38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48" name="Shape 38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87491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0"/>
        <p:cNvGrpSpPr/>
        <p:nvPr/>
      </p:nvGrpSpPr>
      <p:grpSpPr>
        <a:xfrm>
          <a:off x="0" y="0"/>
          <a:ext cx="0" cy="0"/>
          <a:chOff x="0" y="0"/>
          <a:chExt cx="0" cy="0"/>
        </a:xfrm>
      </p:grpSpPr>
      <p:sp>
        <p:nvSpPr>
          <p:cNvPr id="3911" name="Shape 39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2" name="Shape 391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noProof="0" dirty="0" smtClean="0"/>
              <a:t>The Agenda today</a:t>
            </a:r>
            <a:r>
              <a:rPr lang="en-US" baseline="0" noProof="0" dirty="0" smtClean="0"/>
              <a:t>.</a:t>
            </a:r>
          </a:p>
          <a:p>
            <a:pPr marL="0" lvl="0" indent="0">
              <a:spcBef>
                <a:spcPts val="0"/>
              </a:spcBef>
              <a:spcAft>
                <a:spcPts val="0"/>
              </a:spcAft>
              <a:buNone/>
            </a:pPr>
            <a:r>
              <a:rPr lang="en-US" baseline="0" noProof="0" dirty="0" smtClean="0"/>
              <a:t>We will stare with a short introduction of SDDC, followed by an overview of the different type of Datacenter Infrastructure. </a:t>
            </a:r>
          </a:p>
          <a:p>
            <a:pPr marL="0" lvl="0" indent="0">
              <a:spcBef>
                <a:spcPts val="0"/>
              </a:spcBef>
              <a:spcAft>
                <a:spcPts val="0"/>
              </a:spcAft>
              <a:buNone/>
            </a:pPr>
            <a:endParaRPr lang="en-US" baseline="0" noProof="0" dirty="0" smtClean="0"/>
          </a:p>
          <a:p>
            <a:pPr marL="0" lvl="0" indent="0">
              <a:spcBef>
                <a:spcPts val="0"/>
              </a:spcBef>
              <a:spcAft>
                <a:spcPts val="0"/>
              </a:spcAft>
              <a:buNone/>
            </a:pPr>
            <a:r>
              <a:rPr lang="en-US" baseline="0" noProof="0" dirty="0" smtClean="0"/>
              <a:t>We will make focus on the </a:t>
            </a:r>
            <a:r>
              <a:rPr lang="en-US" baseline="0" noProof="0" dirty="0" err="1" smtClean="0"/>
              <a:t>Hyperconverged</a:t>
            </a:r>
            <a:r>
              <a:rPr lang="en-US" baseline="0" noProof="0" dirty="0" smtClean="0"/>
              <a:t> infrastructure and We will finish what is SDDC and these impact</a:t>
            </a:r>
            <a:endParaRPr lang="en-US" noProof="0" dirty="0"/>
          </a:p>
        </p:txBody>
      </p:sp>
    </p:spTree>
    <p:extLst>
      <p:ext uri="{BB962C8B-B14F-4D97-AF65-F5344CB8AC3E}">
        <p14:creationId xmlns:p14="http://schemas.microsoft.com/office/powerpoint/2010/main" val="349525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572436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Shape 3861"/>
          <p:cNvSpPr>
            <a:spLocks noGrp="1" noRot="1" noChangeAspect="1"/>
          </p:cNvSpPr>
          <p:nvPr>
            <p:ph type="sldImg" idx="2"/>
          </p:nvPr>
        </p:nvSpPr>
        <p:spPr>
          <a:xfrm>
            <a:off x="1382713" y="414338"/>
            <a:ext cx="3875087" cy="217963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2" name="Shape 3862"/>
          <p:cNvSpPr txBox="1">
            <a:spLocks noGrp="1"/>
          </p:cNvSpPr>
          <p:nvPr>
            <p:ph type="body" idx="1"/>
          </p:nvPr>
        </p:nvSpPr>
        <p:spPr>
          <a:xfrm>
            <a:off x="685800" y="2721429"/>
            <a:ext cx="5486400" cy="573677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smtClean="0"/>
              <a:t>A short definition of what</a:t>
            </a:r>
            <a:r>
              <a:rPr lang="en-US" baseline="0" dirty="0" smtClean="0"/>
              <a:t> is it</a:t>
            </a:r>
            <a:r>
              <a:rPr lang="en-US" dirty="0" smtClean="0"/>
              <a:t> </a:t>
            </a:r>
          </a:p>
          <a:p>
            <a:pPr marL="0" lvl="0" indent="0">
              <a:spcBef>
                <a:spcPts val="0"/>
              </a:spcBef>
              <a:spcAft>
                <a:spcPts val="0"/>
              </a:spcAft>
              <a:buNone/>
            </a:pPr>
            <a:r>
              <a:rPr lang="en-US" dirty="0" smtClean="0"/>
              <a:t>…..</a:t>
            </a:r>
          </a:p>
          <a:p>
            <a:pPr marL="0" lvl="0" indent="0">
              <a:spcBef>
                <a:spcPts val="0"/>
              </a:spcBef>
              <a:spcAft>
                <a:spcPts val="0"/>
              </a:spcAft>
              <a:buNone/>
            </a:pPr>
            <a:r>
              <a:rPr lang="en-US" dirty="0" smtClean="0"/>
              <a:t>In other words, the software is abstracted away from the hardware, which allows organizations to manage their compute, storage and networking resources as virtual pools. </a:t>
            </a:r>
          </a:p>
          <a:p>
            <a:pPr marL="0" lvl="0" indent="0">
              <a:spcBef>
                <a:spcPts val="0"/>
              </a:spcBef>
              <a:spcAft>
                <a:spcPts val="0"/>
              </a:spcAft>
              <a:buNone/>
            </a:pPr>
            <a:r>
              <a:rPr lang="en-US" dirty="0" smtClean="0"/>
              <a:t>Instead of having to configure hardware manually, staff can control their infrastructure from one central software interface.</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This type of architecture not only saves IT staff time, it also gives organizations more flexibility. </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In addition, it makes it easier to use inexpensive, commodity hardware rather than integrated solutions</a:t>
            </a:r>
          </a:p>
          <a:p>
            <a:pPr marL="0" lvl="0" indent="0">
              <a:spcBef>
                <a:spcPts val="0"/>
              </a:spcBef>
              <a:spcAft>
                <a:spcPts val="0"/>
              </a:spcAft>
              <a:buNone/>
            </a:pPr>
            <a:endParaRPr lang="en-US" dirty="0" smtClean="0"/>
          </a:p>
          <a:p>
            <a:pPr marL="0" lvl="0" indent="0">
              <a:spcBef>
                <a:spcPts val="0"/>
              </a:spcBef>
              <a:spcAft>
                <a:spcPts val="0"/>
              </a:spcAft>
              <a:buNone/>
            </a:pPr>
            <a:r>
              <a:rPr lang="en-US" dirty="0" smtClean="0"/>
              <a:t>Datacenter are "static", inflexible, inefficient. SDDC tends to optimize, make </a:t>
            </a:r>
            <a:r>
              <a:rPr lang="en-US" dirty="0" err="1" smtClean="0"/>
              <a:t>agil</a:t>
            </a:r>
            <a:r>
              <a:rPr lang="en-US" dirty="0" smtClean="0"/>
              <a:t> and dynamic the datacenter part of the </a:t>
            </a:r>
            <a:r>
              <a:rPr lang="en-US" dirty="0" err="1" smtClean="0"/>
              <a:t>ITTo</a:t>
            </a:r>
            <a:r>
              <a:rPr lang="en-US" dirty="0" smtClean="0"/>
              <a:t> archive these goals everything should be virtualize as resources. </a:t>
            </a:r>
          </a:p>
          <a:p>
            <a:pPr marL="0" lvl="0" indent="0">
              <a:spcBef>
                <a:spcPts val="0"/>
              </a:spcBef>
              <a:spcAft>
                <a:spcPts val="0"/>
              </a:spcAft>
              <a:buNone/>
            </a:pPr>
            <a:r>
              <a:rPr lang="en-US" dirty="0" smtClean="0"/>
              <a:t>With SDDC Resources will be automatically </a:t>
            </a:r>
            <a:r>
              <a:rPr lang="en-US" dirty="0" err="1" smtClean="0"/>
              <a:t>provisionned</a:t>
            </a:r>
            <a:r>
              <a:rPr lang="en-US" dirty="0" smtClean="0"/>
              <a:t> with the less human footprint and managed with </a:t>
            </a:r>
            <a:r>
              <a:rPr lang="en-US" dirty="0" err="1" smtClean="0"/>
              <a:t>predifned</a:t>
            </a:r>
            <a:r>
              <a:rPr lang="en-US" dirty="0" smtClean="0"/>
              <a:t> policy that incorporate the business logic.</a:t>
            </a:r>
          </a:p>
          <a:p>
            <a:pPr marL="0" lvl="0" indent="0">
              <a:spcBef>
                <a:spcPts val="0"/>
              </a:spcBef>
              <a:spcAft>
                <a:spcPts val="0"/>
              </a:spcAft>
              <a:buNone/>
            </a:pPr>
            <a:r>
              <a:rPr lang="en-US" dirty="0" smtClean="0"/>
              <a:t>Doing this result on provisioning infrastructure to support new App in minute not Weeks making very happy business executives.</a:t>
            </a:r>
            <a:endParaRPr dirty="0"/>
          </a:p>
        </p:txBody>
      </p:sp>
    </p:spTree>
    <p:extLst>
      <p:ext uri="{BB962C8B-B14F-4D97-AF65-F5344CB8AC3E}">
        <p14:creationId xmlns:p14="http://schemas.microsoft.com/office/powerpoint/2010/main" val="2761391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Shape 38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68" name="Shape 386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30916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Shape 38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56" name="Shape 38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fr-FR" dirty="0" smtClean="0"/>
              <a:t>So </a:t>
            </a:r>
            <a:r>
              <a:rPr lang="fr-FR" dirty="0" err="1" smtClean="0"/>
              <a:t>we</a:t>
            </a:r>
            <a:r>
              <a:rPr lang="fr-FR" dirty="0" smtClean="0"/>
              <a:t> have </a:t>
            </a:r>
            <a:r>
              <a:rPr lang="fr-FR" dirty="0" err="1" smtClean="0"/>
              <a:t>introduced</a:t>
            </a:r>
            <a:r>
              <a:rPr lang="fr-FR" dirty="0" smtClean="0"/>
              <a:t> </a:t>
            </a:r>
            <a:r>
              <a:rPr lang="fr-FR" dirty="0" err="1" smtClean="0"/>
              <a:t>what</a:t>
            </a:r>
            <a:r>
              <a:rPr lang="fr-FR" dirty="0" smtClean="0"/>
              <a:t> </a:t>
            </a:r>
            <a:r>
              <a:rPr lang="fr-FR" dirty="0" err="1" smtClean="0"/>
              <a:t>is</a:t>
            </a:r>
            <a:r>
              <a:rPr lang="fr-FR" dirty="0" smtClean="0"/>
              <a:t> a software </a:t>
            </a:r>
            <a:r>
              <a:rPr lang="fr-FR" dirty="0" err="1" smtClean="0"/>
              <a:t>defined</a:t>
            </a:r>
            <a:r>
              <a:rPr lang="fr-FR" dirty="0" smtClean="0"/>
              <a:t> </a:t>
            </a:r>
            <a:r>
              <a:rPr lang="fr-FR" dirty="0" err="1" smtClean="0"/>
              <a:t>datacenter</a:t>
            </a:r>
            <a:r>
              <a:rPr lang="fr-FR" dirty="0" smtClean="0"/>
              <a:t>.  </a:t>
            </a:r>
            <a:r>
              <a:rPr lang="fr-FR" dirty="0" err="1" smtClean="0"/>
              <a:t>Now</a:t>
            </a:r>
            <a:r>
              <a:rPr lang="fr-FR" dirty="0" smtClean="0"/>
              <a:t> </a:t>
            </a:r>
            <a:r>
              <a:rPr lang="fr-FR" dirty="0" err="1" smtClean="0"/>
              <a:t>we</a:t>
            </a:r>
            <a:r>
              <a:rPr lang="fr-FR" dirty="0" smtClean="0"/>
              <a:t> </a:t>
            </a:r>
            <a:r>
              <a:rPr lang="fr-FR" dirty="0" err="1" smtClean="0"/>
              <a:t>quickly</a:t>
            </a:r>
            <a:r>
              <a:rPr lang="fr-FR" baseline="0" dirty="0" smtClean="0"/>
              <a:t> </a:t>
            </a:r>
            <a:r>
              <a:rPr lang="fr-FR" baseline="0" dirty="0" err="1" smtClean="0"/>
              <a:t>review</a:t>
            </a:r>
            <a:r>
              <a:rPr lang="fr-FR" baseline="0" dirty="0" smtClean="0"/>
              <a:t> the </a:t>
            </a:r>
            <a:r>
              <a:rPr lang="fr-FR" baseline="0" dirty="0" err="1" smtClean="0"/>
              <a:t>different</a:t>
            </a:r>
            <a:r>
              <a:rPr lang="fr-FR" baseline="0" dirty="0" smtClean="0"/>
              <a:t> type infrastructures</a:t>
            </a:r>
            <a:endParaRPr dirty="0"/>
          </a:p>
        </p:txBody>
      </p:sp>
    </p:spTree>
    <p:extLst>
      <p:ext uri="{BB962C8B-B14F-4D97-AF65-F5344CB8AC3E}">
        <p14:creationId xmlns:p14="http://schemas.microsoft.com/office/powerpoint/2010/main" val="2212442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350963" y="239713"/>
            <a:ext cx="3851275" cy="2166937"/>
          </a:xfrm>
        </p:spPr>
      </p:sp>
      <p:sp>
        <p:nvSpPr>
          <p:cNvPr id="3" name="Espace réservé des commentaires 2"/>
          <p:cNvSpPr>
            <a:spLocks noGrp="1"/>
          </p:cNvSpPr>
          <p:nvPr>
            <p:ph type="body" idx="1"/>
          </p:nvPr>
        </p:nvSpPr>
        <p:spPr/>
        <p:txBody>
          <a:bodyPr/>
          <a:lstStyle/>
          <a:p>
            <a:pPr marL="139700" indent="0">
              <a:buNone/>
            </a:pPr>
            <a:endParaRPr lang="en-US" baseline="0" dirty="0" smtClean="0"/>
          </a:p>
          <a:p>
            <a:pPr marL="139700" indent="0">
              <a:buNone/>
            </a:pPr>
            <a:endParaRPr lang="en-US" baseline="0" dirty="0" smtClean="0"/>
          </a:p>
          <a:p>
            <a:pPr marL="139700" indent="0">
              <a:buNone/>
            </a:pPr>
            <a:endParaRPr lang="en-US" baseline="0" dirty="0" smtClean="0"/>
          </a:p>
          <a:p>
            <a:pPr marL="139700" indent="0">
              <a:buNone/>
            </a:pPr>
            <a:endParaRPr lang="en-US" baseline="0" dirty="0" smtClean="0"/>
          </a:p>
          <a:p>
            <a:endParaRPr lang="en-US" dirty="0"/>
          </a:p>
        </p:txBody>
      </p:sp>
    </p:spTree>
    <p:extLst>
      <p:ext uri="{BB962C8B-B14F-4D97-AF65-F5344CB8AC3E}">
        <p14:creationId xmlns:p14="http://schemas.microsoft.com/office/powerpoint/2010/main" val="1279779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0"/>
        <p:cNvGrpSpPr/>
        <p:nvPr/>
      </p:nvGrpSpPr>
      <p:grpSpPr>
        <a:xfrm>
          <a:off x="0" y="0"/>
          <a:ext cx="0" cy="0"/>
          <a:chOff x="0" y="0"/>
          <a:chExt cx="0" cy="0"/>
        </a:xfrm>
      </p:grpSpPr>
      <p:sp>
        <p:nvSpPr>
          <p:cNvPr id="3911" name="Shape 3911"/>
          <p:cNvSpPr>
            <a:spLocks noGrp="1" noRot="1" noChangeAspect="1"/>
          </p:cNvSpPr>
          <p:nvPr>
            <p:ph type="sldImg" idx="2"/>
          </p:nvPr>
        </p:nvSpPr>
        <p:spPr>
          <a:xfrm>
            <a:off x="1566863" y="119063"/>
            <a:ext cx="3724275" cy="20955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12" name="Shape 3912"/>
          <p:cNvSpPr txBox="1">
            <a:spLocks noGrp="1"/>
          </p:cNvSpPr>
          <p:nvPr>
            <p:ph type="body" idx="1"/>
          </p:nvPr>
        </p:nvSpPr>
        <p:spPr>
          <a:xfrm>
            <a:off x="685800" y="2318657"/>
            <a:ext cx="5486400" cy="6139543"/>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noProof="0" dirty="0" smtClean="0"/>
              <a:t>Let’s start with The traditional Datacenter.</a:t>
            </a:r>
            <a:r>
              <a:rPr lang="en-US" baseline="0" noProof="0" dirty="0" smtClean="0"/>
              <a:t> It‘s</a:t>
            </a:r>
            <a:r>
              <a:rPr lang="en-US" noProof="0" dirty="0" smtClean="0"/>
              <a:t> composed of different type of hardware and Vendors.</a:t>
            </a:r>
            <a:r>
              <a:rPr lang="en-US" baseline="0" noProof="0" dirty="0" smtClean="0"/>
              <a:t> </a:t>
            </a:r>
          </a:p>
          <a:p>
            <a:pPr marL="0" lvl="0" indent="0">
              <a:spcBef>
                <a:spcPts val="0"/>
              </a:spcBef>
              <a:spcAft>
                <a:spcPts val="0"/>
              </a:spcAft>
              <a:buNone/>
            </a:pPr>
            <a:endParaRPr lang="en-US" baseline="0" noProof="0" dirty="0" smtClean="0"/>
          </a:p>
          <a:p>
            <a:pPr marL="0" lvl="0" indent="0">
              <a:spcBef>
                <a:spcPts val="0"/>
              </a:spcBef>
              <a:spcAft>
                <a:spcPts val="0"/>
              </a:spcAft>
              <a:buNone/>
            </a:pPr>
            <a:r>
              <a:rPr lang="en-US" baseline="0" noProof="0" dirty="0" smtClean="0"/>
              <a:t>It’s most of the time organized in Silo, the Storage team, the network team, the </a:t>
            </a:r>
            <a:r>
              <a:rPr lang="en-US" baseline="0" noProof="0" dirty="0" err="1" smtClean="0"/>
              <a:t>unix</a:t>
            </a:r>
            <a:r>
              <a:rPr lang="en-US" baseline="0" noProof="0" dirty="0" smtClean="0"/>
              <a:t> team, the windows team, and so:</a:t>
            </a:r>
          </a:p>
          <a:p>
            <a:pPr marL="0" lvl="0" indent="0">
              <a:spcBef>
                <a:spcPts val="0"/>
              </a:spcBef>
              <a:spcAft>
                <a:spcPts val="0"/>
              </a:spcAft>
              <a:buNone/>
            </a:pPr>
            <a:endParaRPr lang="en-US" baseline="0" noProof="0" dirty="0" smtClean="0"/>
          </a:p>
          <a:p>
            <a:pPr marL="0" lvl="0" indent="0">
              <a:spcBef>
                <a:spcPts val="0"/>
              </a:spcBef>
              <a:spcAft>
                <a:spcPts val="0"/>
              </a:spcAft>
              <a:buNone/>
            </a:pPr>
            <a:r>
              <a:rPr lang="en-US" baseline="0" noProof="0" dirty="0" smtClean="0"/>
              <a:t>It needs to have dedicated specialist per domain because is not common to have people having all knowledge for all of type of IT components.</a:t>
            </a:r>
          </a:p>
          <a:p>
            <a:pPr marL="0" lvl="0" indent="0">
              <a:spcBef>
                <a:spcPts val="0"/>
              </a:spcBef>
              <a:spcAft>
                <a:spcPts val="0"/>
              </a:spcAft>
              <a:buNone/>
            </a:pPr>
            <a:endParaRPr lang="en-US" baseline="0" noProof="0" dirty="0" smtClean="0"/>
          </a:p>
          <a:p>
            <a:pPr marL="0" lvl="0" indent="0">
              <a:spcBef>
                <a:spcPts val="0"/>
              </a:spcBef>
              <a:spcAft>
                <a:spcPts val="0"/>
              </a:spcAft>
              <a:buNone/>
            </a:pPr>
            <a:r>
              <a:rPr lang="en-US" noProof="0" dirty="0" smtClean="0"/>
              <a:t>This</a:t>
            </a:r>
            <a:r>
              <a:rPr lang="en-US" baseline="0" noProof="0" dirty="0" smtClean="0"/>
              <a:t> imply the usage of multiple management interface and not facilitate the interaction between them.</a:t>
            </a:r>
          </a:p>
          <a:p>
            <a:pPr marL="0" lvl="0" indent="0">
              <a:spcBef>
                <a:spcPts val="0"/>
              </a:spcBef>
              <a:spcAft>
                <a:spcPts val="0"/>
              </a:spcAft>
              <a:buNone/>
            </a:pPr>
            <a:endParaRPr lang="en-US" baseline="0" noProof="0" dirty="0" smtClean="0"/>
          </a:p>
          <a:p>
            <a:pPr marL="0" lvl="0" indent="0">
              <a:spcBef>
                <a:spcPts val="0"/>
              </a:spcBef>
              <a:spcAft>
                <a:spcPts val="0"/>
              </a:spcAft>
              <a:buNone/>
            </a:pPr>
            <a:r>
              <a:rPr lang="en-US" baseline="0" noProof="0" dirty="0" smtClean="0"/>
              <a:t>We also see waste of resources, CPU used for storage silo could be under used while Servers CPU are </a:t>
            </a:r>
            <a:r>
              <a:rPr lang="en-US" dirty="0" smtClean="0"/>
              <a:t>over</a:t>
            </a:r>
            <a:r>
              <a:rPr lang="en-US" baseline="0" noProof="0" dirty="0" smtClean="0"/>
              <a:t>loaded. </a:t>
            </a:r>
          </a:p>
          <a:p>
            <a:pPr marL="0" lvl="0" indent="0">
              <a:spcBef>
                <a:spcPts val="0"/>
              </a:spcBef>
              <a:spcAft>
                <a:spcPts val="0"/>
              </a:spcAft>
              <a:buNone/>
            </a:pPr>
            <a:endParaRPr lang="en-US" baseline="0" noProof="0" dirty="0" smtClean="0"/>
          </a:p>
          <a:p>
            <a:pPr marL="0" lvl="0" indent="0">
              <a:spcBef>
                <a:spcPts val="0"/>
              </a:spcBef>
              <a:spcAft>
                <a:spcPts val="0"/>
              </a:spcAft>
              <a:buNone/>
            </a:pPr>
            <a:r>
              <a:rPr lang="en-US" baseline="0" noProof="0" dirty="0" smtClean="0"/>
              <a:t>Hard to maintain due to the number of actors/vendors/teams involved, automation also suffer from this diversity of technology</a:t>
            </a:r>
          </a:p>
          <a:p>
            <a:pPr marL="0" lvl="0" indent="0">
              <a:spcBef>
                <a:spcPts val="0"/>
              </a:spcBef>
              <a:spcAft>
                <a:spcPts val="0"/>
              </a:spcAft>
              <a:buNone/>
            </a:pPr>
            <a:endParaRPr lang="en-US" baseline="0" noProof="0" dirty="0" smtClean="0"/>
          </a:p>
          <a:p>
            <a:pPr marL="0" lvl="0" indent="0">
              <a:spcBef>
                <a:spcPts val="0"/>
              </a:spcBef>
              <a:spcAft>
                <a:spcPts val="0"/>
              </a:spcAft>
              <a:buNone/>
            </a:pPr>
            <a:r>
              <a:rPr lang="en-US" baseline="0" noProof="0" dirty="0" smtClean="0"/>
              <a:t>In another word, there are a lot of improvement to make and of course a lot of money to save.</a:t>
            </a:r>
          </a:p>
          <a:p>
            <a:pPr marL="0" lvl="0" indent="0">
              <a:spcBef>
                <a:spcPts val="0"/>
              </a:spcBef>
              <a:spcAft>
                <a:spcPts val="0"/>
              </a:spcAft>
              <a:buNone/>
            </a:pPr>
            <a:endParaRPr lang="en-US" baseline="0" noProof="0" dirty="0" smtClean="0"/>
          </a:p>
        </p:txBody>
      </p:sp>
    </p:spTree>
    <p:extLst>
      <p:ext uri="{BB962C8B-B14F-4D97-AF65-F5344CB8AC3E}">
        <p14:creationId xmlns:p14="http://schemas.microsoft.com/office/powerpoint/2010/main" val="2386085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455738" y="250825"/>
            <a:ext cx="3946525" cy="2220913"/>
          </a:xfrm>
        </p:spPr>
      </p:sp>
      <p:sp>
        <p:nvSpPr>
          <p:cNvPr id="3" name="Espace réservé des commentaires 2"/>
          <p:cNvSpPr>
            <a:spLocks noGrp="1"/>
          </p:cNvSpPr>
          <p:nvPr>
            <p:ph type="body" idx="1"/>
          </p:nvPr>
        </p:nvSpPr>
        <p:spPr/>
        <p:txBody>
          <a:bodyPr/>
          <a:lstStyle/>
          <a:p>
            <a:pPr marL="457200" indent="-317500"/>
            <a:r>
              <a:rPr lang="en-US" sz="1000" baseline="0" dirty="0" smtClean="0"/>
              <a:t>Converged</a:t>
            </a:r>
          </a:p>
          <a:p>
            <a:pPr marL="139700" indent="0">
              <a:buNone/>
            </a:pPr>
            <a:r>
              <a:rPr lang="en-US" sz="1000" baseline="0" dirty="0" smtClean="0"/>
              <a:t>Often only one vendor with an integrated solution of different hardware, putting on the same rack network, storage. Dedicated and specialized hardware are packaged but still needs different knowledge</a:t>
            </a:r>
            <a:r>
              <a:rPr lang="en-US" sz="1000" dirty="0" smtClean="0"/>
              <a:t> and </a:t>
            </a:r>
            <a:r>
              <a:rPr lang="en-US" sz="1000" dirty="0"/>
              <a:t>still remain the overall complexity of management </a:t>
            </a:r>
            <a:r>
              <a:rPr lang="en-US" sz="1000" dirty="0" smtClean="0"/>
              <a:t>system</a:t>
            </a:r>
          </a:p>
          <a:p>
            <a:pPr marL="139700" indent="0">
              <a:buNone/>
            </a:pPr>
            <a:r>
              <a:rPr lang="en-US" sz="1000" baseline="0" dirty="0" smtClean="0"/>
              <a:t>More efficient than traditional Infrastructure but it still have some limitations; </a:t>
            </a:r>
          </a:p>
          <a:p>
            <a:pPr marL="139700" indent="0">
              <a:buNone/>
            </a:pPr>
            <a:r>
              <a:rPr lang="en-US" sz="1000" dirty="0"/>
              <a:t> </a:t>
            </a:r>
            <a:r>
              <a:rPr lang="en-US" sz="1000" dirty="0" smtClean="0"/>
              <a:t> </a:t>
            </a:r>
            <a:r>
              <a:rPr lang="en-US" sz="1000" baseline="0" dirty="0" smtClean="0"/>
              <a:t>- high cost due to the underline hardware (storage array still exist, </a:t>
            </a:r>
            <a:r>
              <a:rPr lang="en-US" sz="1000" baseline="0" dirty="0" err="1" smtClean="0"/>
              <a:t>etc</a:t>
            </a:r>
            <a:r>
              <a:rPr lang="en-US" sz="1000" baseline="0" dirty="0" smtClean="0"/>
              <a:t>) what need to be purchase upfront ;</a:t>
            </a:r>
          </a:p>
          <a:p>
            <a:pPr marL="139700" indent="0">
              <a:buNone/>
            </a:pPr>
            <a:r>
              <a:rPr lang="en-US" sz="1000" baseline="0" dirty="0" smtClean="0"/>
              <a:t>  - operations and maintenance are managed differently in function of the hardware, </a:t>
            </a:r>
          </a:p>
          <a:p>
            <a:pPr marL="139700" indent="0">
              <a:buNone/>
            </a:pPr>
            <a:r>
              <a:rPr lang="en-US" sz="1000" baseline="0" dirty="0" smtClean="0"/>
              <a:t>  - compatibility stack between them; - </a:t>
            </a:r>
            <a:r>
              <a:rPr lang="en-US" sz="1000" baseline="0" dirty="0" err="1" smtClean="0"/>
              <a:t>etc</a:t>
            </a:r>
            <a:r>
              <a:rPr lang="en-US" sz="1000" baseline="0" dirty="0" smtClean="0"/>
              <a:t>; </a:t>
            </a:r>
          </a:p>
          <a:p>
            <a:pPr marL="139700" indent="0">
              <a:buNone/>
            </a:pPr>
            <a:r>
              <a:rPr lang="en-US" sz="1000" baseline="0" dirty="0" smtClean="0"/>
              <a:t>  - Cost, As helpful as convergence was, it was largely inapplicable to the mid-market and below because converged infrastructure orders are placed on the order of racks and rows and the buy in starts at hundreds of thousands of dollars. A more granular approach was needed for the rest of the market.</a:t>
            </a:r>
          </a:p>
          <a:p>
            <a:pPr marL="139700" indent="0">
              <a:buNone/>
            </a:pPr>
            <a:endParaRPr lang="en-US" sz="1000" baseline="0" dirty="0" smtClean="0"/>
          </a:p>
          <a:p>
            <a:pPr marL="139700" indent="0">
              <a:buNone/>
            </a:pPr>
            <a:r>
              <a:rPr lang="en-US" sz="1000" baseline="0" dirty="0" smtClean="0"/>
              <a:t>As well, the combination of existing technologies eased the procurement and deployment burden, but did nothing to address the ongoing operation complexity that plagued many organizations (think about Normal Datacenter common weakness). To address that, an entirely new model was needed.</a:t>
            </a:r>
          </a:p>
          <a:p>
            <a:pPr marL="139700" indent="0">
              <a:buNone/>
            </a:pPr>
            <a:endParaRPr lang="en-US" sz="1000" baseline="0" dirty="0" smtClean="0"/>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000" dirty="0" err="1" smtClean="0"/>
              <a:t>Hyperconvergence</a:t>
            </a:r>
            <a:r>
              <a:rPr lang="en-US" sz="1000" dirty="0" smtClean="0"/>
              <a:t>, as an evolution of convergence. It addressed those challenges by rethinking all the services and hardware that make up a modern infrastructure.</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000" dirty="0" err="1" smtClean="0"/>
              <a:t>Hyperconvergence</a:t>
            </a:r>
            <a:r>
              <a:rPr lang="en-US" sz="1000" dirty="0" smtClean="0"/>
              <a:t> really builds a unique solution without disparate pieces.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000" baseline="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000" baseline="0" dirty="0" smtClean="0"/>
              <a:t>Running everything in top of Hypervisor allow us to grow-up and </a:t>
            </a:r>
            <a:r>
              <a:rPr lang="en-US" sz="1000" baseline="0" dirty="0" err="1" smtClean="0"/>
              <a:t>scallout</a:t>
            </a:r>
            <a:r>
              <a:rPr lang="en-US" sz="1000" baseline="0" dirty="0" smtClean="0"/>
              <a:t>, it also permit the integration of Network and Storage.</a:t>
            </a:r>
          </a:p>
          <a:p>
            <a:pPr marL="0" lvl="0" indent="0">
              <a:spcBef>
                <a:spcPts val="0"/>
              </a:spcBef>
              <a:spcAft>
                <a:spcPts val="0"/>
              </a:spcAft>
              <a:buNone/>
            </a:pPr>
            <a:endParaRPr lang="en-US" sz="1000" dirty="0" smtClean="0"/>
          </a:p>
          <a:p>
            <a:pPr marL="139700" indent="0">
              <a:buNone/>
            </a:pPr>
            <a:endParaRPr lang="en-US" sz="1000" baseline="0" dirty="0" smtClean="0"/>
          </a:p>
          <a:p>
            <a:endParaRPr lang="en-US" sz="1000" dirty="0"/>
          </a:p>
        </p:txBody>
      </p:sp>
    </p:spTree>
    <p:extLst>
      <p:ext uri="{BB962C8B-B14F-4D97-AF65-F5344CB8AC3E}">
        <p14:creationId xmlns:p14="http://schemas.microsoft.com/office/powerpoint/2010/main" val="3323680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a:r>
              <a:rPr lang="fr-FR" smtClean="0"/>
              <a:t>Modifiez le style du titre</a:t>
            </a:r>
            <a:endParaRPr/>
          </a:p>
        </p:txBody>
      </p:sp>
      <p:grpSp>
        <p:nvGrpSpPr>
          <p:cNvPr id="11" name="Shape 11"/>
          <p:cNvGrpSpPr/>
          <p:nvPr/>
        </p:nvGrpSpPr>
        <p:grpSpPr>
          <a:xfrm rot="10800000">
            <a:off x="8705367" y="28698"/>
            <a:ext cx="410132" cy="5086302"/>
            <a:chOff x="836200" y="238125"/>
            <a:chExt cx="422425" cy="5238750"/>
          </a:xfrm>
        </p:grpSpPr>
        <p:sp>
          <p:nvSpPr>
            <p:cNvPr id="12" name="Shape 12"/>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14"/>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5"/>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6"/>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7"/>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 name="Shape 22"/>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 name="Shape 23"/>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 name="Shape 24"/>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 name="Shape 25"/>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 name="Shape 26"/>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 name="Shape 28"/>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 name="Shape 29"/>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 name="Shape 30"/>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 name="Shape 31"/>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 name="Shape 32"/>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 name="Shape 33"/>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 name="Shape 34"/>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 name="Shape 36"/>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 name="Shape 38"/>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 name="Shape 39"/>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 name="Shape 40"/>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 name="Shape 41"/>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5"/>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 name="Shape 46"/>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 name="Shape 47"/>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 name="Shape 48"/>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 name="Shape 49"/>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Shape 50"/>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 name="Shape 52"/>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 name="Shape 53"/>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 name="Shape 54"/>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 name="Shape 55"/>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 name="Shape 56"/>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57"/>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59"/>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60"/>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61"/>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 name="Shape 62"/>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 name="Shape 63"/>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 name="Shape 64"/>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 name="Shape 66"/>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 name="Shape 67"/>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 name="Shape 68"/>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 name="Shape 69"/>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 name="Shape 70"/>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 name="Shape 71"/>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 name="Shape 72"/>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 name="Shape 73"/>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Shape 74"/>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Shape 75"/>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Shape 77"/>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Shape 78"/>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Shape 79"/>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Shape 80"/>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 name="Shape 81"/>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 name="Shape 82"/>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 name="Shape 83"/>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 name="Shape 84"/>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 name="Shape 85"/>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Shape 86"/>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 name="Shape 87"/>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 name="Shape 88"/>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 name="Shape 89"/>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 name="Shape 90"/>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 name="Shape 91"/>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2" name="Shape 92"/>
          <p:cNvGrpSpPr/>
          <p:nvPr/>
        </p:nvGrpSpPr>
        <p:grpSpPr>
          <a:xfrm rot="10800000">
            <a:off x="6659535" y="28698"/>
            <a:ext cx="2309844" cy="5086302"/>
            <a:chOff x="986700" y="238125"/>
            <a:chExt cx="2379075" cy="5238750"/>
          </a:xfrm>
        </p:grpSpPr>
        <p:sp>
          <p:nvSpPr>
            <p:cNvPr id="93" name="Shape 93"/>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Shape 94"/>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 name="Shape 95"/>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 name="Shape 96"/>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 name="Shape 97"/>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 name="Shape 98"/>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 name="Shape 99"/>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 name="Shape 100"/>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Shape 101"/>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 name="Shape 102"/>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 name="Shape 103"/>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 name="Shape 104"/>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 name="Shape 105"/>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 name="Shape 106"/>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 name="Shape 107"/>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 name="Shape 108"/>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 name="Shape 109"/>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 name="Shape 110"/>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Shape 111"/>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 name="Shape 112"/>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Shape 113"/>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 name="Shape 114"/>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 name="Shape 115"/>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 name="Shape 116"/>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 name="Shape 117"/>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 name="Shape 118"/>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 name="Shape 119"/>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Shape 120"/>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Shape 121"/>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 name="Shape 122"/>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 name="Shape 123"/>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 name="Shape 124"/>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 name="Shape 125"/>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 name="Shape 126"/>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Shape 127"/>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 name="Shape 128"/>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Shape 129"/>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Shape 131"/>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Shape 132"/>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 name="Shape 133"/>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Shape 134"/>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Shape 135"/>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Shape 136"/>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 name="Shape 137"/>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Shape 138"/>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 name="Shape 139"/>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 name="Shape 140"/>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Shape 141"/>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 name="Shape 142"/>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 name="Shape 143"/>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 name="Shape 144"/>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 name="Shape 145"/>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 name="Shape 146"/>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 name="Shape 147"/>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Shape 148"/>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 name="Shape 149"/>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 name="Shape 150"/>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 name="Shape 151"/>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 name="Shape 152"/>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Shape 153"/>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Shape 154"/>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 name="Shape 156"/>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 name="Shape 160"/>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Shape 161"/>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 name="Shape 162"/>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 name="Shape 163"/>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Shape 164"/>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 name="Shape 165"/>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 name="Shape 167"/>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 name="Shape 168"/>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 name="Shape 169"/>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Shape 170"/>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 name="Shape 171"/>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 name="Shape 172"/>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Shape 173"/>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 name="Shape 174"/>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 name="Shape 175"/>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 name="Shape 176"/>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 name="Shape 177"/>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 name="Shape 178"/>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 name="Shape 179"/>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Shape 180"/>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 name="Shape 181"/>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Shape 182"/>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 name="Shape 183"/>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 name="Shape 184"/>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 name="Shape 185"/>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 name="Shape 186"/>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 name="Shape 187"/>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Shape 188"/>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 name="Shape 189"/>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 name="Shape 190"/>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Shape 191"/>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 name="Shape 192"/>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 name="Shape 193"/>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 name="Shape 194"/>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 name="Shape 195"/>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 name="Shape 196"/>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 name="Shape 197"/>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 name="Shape 198"/>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 name="Shape 199"/>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Shape 200"/>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 name="Shape 201"/>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 name="Shape 202"/>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 name="Shape 203"/>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Shape 204"/>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 name="Shape 205"/>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 name="Shape 206"/>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 name="Shape 207"/>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 name="Shape 208"/>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Shape 209"/>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 name="Shape 210"/>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 name="Shape 211"/>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12" name="Shape 212"/>
          <p:cNvGrpSpPr/>
          <p:nvPr/>
        </p:nvGrpSpPr>
        <p:grpSpPr>
          <a:xfrm rot="10800000">
            <a:off x="6367294" y="28698"/>
            <a:ext cx="2017554" cy="5086302"/>
            <a:chOff x="1588750" y="238125"/>
            <a:chExt cx="2078025" cy="5238750"/>
          </a:xfrm>
        </p:grpSpPr>
        <p:sp>
          <p:nvSpPr>
            <p:cNvPr id="213" name="Shape 213"/>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4" name="Shape 214"/>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5" name="Shape 215"/>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6" name="Shape 216"/>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7" name="Shape 217"/>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8" name="Shape 218"/>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9" name="Shape 219"/>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0" name="Shape 220"/>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Shape 221"/>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2" name="Shape 222"/>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Shape 223"/>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4" name="Shape 224"/>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5" name="Shape 225"/>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6" name="Shape 226"/>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7" name="Shape 227"/>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8" name="Shape 228"/>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9" name="Shape 229"/>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0" name="Shape 230"/>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1" name="Shape 231"/>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2" name="Shape 232"/>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Shape 233"/>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4" name="Shape 234"/>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5" name="Shape 235"/>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6" name="Shape 236"/>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7" name="Shape 237"/>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8" name="Shape 238"/>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9" name="Shape 239"/>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 name="Shape 240"/>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 name="Shape 241"/>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 name="Shape 242"/>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 name="Shape 243"/>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 name="Shape 244"/>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 name="Shape 245"/>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 name="Shape 246"/>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 name="Shape 247"/>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Shape 248"/>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 name="Shape 249"/>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 name="Shape 250"/>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Shape 251"/>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 name="Shape 252"/>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 name="Shape 253"/>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 name="Shape 254"/>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 name="Shape 255"/>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 name="Shape 256"/>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Shape 257"/>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 name="Shape 258"/>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 name="Shape 259"/>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 name="Shape 260"/>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 name="Shape 261"/>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 name="Shape 262"/>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 name="Shape 263"/>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 name="Shape 264"/>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 name="Shape 265"/>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Shape 266"/>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 name="Shape 267"/>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8" name="Shape 268"/>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9" name="Shape 269"/>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Shape 270"/>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1" name="Shape 271"/>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2" name="Shape 272"/>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3" name="Shape 273"/>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4" name="Shape 274"/>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5" name="Shape 275"/>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6" name="Shape 276"/>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7" name="Shape 277"/>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8" name="Shape 278"/>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Shape 279"/>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0" name="Shape 280"/>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1" name="Shape 281"/>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2" name="Shape 282"/>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3" name="Shape 283"/>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4" name="Shape 284"/>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5" name="Shape 285"/>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6" name="Shape 286"/>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Shape 287"/>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8" name="Shape 288"/>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9" name="Shape 289"/>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0" name="Shape 290"/>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1" name="Shape 291"/>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2" name="Shape 292"/>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3" name="Shape 293"/>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4" name="Shape 294"/>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 name="Shape 295"/>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 name="Shape 296"/>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 name="Shape 297"/>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 name="Shape 298"/>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 name="Shape 299"/>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 name="Shape 300"/>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 name="Shape 301"/>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 name="Shape 302"/>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 name="Shape 303"/>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 name="Shape 304"/>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 name="Shape 305"/>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 name="Shape 306"/>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 name="Shape 307"/>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 name="Shape 308"/>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 name="Shape 309"/>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 name="Shape 310"/>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 name="Shape 311"/>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 name="Shape 312"/>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 name="Shape 313"/>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 name="Shape 314"/>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 name="Shape 315"/>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 name="Shape 316"/>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 name="Shape 317"/>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 name="Shape 318"/>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 name="Shape 319"/>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 name="Shape 320"/>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 name="Shape 321"/>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 name="Shape 322"/>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 name="Shape 323"/>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 name="Shape 324"/>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 name="Shape 325"/>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 name="Shape 326"/>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 name="Shape 327"/>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 name="Shape 328"/>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 name="Shape 329"/>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 name="Shape 330"/>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 name="Shape 331"/>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 name="Shape 332"/>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 name="Shape 333"/>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 name="Shape 334"/>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 name="Shape 335"/>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 name="Shape 336"/>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 name="Shape 337"/>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 name="Shape 338"/>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 name="Shape 339"/>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 name="Shape 340"/>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 name="Shape 341"/>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 name="Shape 342"/>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 name="Shape 343"/>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 name="Shape 344"/>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 name="Shape 345"/>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 name="Shape 346"/>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 name="Shape 347"/>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 name="Shape 348"/>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 name="Shape 349"/>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 name="Shape 350"/>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1" name="Shape 351"/>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2" name="Shape 352"/>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3" name="Shape 353"/>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4" name="Shape 354"/>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5" name="Shape 355"/>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6" name="Shape 356"/>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7" name="Shape 357"/>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8" name="Shape 358"/>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9" name="Shape 359"/>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0" name="Shape 360"/>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1" name="Shape 361"/>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2" name="Shape 362"/>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3" name="Shape 363"/>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4" name="Shape 364"/>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5" name="Shape 365"/>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6" name="Shape 366"/>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7" name="Shape 367"/>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8" name="Shape 368"/>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69" name="Shape 369"/>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0" name="Shape 370"/>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1" name="Shape 371"/>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2" name="Shape 372"/>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3" name="Shape 373"/>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4" name="Shape 374"/>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5" name="Shape 375"/>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6" name="Shape 376"/>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7" name="Shape 377"/>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8" name="Shape 378"/>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9" name="Shape 379"/>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0" name="Shape 380"/>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1" name="Shape 381"/>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2" name="Shape 382"/>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3" name="Shape 383"/>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4" name="Shape 384"/>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5" name="Shape 385"/>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6" name="Shape 386"/>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7" name="Shape 387"/>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 name="Shape 388"/>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 name="Shape 389"/>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0" name="Shape 390"/>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1" name="Shape 391"/>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2" name="Shape 392"/>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3" name="Shape 393"/>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4" name="Shape 394"/>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5" name="Shape 395"/>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6" name="Shape 396"/>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7" name="Shape 397"/>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8" name="Shape 398"/>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99" name="Shape 399"/>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0" name="Shape 400"/>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1" name="Shape 401"/>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2" name="Shape 402"/>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3" name="Shape 403"/>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4" name="Shape 404"/>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5" name="Shape 405"/>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6" name="Shape 406"/>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7" name="Shape 407"/>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8" name="Shape 408"/>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09" name="Shape 409"/>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0" name="Shape 410"/>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1" name="Shape 411"/>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2" name="Shape 412"/>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3" name="Shape 413"/>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4" name="Shape 414"/>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5" name="Shape 415"/>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6" name="Shape 416"/>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7" name="Shape 417"/>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8" name="Shape 418"/>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19" name="Shape 419"/>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0" name="Shape 420"/>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1" name="Shape 421"/>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422" name="Shape 422"/>
          <p:cNvGrpSpPr/>
          <p:nvPr/>
        </p:nvGrpSpPr>
        <p:grpSpPr>
          <a:xfrm rot="10800000">
            <a:off x="6367294" y="28698"/>
            <a:ext cx="2309820" cy="5086302"/>
            <a:chOff x="1287725" y="238125"/>
            <a:chExt cx="2379050" cy="5238750"/>
          </a:xfrm>
        </p:grpSpPr>
        <p:sp>
          <p:nvSpPr>
            <p:cNvPr id="423" name="Shape 423"/>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4" name="Shape 424"/>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5" name="Shape 425"/>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6" name="Shape 426"/>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7" name="Shape 427"/>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8" name="Shape 428"/>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9" name="Shape 429"/>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0" name="Shape 430"/>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1" name="Shape 431"/>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2" name="Shape 432"/>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3" name="Shape 433"/>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4" name="Shape 434"/>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5" name="Shape 435"/>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6" name="Shape 436"/>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7" name="Shape 437"/>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8" name="Shape 438"/>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9" name="Shape 439"/>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0" name="Shape 440"/>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1" name="Shape 441"/>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2" name="Shape 442"/>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3" name="Shape 443"/>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4" name="Shape 444"/>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5" name="Shape 445"/>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6" name="Shape 446"/>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7" name="Shape 447"/>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8" name="Shape 448"/>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9" name="Shape 449"/>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0" name="Shape 450"/>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1" name="Shape 451"/>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2" name="Shape 452"/>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3" name="Shape 453"/>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4" name="Shape 454"/>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5" name="Shape 455"/>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6" name="Shape 456"/>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7" name="Shape 457"/>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8" name="Shape 458"/>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9" name="Shape 459"/>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0" name="Shape 460"/>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1" name="Shape 461"/>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2" name="Shape 462"/>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3" name="Shape 463"/>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4" name="Shape 464"/>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5" name="Shape 465"/>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6" name="Shape 466"/>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7" name="Shape 467"/>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8" name="Shape 468"/>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69" name="Shape 469"/>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0" name="Shape 470"/>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1" name="Shape 471"/>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2" name="Shape 472"/>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3" name="Shape 473"/>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4" name="Shape 474"/>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5" name="Shape 475"/>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6" name="Shape 476"/>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7" name="Shape 477"/>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8" name="Shape 478"/>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79" name="Shape 479"/>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0" name="Shape 480"/>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1" name="Shape 481"/>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2" name="Shape 482"/>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3" name="Shape 483"/>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4" name="Shape 484"/>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5" name="Shape 485"/>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6" name="Shape 486"/>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7" name="Shape 487"/>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8" name="Shape 488"/>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89" name="Shape 489"/>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0" name="Shape 490"/>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1" name="Shape 491"/>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2" name="Shape 492"/>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3" name="Shape 493"/>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4" name="Shape 494"/>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5" name="Shape 495"/>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6" name="Shape 496"/>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7" name="Shape 497"/>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8" name="Shape 498"/>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99" name="Shape 499"/>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0" name="Shape 500"/>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1" name="Shape 501"/>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2" name="Shape 502"/>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3" name="Shape 503"/>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4" name="Shape 504"/>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5" name="Shape 505"/>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6" name="Shape 506"/>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7" name="Shape 507"/>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8" name="Shape 508"/>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9" name="Shape 509"/>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0" name="Shape 510"/>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1" name="Shape 511"/>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2" name="Shape 512"/>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3" name="Shape 513"/>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4" name="Shape 514"/>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5" name="Shape 515"/>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6" name="Shape 516"/>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7" name="Shape 517"/>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8" name="Shape 518"/>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9" name="Shape 519"/>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0" name="Shape 520"/>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1" name="Shape 521"/>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2" name="Shape 522"/>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3" name="Shape 523"/>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4" name="Shape 524"/>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25" name="Shape 525"/>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6" name="Shape 8"/>
          <p:cNvSpPr txBox="1">
            <a:spLocks/>
          </p:cNvSpPr>
          <p:nvPr/>
        </p:nvSpPr>
        <p:spPr>
          <a:xfrm>
            <a:off x="2974774" y="4750909"/>
            <a:ext cx="2177994"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9pPr>
          </a:lstStyle>
          <a:p>
            <a:r>
              <a:rPr lang="fr-FR" dirty="0" smtClean="0"/>
              <a:t>François CONZA – 11</a:t>
            </a:r>
            <a:r>
              <a:rPr lang="fr-FR" baseline="0" dirty="0" smtClean="0"/>
              <a:t> / 06 / 2018</a:t>
            </a:r>
            <a:endParaRPr lang="fr-FR" dirty="0"/>
          </a:p>
        </p:txBody>
      </p:sp>
      <p:sp>
        <p:nvSpPr>
          <p:cNvPr id="527" name="Shape 8"/>
          <p:cNvSpPr txBox="1">
            <a:spLocks/>
          </p:cNvSpPr>
          <p:nvPr userDrawn="1"/>
        </p:nvSpPr>
        <p:spPr>
          <a:xfrm>
            <a:off x="2974774" y="4750909"/>
            <a:ext cx="2177994"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1pPr>
            <a:lvl2pPr marR="0" lvl="1"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2pPr>
            <a:lvl3pPr marR="0" lvl="2"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3pPr>
            <a:lvl4pPr marR="0" lvl="3"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4pPr>
            <a:lvl5pPr marR="0" lvl="4"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5pPr>
            <a:lvl6pPr marR="0" lvl="5"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6pPr>
            <a:lvl7pPr marR="0" lvl="6"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7pPr>
            <a:lvl8pPr marR="0" lvl="7"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8pPr>
            <a:lvl9pPr marR="0" lvl="8" algn="l" rtl="0">
              <a:lnSpc>
                <a:spcPct val="100000"/>
              </a:lnSpc>
              <a:spcBef>
                <a:spcPts val="0"/>
              </a:spcBef>
              <a:spcAft>
                <a:spcPts val="0"/>
              </a:spcAft>
              <a:buClr>
                <a:srgbClr val="000000"/>
              </a:buClr>
              <a:buFont typeface="Arial"/>
              <a:buNone/>
              <a:defRPr sz="1200" b="0" i="0" u="none" strike="noStrike" cap="none">
                <a:solidFill>
                  <a:srgbClr val="0B87A1"/>
                </a:solidFill>
                <a:latin typeface="Dosis Light"/>
                <a:ea typeface="Dosis Light"/>
                <a:cs typeface="Dosis Light"/>
                <a:sym typeface="Dosis Light"/>
              </a:defRPr>
            </a:lvl9pPr>
          </a:lstStyle>
          <a:p>
            <a:r>
              <a:rPr lang="fr-FR" dirty="0" smtClean="0"/>
              <a:t>François CONZA – 11</a:t>
            </a:r>
            <a:r>
              <a:rPr lang="fr-FR" baseline="0" dirty="0" smtClean="0"/>
              <a:t> / 06 / 2018</a:t>
            </a:r>
            <a:endParaRPr lang="fr-FR" dirty="0"/>
          </a:p>
        </p:txBody>
      </p:sp>
    </p:spTree>
    <p:extLst>
      <p:ext uri="{BB962C8B-B14F-4D97-AF65-F5344CB8AC3E}">
        <p14:creationId xmlns:p14="http://schemas.microsoft.com/office/powerpoint/2010/main" val="12124809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526"/>
        <p:cNvGrpSpPr/>
        <p:nvPr/>
      </p:nvGrpSpPr>
      <p:grpSpPr>
        <a:xfrm>
          <a:off x="0" y="0"/>
          <a:ext cx="0" cy="0"/>
          <a:chOff x="0" y="0"/>
          <a:chExt cx="0" cy="0"/>
        </a:xfrm>
      </p:grpSpPr>
      <p:sp>
        <p:nvSpPr>
          <p:cNvPr id="527" name="Shape 527"/>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rPr lang="fr-FR" smtClean="0"/>
              <a:t>Modifiez le style du titre</a:t>
            </a:r>
            <a:endParaRPr/>
          </a:p>
        </p:txBody>
      </p:sp>
      <p:sp>
        <p:nvSpPr>
          <p:cNvPr id="528" name="Shape 528"/>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lstStyle>
            <a:lvl1pPr lvl="0" rtl="0">
              <a:spcBef>
                <a:spcPts val="0"/>
              </a:spcBef>
              <a:spcAft>
                <a:spcPts val="0"/>
              </a:spcAft>
              <a:buClr>
                <a:srgbClr val="80BFB7"/>
              </a:buClr>
              <a:buSzPts val="2400"/>
              <a:buNone/>
              <a:defRPr>
                <a:solidFill>
                  <a:srgbClr val="80BFB7"/>
                </a:solidFill>
              </a:defRPr>
            </a:lvl1pPr>
            <a:lvl2pPr lvl="1" rtl="0">
              <a:spcBef>
                <a:spcPts val="0"/>
              </a:spcBef>
              <a:spcAft>
                <a:spcPts val="0"/>
              </a:spcAft>
              <a:buClr>
                <a:srgbClr val="80BFB7"/>
              </a:buClr>
              <a:buSzPts val="3000"/>
              <a:buNone/>
              <a:defRPr sz="3000">
                <a:solidFill>
                  <a:srgbClr val="80BFB7"/>
                </a:solidFill>
              </a:defRPr>
            </a:lvl2pPr>
            <a:lvl3pPr lvl="2" rtl="0">
              <a:spcBef>
                <a:spcPts val="0"/>
              </a:spcBef>
              <a:spcAft>
                <a:spcPts val="0"/>
              </a:spcAft>
              <a:buClr>
                <a:srgbClr val="80BFB7"/>
              </a:buClr>
              <a:buSzPts val="3000"/>
              <a:buNone/>
              <a:defRPr sz="3000">
                <a:solidFill>
                  <a:srgbClr val="80BFB7"/>
                </a:solidFill>
              </a:defRPr>
            </a:lvl3pPr>
            <a:lvl4pPr lvl="3" rtl="0">
              <a:spcBef>
                <a:spcPts val="0"/>
              </a:spcBef>
              <a:spcAft>
                <a:spcPts val="0"/>
              </a:spcAft>
              <a:buClr>
                <a:srgbClr val="80BFB7"/>
              </a:buClr>
              <a:buSzPts val="3000"/>
              <a:buNone/>
              <a:defRPr sz="3000">
                <a:solidFill>
                  <a:srgbClr val="80BFB7"/>
                </a:solidFill>
              </a:defRPr>
            </a:lvl4pPr>
            <a:lvl5pPr lvl="4" rtl="0">
              <a:spcBef>
                <a:spcPts val="0"/>
              </a:spcBef>
              <a:spcAft>
                <a:spcPts val="0"/>
              </a:spcAft>
              <a:buClr>
                <a:srgbClr val="80BFB7"/>
              </a:buClr>
              <a:buSzPts val="3000"/>
              <a:buNone/>
              <a:defRPr sz="3000">
                <a:solidFill>
                  <a:srgbClr val="80BFB7"/>
                </a:solidFill>
              </a:defRPr>
            </a:lvl5pPr>
            <a:lvl6pPr lvl="5" rtl="0">
              <a:spcBef>
                <a:spcPts val="0"/>
              </a:spcBef>
              <a:spcAft>
                <a:spcPts val="0"/>
              </a:spcAft>
              <a:buClr>
                <a:srgbClr val="80BFB7"/>
              </a:buClr>
              <a:buSzPts val="3000"/>
              <a:buNone/>
              <a:defRPr sz="3000">
                <a:solidFill>
                  <a:srgbClr val="80BFB7"/>
                </a:solidFill>
              </a:defRPr>
            </a:lvl6pPr>
            <a:lvl7pPr lvl="6" rtl="0">
              <a:spcBef>
                <a:spcPts val="0"/>
              </a:spcBef>
              <a:spcAft>
                <a:spcPts val="0"/>
              </a:spcAft>
              <a:buClr>
                <a:srgbClr val="80BFB7"/>
              </a:buClr>
              <a:buSzPts val="3000"/>
              <a:buNone/>
              <a:defRPr sz="3000">
                <a:solidFill>
                  <a:srgbClr val="80BFB7"/>
                </a:solidFill>
              </a:defRPr>
            </a:lvl7pPr>
            <a:lvl8pPr lvl="7" rtl="0">
              <a:spcBef>
                <a:spcPts val="0"/>
              </a:spcBef>
              <a:spcAft>
                <a:spcPts val="0"/>
              </a:spcAft>
              <a:buClr>
                <a:srgbClr val="80BFB7"/>
              </a:buClr>
              <a:buSzPts val="3000"/>
              <a:buNone/>
              <a:defRPr sz="3000">
                <a:solidFill>
                  <a:srgbClr val="80BFB7"/>
                </a:solidFill>
              </a:defRPr>
            </a:lvl8pPr>
            <a:lvl9pPr lvl="8" rtl="0">
              <a:spcBef>
                <a:spcPts val="0"/>
              </a:spcBef>
              <a:spcAft>
                <a:spcPts val="0"/>
              </a:spcAft>
              <a:buClr>
                <a:srgbClr val="80BFB7"/>
              </a:buClr>
              <a:buSzPts val="3000"/>
              <a:buNone/>
              <a:defRPr sz="3000">
                <a:solidFill>
                  <a:srgbClr val="80BFB7"/>
                </a:solidFill>
              </a:defRPr>
            </a:lvl9pPr>
          </a:lstStyle>
          <a:p>
            <a:r>
              <a:rPr lang="fr-FR" smtClean="0"/>
              <a:t>Modifiez le style des sous-titres du masque</a:t>
            </a:r>
            <a:endParaRPr/>
          </a:p>
        </p:txBody>
      </p:sp>
      <p:grpSp>
        <p:nvGrpSpPr>
          <p:cNvPr id="529" name="Shape 529"/>
          <p:cNvGrpSpPr/>
          <p:nvPr/>
        </p:nvGrpSpPr>
        <p:grpSpPr>
          <a:xfrm rot="10800000">
            <a:off x="8705367" y="28698"/>
            <a:ext cx="410132" cy="5086302"/>
            <a:chOff x="836200" y="238125"/>
            <a:chExt cx="422425" cy="5238750"/>
          </a:xfrm>
        </p:grpSpPr>
        <p:sp>
          <p:nvSpPr>
            <p:cNvPr id="530" name="Shape 530"/>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1" name="Shape 531"/>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2" name="Shape 532"/>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3" name="Shape 533"/>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4" name="Shape 534"/>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5" name="Shape 535"/>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6" name="Shape 536"/>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7" name="Shape 537"/>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8" name="Shape 538"/>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39" name="Shape 539"/>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0" name="Shape 540"/>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1" name="Shape 541"/>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2" name="Shape 542"/>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3" name="Shape 543"/>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4" name="Shape 544"/>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5" name="Shape 545"/>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6" name="Shape 546"/>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7" name="Shape 547"/>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8" name="Shape 548"/>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49" name="Shape 549"/>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0" name="Shape 550"/>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1" name="Shape 551"/>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2" name="Shape 552"/>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3" name="Shape 553"/>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4" name="Shape 554"/>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5" name="Shape 555"/>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6" name="Shape 556"/>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7" name="Shape 557"/>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8" name="Shape 558"/>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59" name="Shape 559"/>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0" name="Shape 560"/>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1" name="Shape 561"/>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2" name="Shape 562"/>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3" name="Shape 563"/>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4" name="Shape 564"/>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5" name="Shape 565"/>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6" name="Shape 566"/>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7" name="Shape 567"/>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8" name="Shape 568"/>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69" name="Shape 569"/>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0" name="Shape 570"/>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1" name="Shape 571"/>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2" name="Shape 572"/>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3" name="Shape 573"/>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4" name="Shape 574"/>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5" name="Shape 575"/>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6" name="Shape 576"/>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7" name="Shape 577"/>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8" name="Shape 578"/>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9" name="Shape 579"/>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0" name="Shape 580"/>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1" name="Shape 581"/>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2" name="Shape 582"/>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3" name="Shape 583"/>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4" name="Shape 584"/>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5" name="Shape 585"/>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6" name="Shape 586"/>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7" name="Shape 587"/>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8" name="Shape 588"/>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9" name="Shape 589"/>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0" name="Shape 590"/>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1" name="Shape 591"/>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2" name="Shape 592"/>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3" name="Shape 593"/>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4" name="Shape 594"/>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5" name="Shape 595"/>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6" name="Shape 596"/>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7" name="Shape 597"/>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8" name="Shape 598"/>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9" name="Shape 599"/>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0" name="Shape 600"/>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1" name="Shape 601"/>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2" name="Shape 602"/>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3" name="Shape 603"/>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4" name="Shape 604"/>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5" name="Shape 605"/>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6" name="Shape 606"/>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7" name="Shape 607"/>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8" name="Shape 608"/>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9" name="Shape 609"/>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610" name="Shape 610"/>
          <p:cNvGrpSpPr/>
          <p:nvPr/>
        </p:nvGrpSpPr>
        <p:grpSpPr>
          <a:xfrm rot="10800000">
            <a:off x="6659535" y="28698"/>
            <a:ext cx="2309844" cy="5086302"/>
            <a:chOff x="986700" y="238125"/>
            <a:chExt cx="2379075" cy="5238750"/>
          </a:xfrm>
        </p:grpSpPr>
        <p:sp>
          <p:nvSpPr>
            <p:cNvPr id="611" name="Shape 611"/>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2" name="Shape 612"/>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3" name="Shape 613"/>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4" name="Shape 614"/>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5" name="Shape 615"/>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6" name="Shape 616"/>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7" name="Shape 617"/>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8" name="Shape 618"/>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9" name="Shape 619"/>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0" name="Shape 620"/>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1" name="Shape 621"/>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2" name="Shape 622"/>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3" name="Shape 623"/>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4" name="Shape 624"/>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5" name="Shape 625"/>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6" name="Shape 626"/>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7" name="Shape 627"/>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8" name="Shape 628"/>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29" name="Shape 629"/>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0" name="Shape 630"/>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1" name="Shape 631"/>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2" name="Shape 632"/>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3" name="Shape 633"/>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4" name="Shape 634"/>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5" name="Shape 635"/>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6" name="Shape 636"/>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7" name="Shape 637"/>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8" name="Shape 638"/>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39" name="Shape 639"/>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0" name="Shape 640"/>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1" name="Shape 641"/>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2" name="Shape 642"/>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3" name="Shape 643"/>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4" name="Shape 644"/>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5" name="Shape 645"/>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6" name="Shape 646"/>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7" name="Shape 647"/>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8" name="Shape 648"/>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49" name="Shape 649"/>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0" name="Shape 650"/>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1" name="Shape 651"/>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2" name="Shape 652"/>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3" name="Shape 653"/>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4" name="Shape 654"/>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5" name="Shape 655"/>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6" name="Shape 656"/>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7" name="Shape 657"/>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8" name="Shape 658"/>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9" name="Shape 659"/>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0" name="Shape 660"/>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1" name="Shape 661"/>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2" name="Shape 662"/>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3" name="Shape 663"/>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4" name="Shape 664"/>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5" name="Shape 665"/>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6" name="Shape 666"/>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7" name="Shape 667"/>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8" name="Shape 668"/>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69" name="Shape 669"/>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0" name="Shape 670"/>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1" name="Shape 671"/>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2" name="Shape 672"/>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3" name="Shape 673"/>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4" name="Shape 674"/>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5" name="Shape 675"/>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6" name="Shape 676"/>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7" name="Shape 677"/>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8" name="Shape 678"/>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79" name="Shape 679"/>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0" name="Shape 680"/>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1" name="Shape 681"/>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2" name="Shape 682"/>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3" name="Shape 683"/>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4" name="Shape 684"/>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5" name="Shape 685"/>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6" name="Shape 686"/>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7" name="Shape 687"/>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8" name="Shape 688"/>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89" name="Shape 689"/>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0" name="Shape 690"/>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1" name="Shape 691"/>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2" name="Shape 692"/>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3" name="Shape 693"/>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4" name="Shape 694"/>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5" name="Shape 695"/>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6" name="Shape 696"/>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7" name="Shape 697"/>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8" name="Shape 698"/>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99" name="Shape 699"/>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0" name="Shape 700"/>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1" name="Shape 701"/>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2" name="Shape 702"/>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3" name="Shape 703"/>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4" name="Shape 704"/>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5" name="Shape 705"/>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6" name="Shape 706"/>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7" name="Shape 707"/>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8" name="Shape 708"/>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09" name="Shape 709"/>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0" name="Shape 710"/>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1" name="Shape 711"/>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2" name="Shape 712"/>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3" name="Shape 713"/>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4" name="Shape 714"/>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5" name="Shape 715"/>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6" name="Shape 716"/>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7" name="Shape 717"/>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8" name="Shape 718"/>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19" name="Shape 719"/>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0" name="Shape 720"/>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1" name="Shape 721"/>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2" name="Shape 722"/>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3" name="Shape 723"/>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4" name="Shape 724"/>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5" name="Shape 725"/>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6" name="Shape 726"/>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7" name="Shape 727"/>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8" name="Shape 728"/>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29" name="Shape 729"/>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730" name="Shape 730"/>
          <p:cNvGrpSpPr/>
          <p:nvPr/>
        </p:nvGrpSpPr>
        <p:grpSpPr>
          <a:xfrm rot="10800000">
            <a:off x="6367294" y="28698"/>
            <a:ext cx="2017554" cy="5086302"/>
            <a:chOff x="1588750" y="238125"/>
            <a:chExt cx="2078025" cy="5238750"/>
          </a:xfrm>
        </p:grpSpPr>
        <p:sp>
          <p:nvSpPr>
            <p:cNvPr id="731" name="Shape 731"/>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2" name="Shape 732"/>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3" name="Shape 733"/>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4" name="Shape 734"/>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5" name="Shape 735"/>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6" name="Shape 736"/>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7" name="Shape 737"/>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8" name="Shape 738"/>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39" name="Shape 739"/>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0" name="Shape 740"/>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1" name="Shape 741"/>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2" name="Shape 742"/>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3" name="Shape 743"/>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4" name="Shape 744"/>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5" name="Shape 745"/>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6" name="Shape 746"/>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7" name="Shape 747"/>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8" name="Shape 748"/>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9" name="Shape 749"/>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0" name="Shape 750"/>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1" name="Shape 751"/>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2" name="Shape 752"/>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3" name="Shape 753"/>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4" name="Shape 754"/>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5" name="Shape 755"/>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6" name="Shape 756"/>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7" name="Shape 757"/>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8" name="Shape 758"/>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9" name="Shape 759"/>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0" name="Shape 760"/>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1" name="Shape 761"/>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2" name="Shape 762"/>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3" name="Shape 763"/>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4" name="Shape 764"/>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5" name="Shape 765"/>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6" name="Shape 766"/>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7" name="Shape 767"/>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8" name="Shape 768"/>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9" name="Shape 769"/>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0" name="Shape 770"/>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1" name="Shape 771"/>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2" name="Shape 772"/>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3" name="Shape 773"/>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4" name="Shape 774"/>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5" name="Shape 775"/>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6" name="Shape 776"/>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7" name="Shape 777"/>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8" name="Shape 778"/>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9" name="Shape 779"/>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0" name="Shape 780"/>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1" name="Shape 781"/>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2" name="Shape 782"/>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3" name="Shape 783"/>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4" name="Shape 784"/>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5" name="Shape 785"/>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6" name="Shape 786"/>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7" name="Shape 787"/>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8" name="Shape 788"/>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9" name="Shape 789"/>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0" name="Shape 790"/>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1" name="Shape 791"/>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2" name="Shape 792"/>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3" name="Shape 793"/>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4" name="Shape 794"/>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5" name="Shape 795"/>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6" name="Shape 796"/>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7" name="Shape 797"/>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8" name="Shape 798"/>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9" name="Shape 799"/>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0" name="Shape 800"/>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1" name="Shape 801"/>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2" name="Shape 802"/>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3" name="Shape 803"/>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4" name="Shape 804"/>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5" name="Shape 805"/>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6" name="Shape 806"/>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7" name="Shape 807"/>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8" name="Shape 808"/>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9" name="Shape 809"/>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0" name="Shape 810"/>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1" name="Shape 811"/>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2" name="Shape 812"/>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3" name="Shape 813"/>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4" name="Shape 814"/>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5" name="Shape 815"/>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6" name="Shape 816"/>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7" name="Shape 817"/>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8" name="Shape 818"/>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19" name="Shape 819"/>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0" name="Shape 820"/>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1" name="Shape 821"/>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2" name="Shape 822"/>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3" name="Shape 823"/>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4" name="Shape 824"/>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5" name="Shape 825"/>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6" name="Shape 826"/>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7" name="Shape 827"/>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8" name="Shape 828"/>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29" name="Shape 829"/>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0" name="Shape 830"/>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1" name="Shape 831"/>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2" name="Shape 832"/>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3" name="Shape 833"/>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4" name="Shape 834"/>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5" name="Shape 835"/>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6" name="Shape 836"/>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7" name="Shape 837"/>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8" name="Shape 838"/>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39" name="Shape 839"/>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0" name="Shape 840"/>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1" name="Shape 841"/>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2" name="Shape 842"/>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3" name="Shape 843"/>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4" name="Shape 844"/>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5" name="Shape 845"/>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6" name="Shape 846"/>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7" name="Shape 847"/>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8" name="Shape 848"/>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49" name="Shape 849"/>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0" name="Shape 850"/>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1" name="Shape 851"/>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2" name="Shape 852"/>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3" name="Shape 853"/>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4" name="Shape 854"/>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5" name="Shape 855"/>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6" name="Shape 856"/>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7" name="Shape 857"/>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8" name="Shape 858"/>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59" name="Shape 859"/>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0" name="Shape 860"/>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1" name="Shape 861"/>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2" name="Shape 862"/>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3" name="Shape 863"/>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4" name="Shape 864"/>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5" name="Shape 865"/>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6" name="Shape 866"/>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7" name="Shape 867"/>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8" name="Shape 868"/>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9" name="Shape 869"/>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0" name="Shape 870"/>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1" name="Shape 871"/>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2" name="Shape 872"/>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3" name="Shape 873"/>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4" name="Shape 874"/>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5" name="Shape 875"/>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6" name="Shape 876"/>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7" name="Shape 877"/>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8" name="Shape 878"/>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79" name="Shape 879"/>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0" name="Shape 880"/>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1" name="Shape 881"/>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2" name="Shape 882"/>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3" name="Shape 883"/>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4" name="Shape 884"/>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5" name="Shape 885"/>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6" name="Shape 886"/>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7" name="Shape 887"/>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8" name="Shape 888"/>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89" name="Shape 889"/>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0" name="Shape 890"/>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1" name="Shape 891"/>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2" name="Shape 892"/>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3" name="Shape 893"/>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4" name="Shape 894"/>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5" name="Shape 895"/>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6" name="Shape 896"/>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7" name="Shape 897"/>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8" name="Shape 898"/>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99" name="Shape 899"/>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0" name="Shape 900"/>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1" name="Shape 901"/>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2" name="Shape 902"/>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3" name="Shape 903"/>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4" name="Shape 904"/>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5" name="Shape 905"/>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6" name="Shape 906"/>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7" name="Shape 907"/>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8" name="Shape 908"/>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09" name="Shape 909"/>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0" name="Shape 910"/>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1" name="Shape 911"/>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2" name="Shape 912"/>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3" name="Shape 913"/>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4" name="Shape 914"/>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5" name="Shape 915"/>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6" name="Shape 916"/>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7" name="Shape 917"/>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8" name="Shape 918"/>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19" name="Shape 919"/>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0" name="Shape 920"/>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1" name="Shape 921"/>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2" name="Shape 922"/>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3" name="Shape 923"/>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4" name="Shape 924"/>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5" name="Shape 925"/>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6" name="Shape 926"/>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7" name="Shape 927"/>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8" name="Shape 928"/>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29" name="Shape 929"/>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0" name="Shape 930"/>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1" name="Shape 931"/>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2" name="Shape 932"/>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3" name="Shape 933"/>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4" name="Shape 934"/>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5" name="Shape 935"/>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6" name="Shape 936"/>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7" name="Shape 937"/>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8" name="Shape 938"/>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39" name="Shape 939"/>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40" name="Shape 940"/>
          <p:cNvGrpSpPr/>
          <p:nvPr/>
        </p:nvGrpSpPr>
        <p:grpSpPr>
          <a:xfrm rot="10800000">
            <a:off x="6367294" y="28698"/>
            <a:ext cx="2309820" cy="5086302"/>
            <a:chOff x="1287725" y="238125"/>
            <a:chExt cx="2379050" cy="5238750"/>
          </a:xfrm>
        </p:grpSpPr>
        <p:sp>
          <p:nvSpPr>
            <p:cNvPr id="941" name="Shape 941"/>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2" name="Shape 942"/>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3" name="Shape 943"/>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4" name="Shape 944"/>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5" name="Shape 945"/>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6" name="Shape 946"/>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7" name="Shape 947"/>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8" name="Shape 948"/>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9" name="Shape 949"/>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0" name="Shape 950"/>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1" name="Shape 951"/>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2" name="Shape 952"/>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3" name="Shape 953"/>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4" name="Shape 954"/>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5" name="Shape 955"/>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6" name="Shape 956"/>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7" name="Shape 957"/>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8" name="Shape 958"/>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59" name="Shape 959"/>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0" name="Shape 960"/>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1" name="Shape 961"/>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2" name="Shape 962"/>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3" name="Shape 963"/>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4" name="Shape 964"/>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5" name="Shape 965"/>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6" name="Shape 966"/>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7" name="Shape 967"/>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8" name="Shape 968"/>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69" name="Shape 969"/>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0" name="Shape 970"/>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1" name="Shape 971"/>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2" name="Shape 972"/>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3" name="Shape 973"/>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4" name="Shape 974"/>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5" name="Shape 975"/>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6" name="Shape 976"/>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7" name="Shape 977"/>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8" name="Shape 978"/>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79" name="Shape 979"/>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0" name="Shape 980"/>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1" name="Shape 981"/>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2" name="Shape 982"/>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3" name="Shape 983"/>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4" name="Shape 984"/>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5" name="Shape 985"/>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6" name="Shape 986"/>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7" name="Shape 987"/>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8" name="Shape 988"/>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89" name="Shape 989"/>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0" name="Shape 990"/>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1" name="Shape 991"/>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2" name="Shape 992"/>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3" name="Shape 993"/>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4" name="Shape 994"/>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5" name="Shape 995"/>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6" name="Shape 996"/>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7" name="Shape 997"/>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8" name="Shape 998"/>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99" name="Shape 999"/>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0" name="Shape 1000"/>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1" name="Shape 1001"/>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2" name="Shape 1002"/>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3" name="Shape 1003"/>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4" name="Shape 1004"/>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5" name="Shape 1005"/>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6" name="Shape 1006"/>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7" name="Shape 1007"/>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8" name="Shape 1008"/>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09" name="Shape 1009"/>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0" name="Shape 1010"/>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1" name="Shape 1011"/>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2" name="Shape 1012"/>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3" name="Shape 1013"/>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4" name="Shape 1014"/>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5" name="Shape 1015"/>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6" name="Shape 1016"/>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7" name="Shape 1017"/>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8" name="Shape 1018"/>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9" name="Shape 1019"/>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0" name="Shape 1020"/>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1" name="Shape 1021"/>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2" name="Shape 1022"/>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3" name="Shape 1023"/>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4" name="Shape 1024"/>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5" name="Shape 1025"/>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6" name="Shape 1026"/>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7" name="Shape 1027"/>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8" name="Shape 1028"/>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29" name="Shape 1029"/>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0" name="Shape 1030"/>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1" name="Shape 1031"/>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2" name="Shape 1032"/>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3" name="Shape 1033"/>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4" name="Shape 1034"/>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5" name="Shape 1035"/>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6" name="Shape 1036"/>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7" name="Shape 1037"/>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8" name="Shape 1038"/>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39" name="Shape 1039"/>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0" name="Shape 1040"/>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1" name="Shape 1041"/>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2" name="Shape 1042"/>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3" name="Shape 1043"/>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extLst>
      <p:ext uri="{BB962C8B-B14F-4D97-AF65-F5344CB8AC3E}">
        <p14:creationId xmlns:p14="http://schemas.microsoft.com/office/powerpoint/2010/main" val="11984027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0B87A1"/>
        </a:solidFill>
        <a:effectLst/>
      </p:bgPr>
    </p:bg>
    <p:spTree>
      <p:nvGrpSpPr>
        <p:cNvPr id="1" name="Shape 1044"/>
        <p:cNvGrpSpPr/>
        <p:nvPr/>
      </p:nvGrpSpPr>
      <p:grpSpPr>
        <a:xfrm>
          <a:off x="0" y="0"/>
          <a:ext cx="0" cy="0"/>
          <a:chOff x="0" y="0"/>
          <a:chExt cx="0" cy="0"/>
        </a:xfrm>
      </p:grpSpPr>
      <p:sp>
        <p:nvSpPr>
          <p:cNvPr id="1045" name="Shape 1045"/>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0"/>
              </a:spcBef>
              <a:spcAft>
                <a:spcPts val="0"/>
              </a:spcAft>
              <a:buClr>
                <a:srgbClr val="FFFFFF"/>
              </a:buClr>
              <a:buSzPts val="3000"/>
              <a:buChar char="▫"/>
              <a:defRPr sz="3000" i="1">
                <a:solidFill>
                  <a:srgbClr val="FFFFFF"/>
                </a:solidFill>
              </a:defRPr>
            </a:lvl2pPr>
            <a:lvl3pPr marL="1371600" lvl="2" indent="-419100" rtl="0">
              <a:spcBef>
                <a:spcPts val="0"/>
              </a:spcBef>
              <a:spcAft>
                <a:spcPts val="0"/>
              </a:spcAft>
              <a:buClr>
                <a:srgbClr val="FFFFFF"/>
              </a:buClr>
              <a:buSzPts val="3000"/>
              <a:buChar char="▫"/>
              <a:defRPr sz="3000" i="1">
                <a:solidFill>
                  <a:srgbClr val="FFFFFF"/>
                </a:solidFill>
              </a:defRPr>
            </a:lvl3pPr>
            <a:lvl4pPr marL="1828800" lvl="3" indent="-419100" rtl="0">
              <a:spcBef>
                <a:spcPts val="0"/>
              </a:spcBef>
              <a:spcAft>
                <a:spcPts val="0"/>
              </a:spcAft>
              <a:buClr>
                <a:srgbClr val="FFFFFF"/>
              </a:buClr>
              <a:buSzPts val="3000"/>
              <a:buChar char="▫"/>
              <a:defRPr sz="3000" i="1">
                <a:solidFill>
                  <a:srgbClr val="FFFFFF"/>
                </a:solidFill>
              </a:defRPr>
            </a:lvl4pPr>
            <a:lvl5pPr marL="2286000" lvl="4" indent="-419100" rtl="0">
              <a:spcBef>
                <a:spcPts val="0"/>
              </a:spcBef>
              <a:spcAft>
                <a:spcPts val="0"/>
              </a:spcAft>
              <a:buClr>
                <a:srgbClr val="FFFFFF"/>
              </a:buClr>
              <a:buSzPts val="3000"/>
              <a:buChar char="▫"/>
              <a:defRPr sz="3000" i="1">
                <a:solidFill>
                  <a:srgbClr val="FFFFFF"/>
                </a:solidFill>
              </a:defRPr>
            </a:lvl5pPr>
            <a:lvl6pPr marL="2743200" lvl="5" indent="-419100" rtl="0">
              <a:spcBef>
                <a:spcPts val="0"/>
              </a:spcBef>
              <a:spcAft>
                <a:spcPts val="0"/>
              </a:spcAft>
              <a:buClr>
                <a:srgbClr val="FFFFFF"/>
              </a:buClr>
              <a:buSzPts val="3000"/>
              <a:buChar char="▫"/>
              <a:defRPr sz="3000" i="1">
                <a:solidFill>
                  <a:srgbClr val="FFFFFF"/>
                </a:solidFill>
              </a:defRPr>
            </a:lvl6pPr>
            <a:lvl7pPr marL="3200400" lvl="6" indent="-419100" rtl="0">
              <a:spcBef>
                <a:spcPts val="0"/>
              </a:spcBef>
              <a:spcAft>
                <a:spcPts val="0"/>
              </a:spcAft>
              <a:buClr>
                <a:srgbClr val="FFFFFF"/>
              </a:buClr>
              <a:buSzPts val="3000"/>
              <a:buChar char="●"/>
              <a:defRPr sz="3000" i="1">
                <a:solidFill>
                  <a:srgbClr val="FFFFFF"/>
                </a:solidFill>
              </a:defRPr>
            </a:lvl7pPr>
            <a:lvl8pPr marL="3657600" lvl="7" indent="-419100" rtl="0">
              <a:spcBef>
                <a:spcPts val="0"/>
              </a:spcBef>
              <a:spcAft>
                <a:spcPts val="0"/>
              </a:spcAft>
              <a:buClr>
                <a:srgbClr val="FFFFFF"/>
              </a:buClr>
              <a:buSzPts val="3000"/>
              <a:buChar char="○"/>
              <a:defRPr sz="3000" i="1">
                <a:solidFill>
                  <a:srgbClr val="FFFFFF"/>
                </a:solidFill>
              </a:defRPr>
            </a:lvl8pPr>
            <a:lvl9pPr marL="4114800" lvl="8" indent="-419100">
              <a:spcBef>
                <a:spcPts val="0"/>
              </a:spcBef>
              <a:spcAft>
                <a:spcPts val="0"/>
              </a:spcAft>
              <a:buClr>
                <a:srgbClr val="FFFFFF"/>
              </a:buClr>
              <a:buSzPts val="3000"/>
              <a:buChar char="■"/>
              <a:defRPr sz="3000" i="1">
                <a:solidFill>
                  <a:srgbClr val="FFFFFF"/>
                </a:solidFill>
              </a:defRPr>
            </a:lvl9pPr>
          </a:lstStyle>
          <a:p>
            <a:pPr lvl="0"/>
            <a:r>
              <a:rPr lang="fr-FR" smtClean="0"/>
              <a:t>Modifiez les styles du texte du masque</a:t>
            </a:r>
          </a:p>
        </p:txBody>
      </p:sp>
      <p:sp>
        <p:nvSpPr>
          <p:cNvPr id="1046" name="Shape 1046"/>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12000">
                <a:solidFill>
                  <a:srgbClr val="D3EBD5"/>
                </a:solidFill>
                <a:latin typeface="Dosis"/>
                <a:ea typeface="Dosis"/>
                <a:cs typeface="Dosis"/>
                <a:sym typeface="Dosis"/>
              </a:rPr>
              <a:t>“</a:t>
            </a:r>
            <a:endParaRPr sz="12000">
              <a:solidFill>
                <a:srgbClr val="D3EBD5"/>
              </a:solidFill>
              <a:latin typeface="Dosis"/>
              <a:ea typeface="Dosis"/>
              <a:cs typeface="Dosis"/>
              <a:sym typeface="Dosis"/>
            </a:endParaRPr>
          </a:p>
        </p:txBody>
      </p:sp>
      <p:grpSp>
        <p:nvGrpSpPr>
          <p:cNvPr id="1047" name="Shape 1047"/>
          <p:cNvGrpSpPr/>
          <p:nvPr/>
        </p:nvGrpSpPr>
        <p:grpSpPr>
          <a:xfrm rot="10800000">
            <a:off x="8705367" y="28698"/>
            <a:ext cx="410132" cy="5086302"/>
            <a:chOff x="836200" y="238125"/>
            <a:chExt cx="422425" cy="5238750"/>
          </a:xfrm>
        </p:grpSpPr>
        <p:sp>
          <p:nvSpPr>
            <p:cNvPr id="1048" name="Shape 1048"/>
            <p:cNvSpPr/>
            <p:nvPr/>
          </p:nvSpPr>
          <p:spPr>
            <a:xfrm>
              <a:off x="8362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49" name="Shape 1049"/>
            <p:cNvSpPr/>
            <p:nvPr/>
          </p:nvSpPr>
          <p:spPr>
            <a:xfrm>
              <a:off x="8362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0" name="Shape 1050"/>
            <p:cNvSpPr/>
            <p:nvPr/>
          </p:nvSpPr>
          <p:spPr>
            <a:xfrm>
              <a:off x="8362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1" name="Shape 1051"/>
            <p:cNvSpPr/>
            <p:nvPr/>
          </p:nvSpPr>
          <p:spPr>
            <a:xfrm>
              <a:off x="8362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2" name="Shape 1052"/>
            <p:cNvSpPr/>
            <p:nvPr/>
          </p:nvSpPr>
          <p:spPr>
            <a:xfrm>
              <a:off x="8362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3" name="Shape 1053"/>
            <p:cNvSpPr/>
            <p:nvPr/>
          </p:nvSpPr>
          <p:spPr>
            <a:xfrm>
              <a:off x="8362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4" name="Shape 1054"/>
            <p:cNvSpPr/>
            <p:nvPr/>
          </p:nvSpPr>
          <p:spPr>
            <a:xfrm>
              <a:off x="8362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5" name="Shape 1055"/>
            <p:cNvSpPr/>
            <p:nvPr/>
          </p:nvSpPr>
          <p:spPr>
            <a:xfrm>
              <a:off x="8362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6" name="Shape 1056"/>
            <p:cNvSpPr/>
            <p:nvPr/>
          </p:nvSpPr>
          <p:spPr>
            <a:xfrm>
              <a:off x="8362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7" name="Shape 1057"/>
            <p:cNvSpPr/>
            <p:nvPr/>
          </p:nvSpPr>
          <p:spPr>
            <a:xfrm>
              <a:off x="8362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8" name="Shape 1058"/>
            <p:cNvSpPr/>
            <p:nvPr/>
          </p:nvSpPr>
          <p:spPr>
            <a:xfrm>
              <a:off x="8362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59" name="Shape 1059"/>
            <p:cNvSpPr/>
            <p:nvPr/>
          </p:nvSpPr>
          <p:spPr>
            <a:xfrm>
              <a:off x="8362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0" name="Shape 1060"/>
            <p:cNvSpPr/>
            <p:nvPr/>
          </p:nvSpPr>
          <p:spPr>
            <a:xfrm>
              <a:off x="8362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1" name="Shape 1061"/>
            <p:cNvSpPr/>
            <p:nvPr/>
          </p:nvSpPr>
          <p:spPr>
            <a:xfrm>
              <a:off x="8362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2" name="Shape 1062"/>
            <p:cNvSpPr/>
            <p:nvPr/>
          </p:nvSpPr>
          <p:spPr>
            <a:xfrm>
              <a:off x="8362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3" name="Shape 1063"/>
            <p:cNvSpPr/>
            <p:nvPr/>
          </p:nvSpPr>
          <p:spPr>
            <a:xfrm>
              <a:off x="8362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4" name="Shape 1064"/>
            <p:cNvSpPr/>
            <p:nvPr/>
          </p:nvSpPr>
          <p:spPr>
            <a:xfrm>
              <a:off x="8362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5" name="Shape 1065"/>
            <p:cNvSpPr/>
            <p:nvPr/>
          </p:nvSpPr>
          <p:spPr>
            <a:xfrm>
              <a:off x="8362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6" name="Shape 1066"/>
            <p:cNvSpPr/>
            <p:nvPr/>
          </p:nvSpPr>
          <p:spPr>
            <a:xfrm>
              <a:off x="8362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7" name="Shape 1067"/>
            <p:cNvSpPr/>
            <p:nvPr/>
          </p:nvSpPr>
          <p:spPr>
            <a:xfrm>
              <a:off x="8362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8" name="Shape 1068"/>
            <p:cNvSpPr/>
            <p:nvPr/>
          </p:nvSpPr>
          <p:spPr>
            <a:xfrm>
              <a:off x="8362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69" name="Shape 1069"/>
            <p:cNvSpPr/>
            <p:nvPr/>
          </p:nvSpPr>
          <p:spPr>
            <a:xfrm>
              <a:off x="8362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0" name="Shape 1070"/>
            <p:cNvSpPr/>
            <p:nvPr/>
          </p:nvSpPr>
          <p:spPr>
            <a:xfrm>
              <a:off x="8362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1" name="Shape 1071"/>
            <p:cNvSpPr/>
            <p:nvPr/>
          </p:nvSpPr>
          <p:spPr>
            <a:xfrm>
              <a:off x="8362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2" name="Shape 1072"/>
            <p:cNvSpPr/>
            <p:nvPr/>
          </p:nvSpPr>
          <p:spPr>
            <a:xfrm>
              <a:off x="8362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3" name="Shape 1073"/>
            <p:cNvSpPr/>
            <p:nvPr/>
          </p:nvSpPr>
          <p:spPr>
            <a:xfrm>
              <a:off x="8362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4" name="Shape 1074"/>
            <p:cNvSpPr/>
            <p:nvPr/>
          </p:nvSpPr>
          <p:spPr>
            <a:xfrm>
              <a:off x="8362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5" name="Shape 1075"/>
            <p:cNvSpPr/>
            <p:nvPr/>
          </p:nvSpPr>
          <p:spPr>
            <a:xfrm>
              <a:off x="8362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6" name="Shape 1076"/>
            <p:cNvSpPr/>
            <p:nvPr/>
          </p:nvSpPr>
          <p:spPr>
            <a:xfrm>
              <a:off x="8362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7" name="Shape 1077"/>
            <p:cNvSpPr/>
            <p:nvPr/>
          </p:nvSpPr>
          <p:spPr>
            <a:xfrm>
              <a:off x="8362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8" name="Shape 1078"/>
            <p:cNvSpPr/>
            <p:nvPr/>
          </p:nvSpPr>
          <p:spPr>
            <a:xfrm>
              <a:off x="8362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79" name="Shape 1079"/>
            <p:cNvSpPr/>
            <p:nvPr/>
          </p:nvSpPr>
          <p:spPr>
            <a:xfrm>
              <a:off x="8362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0" name="Shape 1080"/>
            <p:cNvSpPr/>
            <p:nvPr/>
          </p:nvSpPr>
          <p:spPr>
            <a:xfrm>
              <a:off x="8362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1" name="Shape 1081"/>
            <p:cNvSpPr/>
            <p:nvPr/>
          </p:nvSpPr>
          <p:spPr>
            <a:xfrm>
              <a:off x="8362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2" name="Shape 1082"/>
            <p:cNvSpPr/>
            <p:nvPr/>
          </p:nvSpPr>
          <p:spPr>
            <a:xfrm>
              <a:off x="8362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3" name="Shape 1083"/>
            <p:cNvSpPr/>
            <p:nvPr/>
          </p:nvSpPr>
          <p:spPr>
            <a:xfrm>
              <a:off x="9867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4" name="Shape 1084"/>
            <p:cNvSpPr/>
            <p:nvPr/>
          </p:nvSpPr>
          <p:spPr>
            <a:xfrm>
              <a:off x="986700"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5" name="Shape 1085"/>
            <p:cNvSpPr/>
            <p:nvPr/>
          </p:nvSpPr>
          <p:spPr>
            <a:xfrm>
              <a:off x="986700"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6" name="Shape 1086"/>
            <p:cNvSpPr/>
            <p:nvPr/>
          </p:nvSpPr>
          <p:spPr>
            <a:xfrm>
              <a:off x="98670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7" name="Shape 1087"/>
            <p:cNvSpPr/>
            <p:nvPr/>
          </p:nvSpPr>
          <p:spPr>
            <a:xfrm>
              <a:off x="9867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8" name="Shape 1088"/>
            <p:cNvSpPr/>
            <p:nvPr/>
          </p:nvSpPr>
          <p:spPr>
            <a:xfrm>
              <a:off x="98670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89" name="Shape 1089"/>
            <p:cNvSpPr/>
            <p:nvPr/>
          </p:nvSpPr>
          <p:spPr>
            <a:xfrm>
              <a:off x="986700"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0" name="Shape 1090"/>
            <p:cNvSpPr/>
            <p:nvPr/>
          </p:nvSpPr>
          <p:spPr>
            <a:xfrm>
              <a:off x="986700"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1" name="Shape 1091"/>
            <p:cNvSpPr/>
            <p:nvPr/>
          </p:nvSpPr>
          <p:spPr>
            <a:xfrm>
              <a:off x="98670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2" name="Shape 1092"/>
            <p:cNvSpPr/>
            <p:nvPr/>
          </p:nvSpPr>
          <p:spPr>
            <a:xfrm>
              <a:off x="986700"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3" name="Shape 1093"/>
            <p:cNvSpPr/>
            <p:nvPr/>
          </p:nvSpPr>
          <p:spPr>
            <a:xfrm>
              <a:off x="9867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4" name="Shape 1094"/>
            <p:cNvSpPr/>
            <p:nvPr/>
          </p:nvSpPr>
          <p:spPr>
            <a:xfrm>
              <a:off x="986700"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5" name="Shape 1095"/>
            <p:cNvSpPr/>
            <p:nvPr/>
          </p:nvSpPr>
          <p:spPr>
            <a:xfrm>
              <a:off x="98670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6" name="Shape 1096"/>
            <p:cNvSpPr/>
            <p:nvPr/>
          </p:nvSpPr>
          <p:spPr>
            <a:xfrm>
              <a:off x="986700"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7" name="Shape 1097"/>
            <p:cNvSpPr/>
            <p:nvPr/>
          </p:nvSpPr>
          <p:spPr>
            <a:xfrm>
              <a:off x="9867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8" name="Shape 1098"/>
            <p:cNvSpPr/>
            <p:nvPr/>
          </p:nvSpPr>
          <p:spPr>
            <a:xfrm>
              <a:off x="986700"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99" name="Shape 1099"/>
            <p:cNvSpPr/>
            <p:nvPr/>
          </p:nvSpPr>
          <p:spPr>
            <a:xfrm>
              <a:off x="986700"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0" name="Shape 1100"/>
            <p:cNvSpPr/>
            <p:nvPr/>
          </p:nvSpPr>
          <p:spPr>
            <a:xfrm>
              <a:off x="98670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1" name="Shape 1101"/>
            <p:cNvSpPr/>
            <p:nvPr/>
          </p:nvSpPr>
          <p:spPr>
            <a:xfrm>
              <a:off x="9867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2" name="Shape 1102"/>
            <p:cNvSpPr/>
            <p:nvPr/>
          </p:nvSpPr>
          <p:spPr>
            <a:xfrm>
              <a:off x="9867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3" name="Shape 1103"/>
            <p:cNvSpPr/>
            <p:nvPr/>
          </p:nvSpPr>
          <p:spPr>
            <a:xfrm>
              <a:off x="986700"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4" name="Shape 1104"/>
            <p:cNvSpPr/>
            <p:nvPr/>
          </p:nvSpPr>
          <p:spPr>
            <a:xfrm>
              <a:off x="98670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5" name="Shape 1105"/>
            <p:cNvSpPr/>
            <p:nvPr/>
          </p:nvSpPr>
          <p:spPr>
            <a:xfrm>
              <a:off x="98670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6" name="Shape 1106"/>
            <p:cNvSpPr/>
            <p:nvPr/>
          </p:nvSpPr>
          <p:spPr>
            <a:xfrm>
              <a:off x="11372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7" name="Shape 1107"/>
            <p:cNvSpPr/>
            <p:nvPr/>
          </p:nvSpPr>
          <p:spPr>
            <a:xfrm>
              <a:off x="11372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8" name="Shape 1108"/>
            <p:cNvSpPr/>
            <p:nvPr/>
          </p:nvSpPr>
          <p:spPr>
            <a:xfrm>
              <a:off x="11372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09" name="Shape 1109"/>
            <p:cNvSpPr/>
            <p:nvPr/>
          </p:nvSpPr>
          <p:spPr>
            <a:xfrm>
              <a:off x="11372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0" name="Shape 1110"/>
            <p:cNvSpPr/>
            <p:nvPr/>
          </p:nvSpPr>
          <p:spPr>
            <a:xfrm>
              <a:off x="11372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1" name="Shape 1111"/>
            <p:cNvSpPr/>
            <p:nvPr/>
          </p:nvSpPr>
          <p:spPr>
            <a:xfrm>
              <a:off x="11372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2" name="Shape 1112"/>
            <p:cNvSpPr/>
            <p:nvPr/>
          </p:nvSpPr>
          <p:spPr>
            <a:xfrm>
              <a:off x="11372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3" name="Shape 1113"/>
            <p:cNvSpPr/>
            <p:nvPr/>
          </p:nvSpPr>
          <p:spPr>
            <a:xfrm>
              <a:off x="11372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4" name="Shape 1114"/>
            <p:cNvSpPr/>
            <p:nvPr/>
          </p:nvSpPr>
          <p:spPr>
            <a:xfrm>
              <a:off x="11372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5" name="Shape 1115"/>
            <p:cNvSpPr/>
            <p:nvPr/>
          </p:nvSpPr>
          <p:spPr>
            <a:xfrm>
              <a:off x="11372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6" name="Shape 1116"/>
            <p:cNvSpPr/>
            <p:nvPr/>
          </p:nvSpPr>
          <p:spPr>
            <a:xfrm>
              <a:off x="11372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7" name="Shape 1117"/>
            <p:cNvSpPr/>
            <p:nvPr/>
          </p:nvSpPr>
          <p:spPr>
            <a:xfrm>
              <a:off x="11372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8" name="Shape 1118"/>
            <p:cNvSpPr/>
            <p:nvPr/>
          </p:nvSpPr>
          <p:spPr>
            <a:xfrm>
              <a:off x="11372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9" name="Shape 1119"/>
            <p:cNvSpPr/>
            <p:nvPr/>
          </p:nvSpPr>
          <p:spPr>
            <a:xfrm>
              <a:off x="11372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0" name="Shape 1120"/>
            <p:cNvSpPr/>
            <p:nvPr/>
          </p:nvSpPr>
          <p:spPr>
            <a:xfrm>
              <a:off x="11372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1" name="Shape 1121"/>
            <p:cNvSpPr/>
            <p:nvPr/>
          </p:nvSpPr>
          <p:spPr>
            <a:xfrm>
              <a:off x="11372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2" name="Shape 1122"/>
            <p:cNvSpPr/>
            <p:nvPr/>
          </p:nvSpPr>
          <p:spPr>
            <a:xfrm>
              <a:off x="11372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3" name="Shape 1123"/>
            <p:cNvSpPr/>
            <p:nvPr/>
          </p:nvSpPr>
          <p:spPr>
            <a:xfrm>
              <a:off x="11372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4" name="Shape 1124"/>
            <p:cNvSpPr/>
            <p:nvPr/>
          </p:nvSpPr>
          <p:spPr>
            <a:xfrm>
              <a:off x="11372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5" name="Shape 1125"/>
            <p:cNvSpPr/>
            <p:nvPr/>
          </p:nvSpPr>
          <p:spPr>
            <a:xfrm>
              <a:off x="11372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6" name="Shape 1126"/>
            <p:cNvSpPr/>
            <p:nvPr/>
          </p:nvSpPr>
          <p:spPr>
            <a:xfrm>
              <a:off x="11372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27" name="Shape 1127"/>
            <p:cNvSpPr/>
            <p:nvPr/>
          </p:nvSpPr>
          <p:spPr>
            <a:xfrm>
              <a:off x="11372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128" name="Shape 1128"/>
          <p:cNvGrpSpPr/>
          <p:nvPr/>
        </p:nvGrpSpPr>
        <p:grpSpPr>
          <a:xfrm rot="10800000">
            <a:off x="6659535" y="28698"/>
            <a:ext cx="2309844" cy="5086302"/>
            <a:chOff x="986700" y="238125"/>
            <a:chExt cx="2379075" cy="5238750"/>
          </a:xfrm>
        </p:grpSpPr>
        <p:sp>
          <p:nvSpPr>
            <p:cNvPr id="1129" name="Shape 1129"/>
            <p:cNvSpPr/>
            <p:nvPr/>
          </p:nvSpPr>
          <p:spPr>
            <a:xfrm>
              <a:off x="98670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0" name="Shape 1130"/>
            <p:cNvSpPr/>
            <p:nvPr/>
          </p:nvSpPr>
          <p:spPr>
            <a:xfrm>
              <a:off x="98670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1" name="Shape 1131"/>
            <p:cNvSpPr/>
            <p:nvPr/>
          </p:nvSpPr>
          <p:spPr>
            <a:xfrm>
              <a:off x="9867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2" name="Shape 1132"/>
            <p:cNvSpPr/>
            <p:nvPr/>
          </p:nvSpPr>
          <p:spPr>
            <a:xfrm>
              <a:off x="986700"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3" name="Shape 1133"/>
            <p:cNvSpPr/>
            <p:nvPr/>
          </p:nvSpPr>
          <p:spPr>
            <a:xfrm>
              <a:off x="986700"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4" name="Shape 1134"/>
            <p:cNvSpPr/>
            <p:nvPr/>
          </p:nvSpPr>
          <p:spPr>
            <a:xfrm>
              <a:off x="9867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5" name="Shape 1135"/>
            <p:cNvSpPr/>
            <p:nvPr/>
          </p:nvSpPr>
          <p:spPr>
            <a:xfrm>
              <a:off x="986700"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6" name="Shape 1136"/>
            <p:cNvSpPr/>
            <p:nvPr/>
          </p:nvSpPr>
          <p:spPr>
            <a:xfrm>
              <a:off x="986700"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7" name="Shape 1137"/>
            <p:cNvSpPr/>
            <p:nvPr/>
          </p:nvSpPr>
          <p:spPr>
            <a:xfrm>
              <a:off x="986700"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8" name="Shape 1138"/>
            <p:cNvSpPr/>
            <p:nvPr/>
          </p:nvSpPr>
          <p:spPr>
            <a:xfrm>
              <a:off x="986700"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9" name="Shape 1139"/>
            <p:cNvSpPr/>
            <p:nvPr/>
          </p:nvSpPr>
          <p:spPr>
            <a:xfrm>
              <a:off x="986700"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0" name="Shape 1140"/>
            <p:cNvSpPr/>
            <p:nvPr/>
          </p:nvSpPr>
          <p:spPr>
            <a:xfrm>
              <a:off x="9867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1" name="Shape 1141"/>
            <p:cNvSpPr/>
            <p:nvPr/>
          </p:nvSpPr>
          <p:spPr>
            <a:xfrm>
              <a:off x="11372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2" name="Shape 1142"/>
            <p:cNvSpPr/>
            <p:nvPr/>
          </p:nvSpPr>
          <p:spPr>
            <a:xfrm>
              <a:off x="11372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3" name="Shape 1143"/>
            <p:cNvSpPr/>
            <p:nvPr/>
          </p:nvSpPr>
          <p:spPr>
            <a:xfrm>
              <a:off x="11372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4" name="Shape 1144"/>
            <p:cNvSpPr/>
            <p:nvPr/>
          </p:nvSpPr>
          <p:spPr>
            <a:xfrm>
              <a:off x="11372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5" name="Shape 1145"/>
            <p:cNvSpPr/>
            <p:nvPr/>
          </p:nvSpPr>
          <p:spPr>
            <a:xfrm>
              <a:off x="11372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6" name="Shape 1146"/>
            <p:cNvSpPr/>
            <p:nvPr/>
          </p:nvSpPr>
          <p:spPr>
            <a:xfrm>
              <a:off x="11372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7" name="Shape 1147"/>
            <p:cNvSpPr/>
            <p:nvPr/>
          </p:nvSpPr>
          <p:spPr>
            <a:xfrm>
              <a:off x="11372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8" name="Shape 1148"/>
            <p:cNvSpPr/>
            <p:nvPr/>
          </p:nvSpPr>
          <p:spPr>
            <a:xfrm>
              <a:off x="11372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49" name="Shape 1149"/>
            <p:cNvSpPr/>
            <p:nvPr/>
          </p:nvSpPr>
          <p:spPr>
            <a:xfrm>
              <a:off x="11372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0" name="Shape 1150"/>
            <p:cNvSpPr/>
            <p:nvPr/>
          </p:nvSpPr>
          <p:spPr>
            <a:xfrm>
              <a:off x="11372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1" name="Shape 1151"/>
            <p:cNvSpPr/>
            <p:nvPr/>
          </p:nvSpPr>
          <p:spPr>
            <a:xfrm>
              <a:off x="11372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2" name="Shape 1152"/>
            <p:cNvSpPr/>
            <p:nvPr/>
          </p:nvSpPr>
          <p:spPr>
            <a:xfrm>
              <a:off x="11372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3" name="Shape 1153"/>
            <p:cNvSpPr/>
            <p:nvPr/>
          </p:nvSpPr>
          <p:spPr>
            <a:xfrm>
              <a:off x="11372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4" name="Shape 1154"/>
            <p:cNvSpPr/>
            <p:nvPr/>
          </p:nvSpPr>
          <p:spPr>
            <a:xfrm>
              <a:off x="12877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5" name="Shape 1155"/>
            <p:cNvSpPr/>
            <p:nvPr/>
          </p:nvSpPr>
          <p:spPr>
            <a:xfrm>
              <a:off x="12877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6" name="Shape 1156"/>
            <p:cNvSpPr/>
            <p:nvPr/>
          </p:nvSpPr>
          <p:spPr>
            <a:xfrm>
              <a:off x="12877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7" name="Shape 1157"/>
            <p:cNvSpPr/>
            <p:nvPr/>
          </p:nvSpPr>
          <p:spPr>
            <a:xfrm>
              <a:off x="12877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8" name="Shape 1158"/>
            <p:cNvSpPr/>
            <p:nvPr/>
          </p:nvSpPr>
          <p:spPr>
            <a:xfrm>
              <a:off x="128772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59" name="Shape 1159"/>
            <p:cNvSpPr/>
            <p:nvPr/>
          </p:nvSpPr>
          <p:spPr>
            <a:xfrm>
              <a:off x="12877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0" name="Shape 1160"/>
            <p:cNvSpPr/>
            <p:nvPr/>
          </p:nvSpPr>
          <p:spPr>
            <a:xfrm>
              <a:off x="12877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1" name="Shape 1161"/>
            <p:cNvSpPr/>
            <p:nvPr/>
          </p:nvSpPr>
          <p:spPr>
            <a:xfrm>
              <a:off x="12877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2" name="Shape 1162"/>
            <p:cNvSpPr/>
            <p:nvPr/>
          </p:nvSpPr>
          <p:spPr>
            <a:xfrm>
              <a:off x="12877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3" name="Shape 1163"/>
            <p:cNvSpPr/>
            <p:nvPr/>
          </p:nvSpPr>
          <p:spPr>
            <a:xfrm>
              <a:off x="12877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4" name="Shape 1164"/>
            <p:cNvSpPr/>
            <p:nvPr/>
          </p:nvSpPr>
          <p:spPr>
            <a:xfrm>
              <a:off x="12877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5" name="Shape 1165"/>
            <p:cNvSpPr/>
            <p:nvPr/>
          </p:nvSpPr>
          <p:spPr>
            <a:xfrm>
              <a:off x="12877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6" name="Shape 1166"/>
            <p:cNvSpPr/>
            <p:nvPr/>
          </p:nvSpPr>
          <p:spPr>
            <a:xfrm>
              <a:off x="12877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7" name="Shape 1167"/>
            <p:cNvSpPr/>
            <p:nvPr/>
          </p:nvSpPr>
          <p:spPr>
            <a:xfrm>
              <a:off x="12877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8" name="Shape 1168"/>
            <p:cNvSpPr/>
            <p:nvPr/>
          </p:nvSpPr>
          <p:spPr>
            <a:xfrm>
              <a:off x="12877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69" name="Shape 1169"/>
            <p:cNvSpPr/>
            <p:nvPr/>
          </p:nvSpPr>
          <p:spPr>
            <a:xfrm>
              <a:off x="12877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0" name="Shape 1170"/>
            <p:cNvSpPr/>
            <p:nvPr/>
          </p:nvSpPr>
          <p:spPr>
            <a:xfrm>
              <a:off x="12877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1" name="Shape 1171"/>
            <p:cNvSpPr/>
            <p:nvPr/>
          </p:nvSpPr>
          <p:spPr>
            <a:xfrm>
              <a:off x="12877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2" name="Shape 1172"/>
            <p:cNvSpPr/>
            <p:nvPr/>
          </p:nvSpPr>
          <p:spPr>
            <a:xfrm>
              <a:off x="12877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3" name="Shape 1173"/>
            <p:cNvSpPr/>
            <p:nvPr/>
          </p:nvSpPr>
          <p:spPr>
            <a:xfrm>
              <a:off x="128772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4" name="Shape 1174"/>
            <p:cNvSpPr/>
            <p:nvPr/>
          </p:nvSpPr>
          <p:spPr>
            <a:xfrm>
              <a:off x="14382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5" name="Shape 1175"/>
            <p:cNvSpPr/>
            <p:nvPr/>
          </p:nvSpPr>
          <p:spPr>
            <a:xfrm>
              <a:off x="14382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6" name="Shape 1176"/>
            <p:cNvSpPr/>
            <p:nvPr/>
          </p:nvSpPr>
          <p:spPr>
            <a:xfrm>
              <a:off x="14382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7" name="Shape 1177"/>
            <p:cNvSpPr/>
            <p:nvPr/>
          </p:nvSpPr>
          <p:spPr>
            <a:xfrm>
              <a:off x="14382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8" name="Shape 1178"/>
            <p:cNvSpPr/>
            <p:nvPr/>
          </p:nvSpPr>
          <p:spPr>
            <a:xfrm>
              <a:off x="14382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79" name="Shape 1179"/>
            <p:cNvSpPr/>
            <p:nvPr/>
          </p:nvSpPr>
          <p:spPr>
            <a:xfrm>
              <a:off x="14382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0" name="Shape 1180"/>
            <p:cNvSpPr/>
            <p:nvPr/>
          </p:nvSpPr>
          <p:spPr>
            <a:xfrm>
              <a:off x="14382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1" name="Shape 1181"/>
            <p:cNvSpPr/>
            <p:nvPr/>
          </p:nvSpPr>
          <p:spPr>
            <a:xfrm>
              <a:off x="14382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2" name="Shape 1182"/>
            <p:cNvSpPr/>
            <p:nvPr/>
          </p:nvSpPr>
          <p:spPr>
            <a:xfrm>
              <a:off x="14382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3" name="Shape 1183"/>
            <p:cNvSpPr/>
            <p:nvPr/>
          </p:nvSpPr>
          <p:spPr>
            <a:xfrm>
              <a:off x="14382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4" name="Shape 1184"/>
            <p:cNvSpPr/>
            <p:nvPr/>
          </p:nvSpPr>
          <p:spPr>
            <a:xfrm>
              <a:off x="14382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5" name="Shape 1185"/>
            <p:cNvSpPr/>
            <p:nvPr/>
          </p:nvSpPr>
          <p:spPr>
            <a:xfrm>
              <a:off x="14382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6" name="Shape 1186"/>
            <p:cNvSpPr/>
            <p:nvPr/>
          </p:nvSpPr>
          <p:spPr>
            <a:xfrm>
              <a:off x="14382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7" name="Shape 1187"/>
            <p:cNvSpPr/>
            <p:nvPr/>
          </p:nvSpPr>
          <p:spPr>
            <a:xfrm>
              <a:off x="14382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8" name="Shape 1188"/>
            <p:cNvSpPr/>
            <p:nvPr/>
          </p:nvSpPr>
          <p:spPr>
            <a:xfrm>
              <a:off x="14382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89" name="Shape 1189"/>
            <p:cNvSpPr/>
            <p:nvPr/>
          </p:nvSpPr>
          <p:spPr>
            <a:xfrm>
              <a:off x="14382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0" name="Shape 1190"/>
            <p:cNvSpPr/>
            <p:nvPr/>
          </p:nvSpPr>
          <p:spPr>
            <a:xfrm>
              <a:off x="14382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1" name="Shape 1191"/>
            <p:cNvSpPr/>
            <p:nvPr/>
          </p:nvSpPr>
          <p:spPr>
            <a:xfrm>
              <a:off x="14382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2" name="Shape 1192"/>
            <p:cNvSpPr/>
            <p:nvPr/>
          </p:nvSpPr>
          <p:spPr>
            <a:xfrm>
              <a:off x="14382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3" name="Shape 1193"/>
            <p:cNvSpPr/>
            <p:nvPr/>
          </p:nvSpPr>
          <p:spPr>
            <a:xfrm>
              <a:off x="14382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4" name="Shape 1194"/>
            <p:cNvSpPr/>
            <p:nvPr/>
          </p:nvSpPr>
          <p:spPr>
            <a:xfrm>
              <a:off x="14382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5" name="Shape 1195"/>
            <p:cNvSpPr/>
            <p:nvPr/>
          </p:nvSpPr>
          <p:spPr>
            <a:xfrm>
              <a:off x="14382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6" name="Shape 1196"/>
            <p:cNvSpPr/>
            <p:nvPr/>
          </p:nvSpPr>
          <p:spPr>
            <a:xfrm>
              <a:off x="14382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7" name="Shape 1197"/>
            <p:cNvSpPr/>
            <p:nvPr/>
          </p:nvSpPr>
          <p:spPr>
            <a:xfrm>
              <a:off x="14382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8" name="Shape 1198"/>
            <p:cNvSpPr/>
            <p:nvPr/>
          </p:nvSpPr>
          <p:spPr>
            <a:xfrm>
              <a:off x="14382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99" name="Shape 1199"/>
            <p:cNvSpPr/>
            <p:nvPr/>
          </p:nvSpPr>
          <p:spPr>
            <a:xfrm>
              <a:off x="14382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0" name="Shape 1200"/>
            <p:cNvSpPr/>
            <p:nvPr/>
          </p:nvSpPr>
          <p:spPr>
            <a:xfrm>
              <a:off x="14382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1" name="Shape 1201"/>
            <p:cNvSpPr/>
            <p:nvPr/>
          </p:nvSpPr>
          <p:spPr>
            <a:xfrm>
              <a:off x="14382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2" name="Shape 1202"/>
            <p:cNvSpPr/>
            <p:nvPr/>
          </p:nvSpPr>
          <p:spPr>
            <a:xfrm>
              <a:off x="14382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3" name="Shape 1203"/>
            <p:cNvSpPr/>
            <p:nvPr/>
          </p:nvSpPr>
          <p:spPr>
            <a:xfrm>
              <a:off x="14382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4" name="Shape 1204"/>
            <p:cNvSpPr/>
            <p:nvPr/>
          </p:nvSpPr>
          <p:spPr>
            <a:xfrm>
              <a:off x="14382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5" name="Shape 1205"/>
            <p:cNvSpPr/>
            <p:nvPr/>
          </p:nvSpPr>
          <p:spPr>
            <a:xfrm>
              <a:off x="15887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6" name="Shape 1206"/>
            <p:cNvSpPr/>
            <p:nvPr/>
          </p:nvSpPr>
          <p:spPr>
            <a:xfrm>
              <a:off x="15887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7" name="Shape 1207"/>
            <p:cNvSpPr/>
            <p:nvPr/>
          </p:nvSpPr>
          <p:spPr>
            <a:xfrm>
              <a:off x="15887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8" name="Shape 1208"/>
            <p:cNvSpPr/>
            <p:nvPr/>
          </p:nvSpPr>
          <p:spPr>
            <a:xfrm>
              <a:off x="15887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9" name="Shape 1209"/>
            <p:cNvSpPr/>
            <p:nvPr/>
          </p:nvSpPr>
          <p:spPr>
            <a:xfrm>
              <a:off x="15887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0" name="Shape 1210"/>
            <p:cNvSpPr/>
            <p:nvPr/>
          </p:nvSpPr>
          <p:spPr>
            <a:xfrm>
              <a:off x="15887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1" name="Shape 1211"/>
            <p:cNvSpPr/>
            <p:nvPr/>
          </p:nvSpPr>
          <p:spPr>
            <a:xfrm>
              <a:off x="15887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2" name="Shape 1212"/>
            <p:cNvSpPr/>
            <p:nvPr/>
          </p:nvSpPr>
          <p:spPr>
            <a:xfrm>
              <a:off x="15887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3" name="Shape 1213"/>
            <p:cNvSpPr/>
            <p:nvPr/>
          </p:nvSpPr>
          <p:spPr>
            <a:xfrm>
              <a:off x="15887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4" name="Shape 1214"/>
            <p:cNvSpPr/>
            <p:nvPr/>
          </p:nvSpPr>
          <p:spPr>
            <a:xfrm>
              <a:off x="15887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5" name="Shape 1215"/>
            <p:cNvSpPr/>
            <p:nvPr/>
          </p:nvSpPr>
          <p:spPr>
            <a:xfrm>
              <a:off x="15887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6" name="Shape 1216"/>
            <p:cNvSpPr/>
            <p:nvPr/>
          </p:nvSpPr>
          <p:spPr>
            <a:xfrm>
              <a:off x="15887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7" name="Shape 1217"/>
            <p:cNvSpPr/>
            <p:nvPr/>
          </p:nvSpPr>
          <p:spPr>
            <a:xfrm>
              <a:off x="15887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8" name="Shape 1218"/>
            <p:cNvSpPr/>
            <p:nvPr/>
          </p:nvSpPr>
          <p:spPr>
            <a:xfrm>
              <a:off x="15887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9" name="Shape 1219"/>
            <p:cNvSpPr/>
            <p:nvPr/>
          </p:nvSpPr>
          <p:spPr>
            <a:xfrm>
              <a:off x="15887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0" name="Shape 1220"/>
            <p:cNvSpPr/>
            <p:nvPr/>
          </p:nvSpPr>
          <p:spPr>
            <a:xfrm>
              <a:off x="15887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1" name="Shape 1221"/>
            <p:cNvSpPr/>
            <p:nvPr/>
          </p:nvSpPr>
          <p:spPr>
            <a:xfrm>
              <a:off x="15887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2" name="Shape 1222"/>
            <p:cNvSpPr/>
            <p:nvPr/>
          </p:nvSpPr>
          <p:spPr>
            <a:xfrm>
              <a:off x="15887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3" name="Shape 1223"/>
            <p:cNvSpPr/>
            <p:nvPr/>
          </p:nvSpPr>
          <p:spPr>
            <a:xfrm>
              <a:off x="15887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4" name="Shape 1224"/>
            <p:cNvSpPr/>
            <p:nvPr/>
          </p:nvSpPr>
          <p:spPr>
            <a:xfrm>
              <a:off x="17392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5" name="Shape 1225"/>
            <p:cNvSpPr/>
            <p:nvPr/>
          </p:nvSpPr>
          <p:spPr>
            <a:xfrm>
              <a:off x="17392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6" name="Shape 1226"/>
            <p:cNvSpPr/>
            <p:nvPr/>
          </p:nvSpPr>
          <p:spPr>
            <a:xfrm>
              <a:off x="17392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7" name="Shape 1227"/>
            <p:cNvSpPr/>
            <p:nvPr/>
          </p:nvSpPr>
          <p:spPr>
            <a:xfrm>
              <a:off x="17392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8" name="Shape 1228"/>
            <p:cNvSpPr/>
            <p:nvPr/>
          </p:nvSpPr>
          <p:spPr>
            <a:xfrm>
              <a:off x="17392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29" name="Shape 1229"/>
            <p:cNvSpPr/>
            <p:nvPr/>
          </p:nvSpPr>
          <p:spPr>
            <a:xfrm>
              <a:off x="17392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0" name="Shape 1230"/>
            <p:cNvSpPr/>
            <p:nvPr/>
          </p:nvSpPr>
          <p:spPr>
            <a:xfrm>
              <a:off x="17392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1" name="Shape 1231"/>
            <p:cNvSpPr/>
            <p:nvPr/>
          </p:nvSpPr>
          <p:spPr>
            <a:xfrm>
              <a:off x="17392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2" name="Shape 1232"/>
            <p:cNvSpPr/>
            <p:nvPr/>
          </p:nvSpPr>
          <p:spPr>
            <a:xfrm>
              <a:off x="17392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3" name="Shape 1233"/>
            <p:cNvSpPr/>
            <p:nvPr/>
          </p:nvSpPr>
          <p:spPr>
            <a:xfrm>
              <a:off x="17392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4" name="Shape 1234"/>
            <p:cNvSpPr/>
            <p:nvPr/>
          </p:nvSpPr>
          <p:spPr>
            <a:xfrm>
              <a:off x="17392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5" name="Shape 1235"/>
            <p:cNvSpPr/>
            <p:nvPr/>
          </p:nvSpPr>
          <p:spPr>
            <a:xfrm>
              <a:off x="18897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6" name="Shape 1236"/>
            <p:cNvSpPr/>
            <p:nvPr/>
          </p:nvSpPr>
          <p:spPr>
            <a:xfrm>
              <a:off x="188975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7" name="Shape 1237"/>
            <p:cNvSpPr/>
            <p:nvPr/>
          </p:nvSpPr>
          <p:spPr>
            <a:xfrm>
              <a:off x="188975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8" name="Shape 1238"/>
            <p:cNvSpPr/>
            <p:nvPr/>
          </p:nvSpPr>
          <p:spPr>
            <a:xfrm>
              <a:off x="18897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39" name="Shape 1239"/>
            <p:cNvSpPr/>
            <p:nvPr/>
          </p:nvSpPr>
          <p:spPr>
            <a:xfrm>
              <a:off x="18897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0" name="Shape 1240"/>
            <p:cNvSpPr/>
            <p:nvPr/>
          </p:nvSpPr>
          <p:spPr>
            <a:xfrm>
              <a:off x="204027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1" name="Shape 1241"/>
            <p:cNvSpPr/>
            <p:nvPr/>
          </p:nvSpPr>
          <p:spPr>
            <a:xfrm>
              <a:off x="204027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2" name="Shape 1242"/>
            <p:cNvSpPr/>
            <p:nvPr/>
          </p:nvSpPr>
          <p:spPr>
            <a:xfrm>
              <a:off x="204027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3" name="Shape 1243"/>
            <p:cNvSpPr/>
            <p:nvPr/>
          </p:nvSpPr>
          <p:spPr>
            <a:xfrm>
              <a:off x="21907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4" name="Shape 1244"/>
            <p:cNvSpPr/>
            <p:nvPr/>
          </p:nvSpPr>
          <p:spPr>
            <a:xfrm>
              <a:off x="234130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5" name="Shape 1245"/>
            <p:cNvSpPr/>
            <p:nvPr/>
          </p:nvSpPr>
          <p:spPr>
            <a:xfrm>
              <a:off x="264232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6" name="Shape 1246"/>
            <p:cNvSpPr/>
            <p:nvPr/>
          </p:nvSpPr>
          <p:spPr>
            <a:xfrm>
              <a:off x="26423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47" name="Shape 1247"/>
            <p:cNvSpPr/>
            <p:nvPr/>
          </p:nvSpPr>
          <p:spPr>
            <a:xfrm>
              <a:off x="32443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48" name="Shape 1248"/>
          <p:cNvGrpSpPr/>
          <p:nvPr/>
        </p:nvGrpSpPr>
        <p:grpSpPr>
          <a:xfrm rot="10800000">
            <a:off x="6367294" y="28698"/>
            <a:ext cx="2017554" cy="5086302"/>
            <a:chOff x="1588750" y="238125"/>
            <a:chExt cx="2078025" cy="5238750"/>
          </a:xfrm>
        </p:grpSpPr>
        <p:sp>
          <p:nvSpPr>
            <p:cNvPr id="1249" name="Shape 1249"/>
            <p:cNvSpPr/>
            <p:nvPr/>
          </p:nvSpPr>
          <p:spPr>
            <a:xfrm>
              <a:off x="15887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0" name="Shape 1250"/>
            <p:cNvSpPr/>
            <p:nvPr/>
          </p:nvSpPr>
          <p:spPr>
            <a:xfrm>
              <a:off x="15887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1" name="Shape 1251"/>
            <p:cNvSpPr/>
            <p:nvPr/>
          </p:nvSpPr>
          <p:spPr>
            <a:xfrm>
              <a:off x="15887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2" name="Shape 1252"/>
            <p:cNvSpPr/>
            <p:nvPr/>
          </p:nvSpPr>
          <p:spPr>
            <a:xfrm>
              <a:off x="15887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3" name="Shape 1253"/>
            <p:cNvSpPr/>
            <p:nvPr/>
          </p:nvSpPr>
          <p:spPr>
            <a:xfrm>
              <a:off x="15887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4" name="Shape 1254"/>
            <p:cNvSpPr/>
            <p:nvPr/>
          </p:nvSpPr>
          <p:spPr>
            <a:xfrm>
              <a:off x="15887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5" name="Shape 1255"/>
            <p:cNvSpPr/>
            <p:nvPr/>
          </p:nvSpPr>
          <p:spPr>
            <a:xfrm>
              <a:off x="17392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6" name="Shape 1256"/>
            <p:cNvSpPr/>
            <p:nvPr/>
          </p:nvSpPr>
          <p:spPr>
            <a:xfrm>
              <a:off x="17392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7" name="Shape 1257"/>
            <p:cNvSpPr/>
            <p:nvPr/>
          </p:nvSpPr>
          <p:spPr>
            <a:xfrm>
              <a:off x="17392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8" name="Shape 1258"/>
            <p:cNvSpPr/>
            <p:nvPr/>
          </p:nvSpPr>
          <p:spPr>
            <a:xfrm>
              <a:off x="17392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59" name="Shape 1259"/>
            <p:cNvSpPr/>
            <p:nvPr/>
          </p:nvSpPr>
          <p:spPr>
            <a:xfrm>
              <a:off x="17392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0" name="Shape 1260"/>
            <p:cNvSpPr/>
            <p:nvPr/>
          </p:nvSpPr>
          <p:spPr>
            <a:xfrm>
              <a:off x="17392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1" name="Shape 1261"/>
            <p:cNvSpPr/>
            <p:nvPr/>
          </p:nvSpPr>
          <p:spPr>
            <a:xfrm>
              <a:off x="17392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2" name="Shape 1262"/>
            <p:cNvSpPr/>
            <p:nvPr/>
          </p:nvSpPr>
          <p:spPr>
            <a:xfrm>
              <a:off x="188975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3" name="Shape 1263"/>
            <p:cNvSpPr/>
            <p:nvPr/>
          </p:nvSpPr>
          <p:spPr>
            <a:xfrm>
              <a:off x="188975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4" name="Shape 1264"/>
            <p:cNvSpPr/>
            <p:nvPr/>
          </p:nvSpPr>
          <p:spPr>
            <a:xfrm>
              <a:off x="188975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5" name="Shape 1265"/>
            <p:cNvSpPr/>
            <p:nvPr/>
          </p:nvSpPr>
          <p:spPr>
            <a:xfrm>
              <a:off x="188975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6" name="Shape 1266"/>
            <p:cNvSpPr/>
            <p:nvPr/>
          </p:nvSpPr>
          <p:spPr>
            <a:xfrm>
              <a:off x="18897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7" name="Shape 1267"/>
            <p:cNvSpPr/>
            <p:nvPr/>
          </p:nvSpPr>
          <p:spPr>
            <a:xfrm>
              <a:off x="188975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8" name="Shape 1268"/>
            <p:cNvSpPr/>
            <p:nvPr/>
          </p:nvSpPr>
          <p:spPr>
            <a:xfrm>
              <a:off x="188975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69" name="Shape 1269"/>
            <p:cNvSpPr/>
            <p:nvPr/>
          </p:nvSpPr>
          <p:spPr>
            <a:xfrm>
              <a:off x="188975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0" name="Shape 1270"/>
            <p:cNvSpPr/>
            <p:nvPr/>
          </p:nvSpPr>
          <p:spPr>
            <a:xfrm>
              <a:off x="188975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1" name="Shape 1271"/>
            <p:cNvSpPr/>
            <p:nvPr/>
          </p:nvSpPr>
          <p:spPr>
            <a:xfrm>
              <a:off x="18897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2" name="Shape 1272"/>
            <p:cNvSpPr/>
            <p:nvPr/>
          </p:nvSpPr>
          <p:spPr>
            <a:xfrm>
              <a:off x="188975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3" name="Shape 1273"/>
            <p:cNvSpPr/>
            <p:nvPr/>
          </p:nvSpPr>
          <p:spPr>
            <a:xfrm>
              <a:off x="188975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4" name="Shape 1274"/>
            <p:cNvSpPr/>
            <p:nvPr/>
          </p:nvSpPr>
          <p:spPr>
            <a:xfrm>
              <a:off x="188975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5" name="Shape 1275"/>
            <p:cNvSpPr/>
            <p:nvPr/>
          </p:nvSpPr>
          <p:spPr>
            <a:xfrm>
              <a:off x="188975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6" name="Shape 1276"/>
            <p:cNvSpPr/>
            <p:nvPr/>
          </p:nvSpPr>
          <p:spPr>
            <a:xfrm>
              <a:off x="188975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7" name="Shape 1277"/>
            <p:cNvSpPr/>
            <p:nvPr/>
          </p:nvSpPr>
          <p:spPr>
            <a:xfrm>
              <a:off x="188975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8" name="Shape 1278"/>
            <p:cNvSpPr/>
            <p:nvPr/>
          </p:nvSpPr>
          <p:spPr>
            <a:xfrm>
              <a:off x="18897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9" name="Shape 1279"/>
            <p:cNvSpPr/>
            <p:nvPr/>
          </p:nvSpPr>
          <p:spPr>
            <a:xfrm>
              <a:off x="188975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0" name="Shape 1280"/>
            <p:cNvSpPr/>
            <p:nvPr/>
          </p:nvSpPr>
          <p:spPr>
            <a:xfrm>
              <a:off x="188975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1" name="Shape 1281"/>
            <p:cNvSpPr/>
            <p:nvPr/>
          </p:nvSpPr>
          <p:spPr>
            <a:xfrm>
              <a:off x="204027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2" name="Shape 1282"/>
            <p:cNvSpPr/>
            <p:nvPr/>
          </p:nvSpPr>
          <p:spPr>
            <a:xfrm>
              <a:off x="204027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3" name="Shape 1283"/>
            <p:cNvSpPr/>
            <p:nvPr/>
          </p:nvSpPr>
          <p:spPr>
            <a:xfrm>
              <a:off x="204027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4" name="Shape 1284"/>
            <p:cNvSpPr/>
            <p:nvPr/>
          </p:nvSpPr>
          <p:spPr>
            <a:xfrm>
              <a:off x="204027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5" name="Shape 1285"/>
            <p:cNvSpPr/>
            <p:nvPr/>
          </p:nvSpPr>
          <p:spPr>
            <a:xfrm>
              <a:off x="204027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6" name="Shape 1286"/>
            <p:cNvSpPr/>
            <p:nvPr/>
          </p:nvSpPr>
          <p:spPr>
            <a:xfrm>
              <a:off x="204027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7" name="Shape 1287"/>
            <p:cNvSpPr/>
            <p:nvPr/>
          </p:nvSpPr>
          <p:spPr>
            <a:xfrm>
              <a:off x="204027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8" name="Shape 1288"/>
            <p:cNvSpPr/>
            <p:nvPr/>
          </p:nvSpPr>
          <p:spPr>
            <a:xfrm>
              <a:off x="204027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89" name="Shape 1289"/>
            <p:cNvSpPr/>
            <p:nvPr/>
          </p:nvSpPr>
          <p:spPr>
            <a:xfrm>
              <a:off x="204027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0" name="Shape 1290"/>
            <p:cNvSpPr/>
            <p:nvPr/>
          </p:nvSpPr>
          <p:spPr>
            <a:xfrm>
              <a:off x="204027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1" name="Shape 1291"/>
            <p:cNvSpPr/>
            <p:nvPr/>
          </p:nvSpPr>
          <p:spPr>
            <a:xfrm>
              <a:off x="204027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2" name="Shape 1292"/>
            <p:cNvSpPr/>
            <p:nvPr/>
          </p:nvSpPr>
          <p:spPr>
            <a:xfrm>
              <a:off x="204027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3" name="Shape 1293"/>
            <p:cNvSpPr/>
            <p:nvPr/>
          </p:nvSpPr>
          <p:spPr>
            <a:xfrm>
              <a:off x="204027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4" name="Shape 1294"/>
            <p:cNvSpPr/>
            <p:nvPr/>
          </p:nvSpPr>
          <p:spPr>
            <a:xfrm>
              <a:off x="204027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5" name="Shape 1295"/>
            <p:cNvSpPr/>
            <p:nvPr/>
          </p:nvSpPr>
          <p:spPr>
            <a:xfrm>
              <a:off x="204027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6" name="Shape 1296"/>
            <p:cNvSpPr/>
            <p:nvPr/>
          </p:nvSpPr>
          <p:spPr>
            <a:xfrm>
              <a:off x="204027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7" name="Shape 1297"/>
            <p:cNvSpPr/>
            <p:nvPr/>
          </p:nvSpPr>
          <p:spPr>
            <a:xfrm>
              <a:off x="204027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8" name="Shape 1298"/>
            <p:cNvSpPr/>
            <p:nvPr/>
          </p:nvSpPr>
          <p:spPr>
            <a:xfrm>
              <a:off x="204027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9" name="Shape 1299"/>
            <p:cNvSpPr/>
            <p:nvPr/>
          </p:nvSpPr>
          <p:spPr>
            <a:xfrm>
              <a:off x="204027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0" name="Shape 1300"/>
            <p:cNvSpPr/>
            <p:nvPr/>
          </p:nvSpPr>
          <p:spPr>
            <a:xfrm>
              <a:off x="2190775"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1" name="Shape 1301"/>
            <p:cNvSpPr/>
            <p:nvPr/>
          </p:nvSpPr>
          <p:spPr>
            <a:xfrm>
              <a:off x="2190775"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2" name="Shape 1302"/>
            <p:cNvSpPr/>
            <p:nvPr/>
          </p:nvSpPr>
          <p:spPr>
            <a:xfrm>
              <a:off x="2190775"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3" name="Shape 1303"/>
            <p:cNvSpPr/>
            <p:nvPr/>
          </p:nvSpPr>
          <p:spPr>
            <a:xfrm>
              <a:off x="2190775"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4" name="Shape 1304"/>
            <p:cNvSpPr/>
            <p:nvPr/>
          </p:nvSpPr>
          <p:spPr>
            <a:xfrm>
              <a:off x="21907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5" name="Shape 1305"/>
            <p:cNvSpPr/>
            <p:nvPr/>
          </p:nvSpPr>
          <p:spPr>
            <a:xfrm>
              <a:off x="21907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6" name="Shape 1306"/>
            <p:cNvSpPr/>
            <p:nvPr/>
          </p:nvSpPr>
          <p:spPr>
            <a:xfrm>
              <a:off x="2190775"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7" name="Shape 1307"/>
            <p:cNvSpPr/>
            <p:nvPr/>
          </p:nvSpPr>
          <p:spPr>
            <a:xfrm>
              <a:off x="2190775"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8" name="Shape 1308"/>
            <p:cNvSpPr/>
            <p:nvPr/>
          </p:nvSpPr>
          <p:spPr>
            <a:xfrm>
              <a:off x="21907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9" name="Shape 1309"/>
            <p:cNvSpPr/>
            <p:nvPr/>
          </p:nvSpPr>
          <p:spPr>
            <a:xfrm>
              <a:off x="2190775"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0" name="Shape 1310"/>
            <p:cNvSpPr/>
            <p:nvPr/>
          </p:nvSpPr>
          <p:spPr>
            <a:xfrm>
              <a:off x="21907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1" name="Shape 1311"/>
            <p:cNvSpPr/>
            <p:nvPr/>
          </p:nvSpPr>
          <p:spPr>
            <a:xfrm>
              <a:off x="2190775"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2" name="Shape 1312"/>
            <p:cNvSpPr/>
            <p:nvPr/>
          </p:nvSpPr>
          <p:spPr>
            <a:xfrm>
              <a:off x="21907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3" name="Shape 1313"/>
            <p:cNvSpPr/>
            <p:nvPr/>
          </p:nvSpPr>
          <p:spPr>
            <a:xfrm>
              <a:off x="21907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4" name="Shape 1314"/>
            <p:cNvSpPr/>
            <p:nvPr/>
          </p:nvSpPr>
          <p:spPr>
            <a:xfrm>
              <a:off x="21907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5" name="Shape 1315"/>
            <p:cNvSpPr/>
            <p:nvPr/>
          </p:nvSpPr>
          <p:spPr>
            <a:xfrm>
              <a:off x="2190775"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6" name="Shape 1316"/>
            <p:cNvSpPr/>
            <p:nvPr/>
          </p:nvSpPr>
          <p:spPr>
            <a:xfrm>
              <a:off x="21907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7" name="Shape 1317"/>
            <p:cNvSpPr/>
            <p:nvPr/>
          </p:nvSpPr>
          <p:spPr>
            <a:xfrm>
              <a:off x="21907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8" name="Shape 1318"/>
            <p:cNvSpPr/>
            <p:nvPr/>
          </p:nvSpPr>
          <p:spPr>
            <a:xfrm>
              <a:off x="2190775"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9" name="Shape 1319"/>
            <p:cNvSpPr/>
            <p:nvPr/>
          </p:nvSpPr>
          <p:spPr>
            <a:xfrm>
              <a:off x="21907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0" name="Shape 1320"/>
            <p:cNvSpPr/>
            <p:nvPr/>
          </p:nvSpPr>
          <p:spPr>
            <a:xfrm>
              <a:off x="2190775"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1" name="Shape 1321"/>
            <p:cNvSpPr/>
            <p:nvPr/>
          </p:nvSpPr>
          <p:spPr>
            <a:xfrm>
              <a:off x="2190775"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2" name="Shape 1322"/>
            <p:cNvSpPr/>
            <p:nvPr/>
          </p:nvSpPr>
          <p:spPr>
            <a:xfrm>
              <a:off x="21907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3" name="Shape 1323"/>
            <p:cNvSpPr/>
            <p:nvPr/>
          </p:nvSpPr>
          <p:spPr>
            <a:xfrm>
              <a:off x="21907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4" name="Shape 1324"/>
            <p:cNvSpPr/>
            <p:nvPr/>
          </p:nvSpPr>
          <p:spPr>
            <a:xfrm>
              <a:off x="2190775"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5" name="Shape 1325"/>
            <p:cNvSpPr/>
            <p:nvPr/>
          </p:nvSpPr>
          <p:spPr>
            <a:xfrm>
              <a:off x="234130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6" name="Shape 1326"/>
            <p:cNvSpPr/>
            <p:nvPr/>
          </p:nvSpPr>
          <p:spPr>
            <a:xfrm>
              <a:off x="234130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7" name="Shape 1327"/>
            <p:cNvSpPr/>
            <p:nvPr/>
          </p:nvSpPr>
          <p:spPr>
            <a:xfrm>
              <a:off x="234130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8" name="Shape 1328"/>
            <p:cNvSpPr/>
            <p:nvPr/>
          </p:nvSpPr>
          <p:spPr>
            <a:xfrm>
              <a:off x="234130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9" name="Shape 1329"/>
            <p:cNvSpPr/>
            <p:nvPr/>
          </p:nvSpPr>
          <p:spPr>
            <a:xfrm>
              <a:off x="234130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0" name="Shape 1330"/>
            <p:cNvSpPr/>
            <p:nvPr/>
          </p:nvSpPr>
          <p:spPr>
            <a:xfrm>
              <a:off x="234130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1" name="Shape 1331"/>
            <p:cNvSpPr/>
            <p:nvPr/>
          </p:nvSpPr>
          <p:spPr>
            <a:xfrm>
              <a:off x="234130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2" name="Shape 1332"/>
            <p:cNvSpPr/>
            <p:nvPr/>
          </p:nvSpPr>
          <p:spPr>
            <a:xfrm>
              <a:off x="234130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3" name="Shape 1333"/>
            <p:cNvSpPr/>
            <p:nvPr/>
          </p:nvSpPr>
          <p:spPr>
            <a:xfrm>
              <a:off x="234130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4" name="Shape 1334"/>
            <p:cNvSpPr/>
            <p:nvPr/>
          </p:nvSpPr>
          <p:spPr>
            <a:xfrm>
              <a:off x="234130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5" name="Shape 1335"/>
            <p:cNvSpPr/>
            <p:nvPr/>
          </p:nvSpPr>
          <p:spPr>
            <a:xfrm>
              <a:off x="234130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6" name="Shape 1336"/>
            <p:cNvSpPr/>
            <p:nvPr/>
          </p:nvSpPr>
          <p:spPr>
            <a:xfrm>
              <a:off x="234130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7" name="Shape 1337"/>
            <p:cNvSpPr/>
            <p:nvPr/>
          </p:nvSpPr>
          <p:spPr>
            <a:xfrm>
              <a:off x="234130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8" name="Shape 1338"/>
            <p:cNvSpPr/>
            <p:nvPr/>
          </p:nvSpPr>
          <p:spPr>
            <a:xfrm>
              <a:off x="234130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39" name="Shape 1339"/>
            <p:cNvSpPr/>
            <p:nvPr/>
          </p:nvSpPr>
          <p:spPr>
            <a:xfrm>
              <a:off x="234130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0" name="Shape 1340"/>
            <p:cNvSpPr/>
            <p:nvPr/>
          </p:nvSpPr>
          <p:spPr>
            <a:xfrm>
              <a:off x="234130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1" name="Shape 1341"/>
            <p:cNvSpPr/>
            <p:nvPr/>
          </p:nvSpPr>
          <p:spPr>
            <a:xfrm>
              <a:off x="234130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2" name="Shape 1342"/>
            <p:cNvSpPr/>
            <p:nvPr/>
          </p:nvSpPr>
          <p:spPr>
            <a:xfrm>
              <a:off x="234130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3" name="Shape 1343"/>
            <p:cNvSpPr/>
            <p:nvPr/>
          </p:nvSpPr>
          <p:spPr>
            <a:xfrm>
              <a:off x="234130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4" name="Shape 1344"/>
            <p:cNvSpPr/>
            <p:nvPr/>
          </p:nvSpPr>
          <p:spPr>
            <a:xfrm>
              <a:off x="234130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5" name="Shape 1345"/>
            <p:cNvSpPr/>
            <p:nvPr/>
          </p:nvSpPr>
          <p:spPr>
            <a:xfrm>
              <a:off x="234130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6" name="Shape 1346"/>
            <p:cNvSpPr/>
            <p:nvPr/>
          </p:nvSpPr>
          <p:spPr>
            <a:xfrm>
              <a:off x="234130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7" name="Shape 1347"/>
            <p:cNvSpPr/>
            <p:nvPr/>
          </p:nvSpPr>
          <p:spPr>
            <a:xfrm>
              <a:off x="234130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8" name="Shape 1348"/>
            <p:cNvSpPr/>
            <p:nvPr/>
          </p:nvSpPr>
          <p:spPr>
            <a:xfrm>
              <a:off x="234130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9" name="Shape 1349"/>
            <p:cNvSpPr/>
            <p:nvPr/>
          </p:nvSpPr>
          <p:spPr>
            <a:xfrm>
              <a:off x="234130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0" name="Shape 1350"/>
            <p:cNvSpPr/>
            <p:nvPr/>
          </p:nvSpPr>
          <p:spPr>
            <a:xfrm>
              <a:off x="234130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1" name="Shape 1351"/>
            <p:cNvSpPr/>
            <p:nvPr/>
          </p:nvSpPr>
          <p:spPr>
            <a:xfrm>
              <a:off x="249180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2" name="Shape 1352"/>
            <p:cNvSpPr/>
            <p:nvPr/>
          </p:nvSpPr>
          <p:spPr>
            <a:xfrm>
              <a:off x="24918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3" name="Shape 1353"/>
            <p:cNvSpPr/>
            <p:nvPr/>
          </p:nvSpPr>
          <p:spPr>
            <a:xfrm>
              <a:off x="249180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4" name="Shape 1354"/>
            <p:cNvSpPr/>
            <p:nvPr/>
          </p:nvSpPr>
          <p:spPr>
            <a:xfrm>
              <a:off x="249180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5" name="Shape 1355"/>
            <p:cNvSpPr/>
            <p:nvPr/>
          </p:nvSpPr>
          <p:spPr>
            <a:xfrm>
              <a:off x="249180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6" name="Shape 1356"/>
            <p:cNvSpPr/>
            <p:nvPr/>
          </p:nvSpPr>
          <p:spPr>
            <a:xfrm>
              <a:off x="249180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7" name="Shape 1357"/>
            <p:cNvSpPr/>
            <p:nvPr/>
          </p:nvSpPr>
          <p:spPr>
            <a:xfrm>
              <a:off x="249180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8" name="Shape 1358"/>
            <p:cNvSpPr/>
            <p:nvPr/>
          </p:nvSpPr>
          <p:spPr>
            <a:xfrm>
              <a:off x="249180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9" name="Shape 1359"/>
            <p:cNvSpPr/>
            <p:nvPr/>
          </p:nvSpPr>
          <p:spPr>
            <a:xfrm>
              <a:off x="249180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0" name="Shape 1360"/>
            <p:cNvSpPr/>
            <p:nvPr/>
          </p:nvSpPr>
          <p:spPr>
            <a:xfrm>
              <a:off x="249180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1" name="Shape 1361"/>
            <p:cNvSpPr/>
            <p:nvPr/>
          </p:nvSpPr>
          <p:spPr>
            <a:xfrm>
              <a:off x="249180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2" name="Shape 1362"/>
            <p:cNvSpPr/>
            <p:nvPr/>
          </p:nvSpPr>
          <p:spPr>
            <a:xfrm>
              <a:off x="24918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3" name="Shape 1363"/>
            <p:cNvSpPr/>
            <p:nvPr/>
          </p:nvSpPr>
          <p:spPr>
            <a:xfrm>
              <a:off x="249180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4" name="Shape 1364"/>
            <p:cNvSpPr/>
            <p:nvPr/>
          </p:nvSpPr>
          <p:spPr>
            <a:xfrm>
              <a:off x="249180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5" name="Shape 1365"/>
            <p:cNvSpPr/>
            <p:nvPr/>
          </p:nvSpPr>
          <p:spPr>
            <a:xfrm>
              <a:off x="249180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6" name="Shape 1366"/>
            <p:cNvSpPr/>
            <p:nvPr/>
          </p:nvSpPr>
          <p:spPr>
            <a:xfrm>
              <a:off x="249180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7" name="Shape 1367"/>
            <p:cNvSpPr/>
            <p:nvPr/>
          </p:nvSpPr>
          <p:spPr>
            <a:xfrm>
              <a:off x="249180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8" name="Shape 1368"/>
            <p:cNvSpPr/>
            <p:nvPr/>
          </p:nvSpPr>
          <p:spPr>
            <a:xfrm>
              <a:off x="249180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9" name="Shape 1369"/>
            <p:cNvSpPr/>
            <p:nvPr/>
          </p:nvSpPr>
          <p:spPr>
            <a:xfrm>
              <a:off x="249180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0" name="Shape 1370"/>
            <p:cNvSpPr/>
            <p:nvPr/>
          </p:nvSpPr>
          <p:spPr>
            <a:xfrm>
              <a:off x="249180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1" name="Shape 1371"/>
            <p:cNvSpPr/>
            <p:nvPr/>
          </p:nvSpPr>
          <p:spPr>
            <a:xfrm>
              <a:off x="249180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2" name="Shape 1372"/>
            <p:cNvSpPr/>
            <p:nvPr/>
          </p:nvSpPr>
          <p:spPr>
            <a:xfrm>
              <a:off x="249180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3" name="Shape 1373"/>
            <p:cNvSpPr/>
            <p:nvPr/>
          </p:nvSpPr>
          <p:spPr>
            <a:xfrm>
              <a:off x="249180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4" name="Shape 1374"/>
            <p:cNvSpPr/>
            <p:nvPr/>
          </p:nvSpPr>
          <p:spPr>
            <a:xfrm>
              <a:off x="249180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5" name="Shape 1375"/>
            <p:cNvSpPr/>
            <p:nvPr/>
          </p:nvSpPr>
          <p:spPr>
            <a:xfrm>
              <a:off x="249180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6" name="Shape 1376"/>
            <p:cNvSpPr/>
            <p:nvPr/>
          </p:nvSpPr>
          <p:spPr>
            <a:xfrm>
              <a:off x="264232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7" name="Shape 1377"/>
            <p:cNvSpPr/>
            <p:nvPr/>
          </p:nvSpPr>
          <p:spPr>
            <a:xfrm>
              <a:off x="264232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8" name="Shape 1378"/>
            <p:cNvSpPr/>
            <p:nvPr/>
          </p:nvSpPr>
          <p:spPr>
            <a:xfrm>
              <a:off x="264232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79" name="Shape 1379"/>
            <p:cNvSpPr/>
            <p:nvPr/>
          </p:nvSpPr>
          <p:spPr>
            <a:xfrm>
              <a:off x="26423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0" name="Shape 1380"/>
            <p:cNvSpPr/>
            <p:nvPr/>
          </p:nvSpPr>
          <p:spPr>
            <a:xfrm>
              <a:off x="264232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1" name="Shape 1381"/>
            <p:cNvSpPr/>
            <p:nvPr/>
          </p:nvSpPr>
          <p:spPr>
            <a:xfrm>
              <a:off x="26423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2" name="Shape 1382"/>
            <p:cNvSpPr/>
            <p:nvPr/>
          </p:nvSpPr>
          <p:spPr>
            <a:xfrm>
              <a:off x="26423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3" name="Shape 1383"/>
            <p:cNvSpPr/>
            <p:nvPr/>
          </p:nvSpPr>
          <p:spPr>
            <a:xfrm>
              <a:off x="264232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4" name="Shape 1384"/>
            <p:cNvSpPr/>
            <p:nvPr/>
          </p:nvSpPr>
          <p:spPr>
            <a:xfrm>
              <a:off x="26423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5" name="Shape 1385"/>
            <p:cNvSpPr/>
            <p:nvPr/>
          </p:nvSpPr>
          <p:spPr>
            <a:xfrm>
              <a:off x="264232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6" name="Shape 1386"/>
            <p:cNvSpPr/>
            <p:nvPr/>
          </p:nvSpPr>
          <p:spPr>
            <a:xfrm>
              <a:off x="264232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7" name="Shape 1387"/>
            <p:cNvSpPr/>
            <p:nvPr/>
          </p:nvSpPr>
          <p:spPr>
            <a:xfrm>
              <a:off x="264232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8" name="Shape 1388"/>
            <p:cNvSpPr/>
            <p:nvPr/>
          </p:nvSpPr>
          <p:spPr>
            <a:xfrm>
              <a:off x="264232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9" name="Shape 1389"/>
            <p:cNvSpPr/>
            <p:nvPr/>
          </p:nvSpPr>
          <p:spPr>
            <a:xfrm>
              <a:off x="264232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0" name="Shape 1390"/>
            <p:cNvSpPr/>
            <p:nvPr/>
          </p:nvSpPr>
          <p:spPr>
            <a:xfrm>
              <a:off x="264232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1" name="Shape 1391"/>
            <p:cNvSpPr/>
            <p:nvPr/>
          </p:nvSpPr>
          <p:spPr>
            <a:xfrm>
              <a:off x="264232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2" name="Shape 1392"/>
            <p:cNvSpPr/>
            <p:nvPr/>
          </p:nvSpPr>
          <p:spPr>
            <a:xfrm>
              <a:off x="26423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3" name="Shape 1393"/>
            <p:cNvSpPr/>
            <p:nvPr/>
          </p:nvSpPr>
          <p:spPr>
            <a:xfrm>
              <a:off x="264232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4" name="Shape 1394"/>
            <p:cNvSpPr/>
            <p:nvPr/>
          </p:nvSpPr>
          <p:spPr>
            <a:xfrm>
              <a:off x="264232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5" name="Shape 1395"/>
            <p:cNvSpPr/>
            <p:nvPr/>
          </p:nvSpPr>
          <p:spPr>
            <a:xfrm>
              <a:off x="26423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6" name="Shape 1396"/>
            <p:cNvSpPr/>
            <p:nvPr/>
          </p:nvSpPr>
          <p:spPr>
            <a:xfrm>
              <a:off x="2792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7" name="Shape 1397"/>
            <p:cNvSpPr/>
            <p:nvPr/>
          </p:nvSpPr>
          <p:spPr>
            <a:xfrm>
              <a:off x="2792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8" name="Shape 1398"/>
            <p:cNvSpPr/>
            <p:nvPr/>
          </p:nvSpPr>
          <p:spPr>
            <a:xfrm>
              <a:off x="2792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99" name="Shape 1399"/>
            <p:cNvSpPr/>
            <p:nvPr/>
          </p:nvSpPr>
          <p:spPr>
            <a:xfrm>
              <a:off x="2792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0" name="Shape 1400"/>
            <p:cNvSpPr/>
            <p:nvPr/>
          </p:nvSpPr>
          <p:spPr>
            <a:xfrm>
              <a:off x="2792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1" name="Shape 1401"/>
            <p:cNvSpPr/>
            <p:nvPr/>
          </p:nvSpPr>
          <p:spPr>
            <a:xfrm>
              <a:off x="2792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2" name="Shape 1402"/>
            <p:cNvSpPr/>
            <p:nvPr/>
          </p:nvSpPr>
          <p:spPr>
            <a:xfrm>
              <a:off x="2792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3" name="Shape 1403"/>
            <p:cNvSpPr/>
            <p:nvPr/>
          </p:nvSpPr>
          <p:spPr>
            <a:xfrm>
              <a:off x="2792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4" name="Shape 1404"/>
            <p:cNvSpPr/>
            <p:nvPr/>
          </p:nvSpPr>
          <p:spPr>
            <a:xfrm>
              <a:off x="2792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5" name="Shape 1405"/>
            <p:cNvSpPr/>
            <p:nvPr/>
          </p:nvSpPr>
          <p:spPr>
            <a:xfrm>
              <a:off x="2792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6" name="Shape 1406"/>
            <p:cNvSpPr/>
            <p:nvPr/>
          </p:nvSpPr>
          <p:spPr>
            <a:xfrm>
              <a:off x="2792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7" name="Shape 1407"/>
            <p:cNvSpPr/>
            <p:nvPr/>
          </p:nvSpPr>
          <p:spPr>
            <a:xfrm>
              <a:off x="2792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8" name="Shape 1408"/>
            <p:cNvSpPr/>
            <p:nvPr/>
          </p:nvSpPr>
          <p:spPr>
            <a:xfrm>
              <a:off x="2792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09" name="Shape 1409"/>
            <p:cNvSpPr/>
            <p:nvPr/>
          </p:nvSpPr>
          <p:spPr>
            <a:xfrm>
              <a:off x="2792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0" name="Shape 1410"/>
            <p:cNvSpPr/>
            <p:nvPr/>
          </p:nvSpPr>
          <p:spPr>
            <a:xfrm>
              <a:off x="2792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1" name="Shape 1411"/>
            <p:cNvSpPr/>
            <p:nvPr/>
          </p:nvSpPr>
          <p:spPr>
            <a:xfrm>
              <a:off x="2792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2" name="Shape 1412"/>
            <p:cNvSpPr/>
            <p:nvPr/>
          </p:nvSpPr>
          <p:spPr>
            <a:xfrm>
              <a:off x="2792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3" name="Shape 1413"/>
            <p:cNvSpPr/>
            <p:nvPr/>
          </p:nvSpPr>
          <p:spPr>
            <a:xfrm>
              <a:off x="2792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4" name="Shape 1414"/>
            <p:cNvSpPr/>
            <p:nvPr/>
          </p:nvSpPr>
          <p:spPr>
            <a:xfrm>
              <a:off x="294332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5" name="Shape 1415"/>
            <p:cNvSpPr/>
            <p:nvPr/>
          </p:nvSpPr>
          <p:spPr>
            <a:xfrm>
              <a:off x="294332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6" name="Shape 1416"/>
            <p:cNvSpPr/>
            <p:nvPr/>
          </p:nvSpPr>
          <p:spPr>
            <a:xfrm>
              <a:off x="294332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7" name="Shape 1417"/>
            <p:cNvSpPr/>
            <p:nvPr/>
          </p:nvSpPr>
          <p:spPr>
            <a:xfrm>
              <a:off x="294332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8" name="Shape 1418"/>
            <p:cNvSpPr/>
            <p:nvPr/>
          </p:nvSpPr>
          <p:spPr>
            <a:xfrm>
              <a:off x="294332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9" name="Shape 1419"/>
            <p:cNvSpPr/>
            <p:nvPr/>
          </p:nvSpPr>
          <p:spPr>
            <a:xfrm>
              <a:off x="294332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0" name="Shape 1420"/>
            <p:cNvSpPr/>
            <p:nvPr/>
          </p:nvSpPr>
          <p:spPr>
            <a:xfrm>
              <a:off x="294332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1" name="Shape 1421"/>
            <p:cNvSpPr/>
            <p:nvPr/>
          </p:nvSpPr>
          <p:spPr>
            <a:xfrm>
              <a:off x="294332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2" name="Shape 1422"/>
            <p:cNvSpPr/>
            <p:nvPr/>
          </p:nvSpPr>
          <p:spPr>
            <a:xfrm>
              <a:off x="294332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3" name="Shape 1423"/>
            <p:cNvSpPr/>
            <p:nvPr/>
          </p:nvSpPr>
          <p:spPr>
            <a:xfrm>
              <a:off x="294332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4" name="Shape 1424"/>
            <p:cNvSpPr/>
            <p:nvPr/>
          </p:nvSpPr>
          <p:spPr>
            <a:xfrm>
              <a:off x="294332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5" name="Shape 1425"/>
            <p:cNvSpPr/>
            <p:nvPr/>
          </p:nvSpPr>
          <p:spPr>
            <a:xfrm>
              <a:off x="294332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6" name="Shape 1426"/>
            <p:cNvSpPr/>
            <p:nvPr/>
          </p:nvSpPr>
          <p:spPr>
            <a:xfrm>
              <a:off x="294332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7" name="Shape 1427"/>
            <p:cNvSpPr/>
            <p:nvPr/>
          </p:nvSpPr>
          <p:spPr>
            <a:xfrm>
              <a:off x="294332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8" name="Shape 1428"/>
            <p:cNvSpPr/>
            <p:nvPr/>
          </p:nvSpPr>
          <p:spPr>
            <a:xfrm>
              <a:off x="294332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29" name="Shape 1429"/>
            <p:cNvSpPr/>
            <p:nvPr/>
          </p:nvSpPr>
          <p:spPr>
            <a:xfrm>
              <a:off x="294332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0" name="Shape 1430"/>
            <p:cNvSpPr/>
            <p:nvPr/>
          </p:nvSpPr>
          <p:spPr>
            <a:xfrm>
              <a:off x="294332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1" name="Shape 1431"/>
            <p:cNvSpPr/>
            <p:nvPr/>
          </p:nvSpPr>
          <p:spPr>
            <a:xfrm>
              <a:off x="294332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2" name="Shape 1432"/>
            <p:cNvSpPr/>
            <p:nvPr/>
          </p:nvSpPr>
          <p:spPr>
            <a:xfrm>
              <a:off x="3093850"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3" name="Shape 1433"/>
            <p:cNvSpPr/>
            <p:nvPr/>
          </p:nvSpPr>
          <p:spPr>
            <a:xfrm>
              <a:off x="3093850"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4" name="Shape 1434"/>
            <p:cNvSpPr/>
            <p:nvPr/>
          </p:nvSpPr>
          <p:spPr>
            <a:xfrm>
              <a:off x="3093850"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5" name="Shape 1435"/>
            <p:cNvSpPr/>
            <p:nvPr/>
          </p:nvSpPr>
          <p:spPr>
            <a:xfrm>
              <a:off x="3093850"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6" name="Shape 1436"/>
            <p:cNvSpPr/>
            <p:nvPr/>
          </p:nvSpPr>
          <p:spPr>
            <a:xfrm>
              <a:off x="3093850"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7" name="Shape 1437"/>
            <p:cNvSpPr/>
            <p:nvPr/>
          </p:nvSpPr>
          <p:spPr>
            <a:xfrm>
              <a:off x="3093850"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8" name="Shape 1438"/>
            <p:cNvSpPr/>
            <p:nvPr/>
          </p:nvSpPr>
          <p:spPr>
            <a:xfrm>
              <a:off x="3093850"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39" name="Shape 1439"/>
            <p:cNvSpPr/>
            <p:nvPr/>
          </p:nvSpPr>
          <p:spPr>
            <a:xfrm>
              <a:off x="309385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0" name="Shape 1440"/>
            <p:cNvSpPr/>
            <p:nvPr/>
          </p:nvSpPr>
          <p:spPr>
            <a:xfrm>
              <a:off x="3093850"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1" name="Shape 1441"/>
            <p:cNvSpPr/>
            <p:nvPr/>
          </p:nvSpPr>
          <p:spPr>
            <a:xfrm>
              <a:off x="324435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2" name="Shape 1442"/>
            <p:cNvSpPr/>
            <p:nvPr/>
          </p:nvSpPr>
          <p:spPr>
            <a:xfrm>
              <a:off x="32443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3" name="Shape 1443"/>
            <p:cNvSpPr/>
            <p:nvPr/>
          </p:nvSpPr>
          <p:spPr>
            <a:xfrm>
              <a:off x="324435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4" name="Shape 1444"/>
            <p:cNvSpPr/>
            <p:nvPr/>
          </p:nvSpPr>
          <p:spPr>
            <a:xfrm>
              <a:off x="324435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5" name="Shape 1445"/>
            <p:cNvSpPr/>
            <p:nvPr/>
          </p:nvSpPr>
          <p:spPr>
            <a:xfrm>
              <a:off x="32443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6" name="Shape 1446"/>
            <p:cNvSpPr/>
            <p:nvPr/>
          </p:nvSpPr>
          <p:spPr>
            <a:xfrm>
              <a:off x="324435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7" name="Shape 1447"/>
            <p:cNvSpPr/>
            <p:nvPr/>
          </p:nvSpPr>
          <p:spPr>
            <a:xfrm>
              <a:off x="324435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8" name="Shape 1448"/>
            <p:cNvSpPr/>
            <p:nvPr/>
          </p:nvSpPr>
          <p:spPr>
            <a:xfrm>
              <a:off x="324435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49" name="Shape 1449"/>
            <p:cNvSpPr/>
            <p:nvPr/>
          </p:nvSpPr>
          <p:spPr>
            <a:xfrm>
              <a:off x="33948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0" name="Shape 1450"/>
            <p:cNvSpPr/>
            <p:nvPr/>
          </p:nvSpPr>
          <p:spPr>
            <a:xfrm>
              <a:off x="33948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1" name="Shape 1451"/>
            <p:cNvSpPr/>
            <p:nvPr/>
          </p:nvSpPr>
          <p:spPr>
            <a:xfrm>
              <a:off x="33948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2" name="Shape 1452"/>
            <p:cNvSpPr/>
            <p:nvPr/>
          </p:nvSpPr>
          <p:spPr>
            <a:xfrm>
              <a:off x="33948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3" name="Shape 1453"/>
            <p:cNvSpPr/>
            <p:nvPr/>
          </p:nvSpPr>
          <p:spPr>
            <a:xfrm>
              <a:off x="33948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4" name="Shape 1454"/>
            <p:cNvSpPr/>
            <p:nvPr/>
          </p:nvSpPr>
          <p:spPr>
            <a:xfrm>
              <a:off x="33948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5" name="Shape 1455"/>
            <p:cNvSpPr/>
            <p:nvPr/>
          </p:nvSpPr>
          <p:spPr>
            <a:xfrm>
              <a:off x="35453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6" name="Shape 1456"/>
            <p:cNvSpPr/>
            <p:nvPr/>
          </p:nvSpPr>
          <p:spPr>
            <a:xfrm>
              <a:off x="35453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57" name="Shape 1457"/>
            <p:cNvSpPr/>
            <p:nvPr/>
          </p:nvSpPr>
          <p:spPr>
            <a:xfrm>
              <a:off x="35453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458" name="Shape 1458"/>
          <p:cNvGrpSpPr/>
          <p:nvPr/>
        </p:nvGrpSpPr>
        <p:grpSpPr>
          <a:xfrm rot="10800000">
            <a:off x="6367294" y="28698"/>
            <a:ext cx="2309820" cy="5086302"/>
            <a:chOff x="1287725" y="238125"/>
            <a:chExt cx="2379050" cy="5238750"/>
          </a:xfrm>
        </p:grpSpPr>
        <p:sp>
          <p:nvSpPr>
            <p:cNvPr id="1459" name="Shape 1459"/>
            <p:cNvSpPr/>
            <p:nvPr/>
          </p:nvSpPr>
          <p:spPr>
            <a:xfrm>
              <a:off x="128772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0" name="Shape 1460"/>
            <p:cNvSpPr/>
            <p:nvPr/>
          </p:nvSpPr>
          <p:spPr>
            <a:xfrm>
              <a:off x="12877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1" name="Shape 1461"/>
            <p:cNvSpPr/>
            <p:nvPr/>
          </p:nvSpPr>
          <p:spPr>
            <a:xfrm>
              <a:off x="128772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2" name="Shape 1462"/>
            <p:cNvSpPr/>
            <p:nvPr/>
          </p:nvSpPr>
          <p:spPr>
            <a:xfrm>
              <a:off x="128772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3" name="Shape 1463"/>
            <p:cNvSpPr/>
            <p:nvPr/>
          </p:nvSpPr>
          <p:spPr>
            <a:xfrm>
              <a:off x="128772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4" name="Shape 1464"/>
            <p:cNvSpPr/>
            <p:nvPr/>
          </p:nvSpPr>
          <p:spPr>
            <a:xfrm>
              <a:off x="128772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5" name="Shape 1465"/>
            <p:cNvSpPr/>
            <p:nvPr/>
          </p:nvSpPr>
          <p:spPr>
            <a:xfrm>
              <a:off x="128772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6" name="Shape 1466"/>
            <p:cNvSpPr/>
            <p:nvPr/>
          </p:nvSpPr>
          <p:spPr>
            <a:xfrm>
              <a:off x="128772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7" name="Shape 1467"/>
            <p:cNvSpPr/>
            <p:nvPr/>
          </p:nvSpPr>
          <p:spPr>
            <a:xfrm>
              <a:off x="128772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8" name="Shape 1468"/>
            <p:cNvSpPr/>
            <p:nvPr/>
          </p:nvSpPr>
          <p:spPr>
            <a:xfrm>
              <a:off x="12877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69" name="Shape 1469"/>
            <p:cNvSpPr/>
            <p:nvPr/>
          </p:nvSpPr>
          <p:spPr>
            <a:xfrm>
              <a:off x="128772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0" name="Shape 1470"/>
            <p:cNvSpPr/>
            <p:nvPr/>
          </p:nvSpPr>
          <p:spPr>
            <a:xfrm>
              <a:off x="128772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1" name="Shape 1471"/>
            <p:cNvSpPr/>
            <p:nvPr/>
          </p:nvSpPr>
          <p:spPr>
            <a:xfrm>
              <a:off x="128772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2" name="Shape 1472"/>
            <p:cNvSpPr/>
            <p:nvPr/>
          </p:nvSpPr>
          <p:spPr>
            <a:xfrm>
              <a:off x="128772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3" name="Shape 1473"/>
            <p:cNvSpPr/>
            <p:nvPr/>
          </p:nvSpPr>
          <p:spPr>
            <a:xfrm>
              <a:off x="128772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4" name="Shape 1474"/>
            <p:cNvSpPr/>
            <p:nvPr/>
          </p:nvSpPr>
          <p:spPr>
            <a:xfrm>
              <a:off x="14382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5" name="Shape 1475"/>
            <p:cNvSpPr/>
            <p:nvPr/>
          </p:nvSpPr>
          <p:spPr>
            <a:xfrm>
              <a:off x="14382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6" name="Shape 1476"/>
            <p:cNvSpPr/>
            <p:nvPr/>
          </p:nvSpPr>
          <p:spPr>
            <a:xfrm>
              <a:off x="14382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7" name="Shape 1477"/>
            <p:cNvSpPr/>
            <p:nvPr/>
          </p:nvSpPr>
          <p:spPr>
            <a:xfrm>
              <a:off x="14382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8" name="Shape 1478"/>
            <p:cNvSpPr/>
            <p:nvPr/>
          </p:nvSpPr>
          <p:spPr>
            <a:xfrm>
              <a:off x="15887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79" name="Shape 1479"/>
            <p:cNvSpPr/>
            <p:nvPr/>
          </p:nvSpPr>
          <p:spPr>
            <a:xfrm>
              <a:off x="15887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0" name="Shape 1480"/>
            <p:cNvSpPr/>
            <p:nvPr/>
          </p:nvSpPr>
          <p:spPr>
            <a:xfrm>
              <a:off x="15887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1" name="Shape 1481"/>
            <p:cNvSpPr/>
            <p:nvPr/>
          </p:nvSpPr>
          <p:spPr>
            <a:xfrm>
              <a:off x="15887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2" name="Shape 1482"/>
            <p:cNvSpPr/>
            <p:nvPr/>
          </p:nvSpPr>
          <p:spPr>
            <a:xfrm>
              <a:off x="15887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3" name="Shape 1483"/>
            <p:cNvSpPr/>
            <p:nvPr/>
          </p:nvSpPr>
          <p:spPr>
            <a:xfrm>
              <a:off x="15887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4" name="Shape 1484"/>
            <p:cNvSpPr/>
            <p:nvPr/>
          </p:nvSpPr>
          <p:spPr>
            <a:xfrm>
              <a:off x="15887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5" name="Shape 1485"/>
            <p:cNvSpPr/>
            <p:nvPr/>
          </p:nvSpPr>
          <p:spPr>
            <a:xfrm>
              <a:off x="15887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6" name="Shape 1486"/>
            <p:cNvSpPr/>
            <p:nvPr/>
          </p:nvSpPr>
          <p:spPr>
            <a:xfrm>
              <a:off x="15887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7" name="Shape 1487"/>
            <p:cNvSpPr/>
            <p:nvPr/>
          </p:nvSpPr>
          <p:spPr>
            <a:xfrm>
              <a:off x="15887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8" name="Shape 1488"/>
            <p:cNvSpPr/>
            <p:nvPr/>
          </p:nvSpPr>
          <p:spPr>
            <a:xfrm>
              <a:off x="17392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9" name="Shape 1489"/>
            <p:cNvSpPr/>
            <p:nvPr/>
          </p:nvSpPr>
          <p:spPr>
            <a:xfrm>
              <a:off x="17392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0" name="Shape 1490"/>
            <p:cNvSpPr/>
            <p:nvPr/>
          </p:nvSpPr>
          <p:spPr>
            <a:xfrm>
              <a:off x="17392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1" name="Shape 1491"/>
            <p:cNvSpPr/>
            <p:nvPr/>
          </p:nvSpPr>
          <p:spPr>
            <a:xfrm>
              <a:off x="17392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2" name="Shape 1492"/>
            <p:cNvSpPr/>
            <p:nvPr/>
          </p:nvSpPr>
          <p:spPr>
            <a:xfrm>
              <a:off x="17392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3" name="Shape 1493"/>
            <p:cNvSpPr/>
            <p:nvPr/>
          </p:nvSpPr>
          <p:spPr>
            <a:xfrm>
              <a:off x="17392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4" name="Shape 1494"/>
            <p:cNvSpPr/>
            <p:nvPr/>
          </p:nvSpPr>
          <p:spPr>
            <a:xfrm>
              <a:off x="17392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5" name="Shape 1495"/>
            <p:cNvSpPr/>
            <p:nvPr/>
          </p:nvSpPr>
          <p:spPr>
            <a:xfrm>
              <a:off x="17392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6" name="Shape 1496"/>
            <p:cNvSpPr/>
            <p:nvPr/>
          </p:nvSpPr>
          <p:spPr>
            <a:xfrm>
              <a:off x="17392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7" name="Shape 1497"/>
            <p:cNvSpPr/>
            <p:nvPr/>
          </p:nvSpPr>
          <p:spPr>
            <a:xfrm>
              <a:off x="17392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8" name="Shape 1498"/>
            <p:cNvSpPr/>
            <p:nvPr/>
          </p:nvSpPr>
          <p:spPr>
            <a:xfrm>
              <a:off x="17392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99" name="Shape 1499"/>
            <p:cNvSpPr/>
            <p:nvPr/>
          </p:nvSpPr>
          <p:spPr>
            <a:xfrm>
              <a:off x="17392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0" name="Shape 1500"/>
            <p:cNvSpPr/>
            <p:nvPr/>
          </p:nvSpPr>
          <p:spPr>
            <a:xfrm>
              <a:off x="17392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1" name="Shape 1501"/>
            <p:cNvSpPr/>
            <p:nvPr/>
          </p:nvSpPr>
          <p:spPr>
            <a:xfrm>
              <a:off x="17392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2" name="Shape 1502"/>
            <p:cNvSpPr/>
            <p:nvPr/>
          </p:nvSpPr>
          <p:spPr>
            <a:xfrm>
              <a:off x="17392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3" name="Shape 1503"/>
            <p:cNvSpPr/>
            <p:nvPr/>
          </p:nvSpPr>
          <p:spPr>
            <a:xfrm>
              <a:off x="17392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4" name="Shape 1504"/>
            <p:cNvSpPr/>
            <p:nvPr/>
          </p:nvSpPr>
          <p:spPr>
            <a:xfrm>
              <a:off x="17392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5" name="Shape 1505"/>
            <p:cNvSpPr/>
            <p:nvPr/>
          </p:nvSpPr>
          <p:spPr>
            <a:xfrm>
              <a:off x="188975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6" name="Shape 1506"/>
            <p:cNvSpPr/>
            <p:nvPr/>
          </p:nvSpPr>
          <p:spPr>
            <a:xfrm>
              <a:off x="188975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7" name="Shape 1507"/>
            <p:cNvSpPr/>
            <p:nvPr/>
          </p:nvSpPr>
          <p:spPr>
            <a:xfrm>
              <a:off x="188975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8" name="Shape 1508"/>
            <p:cNvSpPr/>
            <p:nvPr/>
          </p:nvSpPr>
          <p:spPr>
            <a:xfrm>
              <a:off x="188975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09" name="Shape 1509"/>
            <p:cNvSpPr/>
            <p:nvPr/>
          </p:nvSpPr>
          <p:spPr>
            <a:xfrm>
              <a:off x="188975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0" name="Shape 1510"/>
            <p:cNvSpPr/>
            <p:nvPr/>
          </p:nvSpPr>
          <p:spPr>
            <a:xfrm>
              <a:off x="188975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1" name="Shape 1511"/>
            <p:cNvSpPr/>
            <p:nvPr/>
          </p:nvSpPr>
          <p:spPr>
            <a:xfrm>
              <a:off x="188975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2" name="Shape 1512"/>
            <p:cNvSpPr/>
            <p:nvPr/>
          </p:nvSpPr>
          <p:spPr>
            <a:xfrm>
              <a:off x="188975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3" name="Shape 1513"/>
            <p:cNvSpPr/>
            <p:nvPr/>
          </p:nvSpPr>
          <p:spPr>
            <a:xfrm>
              <a:off x="188975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4" name="Shape 1514"/>
            <p:cNvSpPr/>
            <p:nvPr/>
          </p:nvSpPr>
          <p:spPr>
            <a:xfrm>
              <a:off x="188975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5" name="Shape 1515"/>
            <p:cNvSpPr/>
            <p:nvPr/>
          </p:nvSpPr>
          <p:spPr>
            <a:xfrm>
              <a:off x="188975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6" name="Shape 1516"/>
            <p:cNvSpPr/>
            <p:nvPr/>
          </p:nvSpPr>
          <p:spPr>
            <a:xfrm>
              <a:off x="204027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7" name="Shape 1517"/>
            <p:cNvSpPr/>
            <p:nvPr/>
          </p:nvSpPr>
          <p:spPr>
            <a:xfrm>
              <a:off x="204027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8" name="Shape 1518"/>
            <p:cNvSpPr/>
            <p:nvPr/>
          </p:nvSpPr>
          <p:spPr>
            <a:xfrm>
              <a:off x="204027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19" name="Shape 1519"/>
            <p:cNvSpPr/>
            <p:nvPr/>
          </p:nvSpPr>
          <p:spPr>
            <a:xfrm>
              <a:off x="204027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0" name="Shape 1520"/>
            <p:cNvSpPr/>
            <p:nvPr/>
          </p:nvSpPr>
          <p:spPr>
            <a:xfrm>
              <a:off x="204027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1" name="Shape 1521"/>
            <p:cNvSpPr/>
            <p:nvPr/>
          </p:nvSpPr>
          <p:spPr>
            <a:xfrm>
              <a:off x="204027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2" name="Shape 1522"/>
            <p:cNvSpPr/>
            <p:nvPr/>
          </p:nvSpPr>
          <p:spPr>
            <a:xfrm>
              <a:off x="204027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3" name="Shape 1523"/>
            <p:cNvSpPr/>
            <p:nvPr/>
          </p:nvSpPr>
          <p:spPr>
            <a:xfrm>
              <a:off x="204027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4" name="Shape 1524"/>
            <p:cNvSpPr/>
            <p:nvPr/>
          </p:nvSpPr>
          <p:spPr>
            <a:xfrm>
              <a:off x="204027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5" name="Shape 1525"/>
            <p:cNvSpPr/>
            <p:nvPr/>
          </p:nvSpPr>
          <p:spPr>
            <a:xfrm>
              <a:off x="204027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6" name="Shape 1526"/>
            <p:cNvSpPr/>
            <p:nvPr/>
          </p:nvSpPr>
          <p:spPr>
            <a:xfrm>
              <a:off x="204027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7" name="Shape 1527"/>
            <p:cNvSpPr/>
            <p:nvPr/>
          </p:nvSpPr>
          <p:spPr>
            <a:xfrm>
              <a:off x="204027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8" name="Shape 1528"/>
            <p:cNvSpPr/>
            <p:nvPr/>
          </p:nvSpPr>
          <p:spPr>
            <a:xfrm>
              <a:off x="204027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29" name="Shape 1529"/>
            <p:cNvSpPr/>
            <p:nvPr/>
          </p:nvSpPr>
          <p:spPr>
            <a:xfrm>
              <a:off x="21907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0" name="Shape 1530"/>
            <p:cNvSpPr/>
            <p:nvPr/>
          </p:nvSpPr>
          <p:spPr>
            <a:xfrm>
              <a:off x="21907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1" name="Shape 1531"/>
            <p:cNvSpPr/>
            <p:nvPr/>
          </p:nvSpPr>
          <p:spPr>
            <a:xfrm>
              <a:off x="21907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2" name="Shape 1532"/>
            <p:cNvSpPr/>
            <p:nvPr/>
          </p:nvSpPr>
          <p:spPr>
            <a:xfrm>
              <a:off x="21907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3" name="Shape 1533"/>
            <p:cNvSpPr/>
            <p:nvPr/>
          </p:nvSpPr>
          <p:spPr>
            <a:xfrm>
              <a:off x="21907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4" name="Shape 1534"/>
            <p:cNvSpPr/>
            <p:nvPr/>
          </p:nvSpPr>
          <p:spPr>
            <a:xfrm>
              <a:off x="2190775"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5" name="Shape 1535"/>
            <p:cNvSpPr/>
            <p:nvPr/>
          </p:nvSpPr>
          <p:spPr>
            <a:xfrm>
              <a:off x="21907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6" name="Shape 1536"/>
            <p:cNvSpPr/>
            <p:nvPr/>
          </p:nvSpPr>
          <p:spPr>
            <a:xfrm>
              <a:off x="21907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7" name="Shape 1537"/>
            <p:cNvSpPr/>
            <p:nvPr/>
          </p:nvSpPr>
          <p:spPr>
            <a:xfrm>
              <a:off x="2190775"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8" name="Shape 1538"/>
            <p:cNvSpPr/>
            <p:nvPr/>
          </p:nvSpPr>
          <p:spPr>
            <a:xfrm>
              <a:off x="234130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9" name="Shape 1539"/>
            <p:cNvSpPr/>
            <p:nvPr/>
          </p:nvSpPr>
          <p:spPr>
            <a:xfrm>
              <a:off x="234130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0" name="Shape 1540"/>
            <p:cNvSpPr/>
            <p:nvPr/>
          </p:nvSpPr>
          <p:spPr>
            <a:xfrm>
              <a:off x="234130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1" name="Shape 1541"/>
            <p:cNvSpPr/>
            <p:nvPr/>
          </p:nvSpPr>
          <p:spPr>
            <a:xfrm>
              <a:off x="234130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2" name="Shape 1542"/>
            <p:cNvSpPr/>
            <p:nvPr/>
          </p:nvSpPr>
          <p:spPr>
            <a:xfrm>
              <a:off x="234130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3" name="Shape 1543"/>
            <p:cNvSpPr/>
            <p:nvPr/>
          </p:nvSpPr>
          <p:spPr>
            <a:xfrm>
              <a:off x="234130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4" name="Shape 1544"/>
            <p:cNvSpPr/>
            <p:nvPr/>
          </p:nvSpPr>
          <p:spPr>
            <a:xfrm>
              <a:off x="234130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5" name="Shape 1545"/>
            <p:cNvSpPr/>
            <p:nvPr/>
          </p:nvSpPr>
          <p:spPr>
            <a:xfrm>
              <a:off x="234130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6" name="Shape 1546"/>
            <p:cNvSpPr/>
            <p:nvPr/>
          </p:nvSpPr>
          <p:spPr>
            <a:xfrm>
              <a:off x="249180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7" name="Shape 1547"/>
            <p:cNvSpPr/>
            <p:nvPr/>
          </p:nvSpPr>
          <p:spPr>
            <a:xfrm>
              <a:off x="249180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8" name="Shape 1548"/>
            <p:cNvSpPr/>
            <p:nvPr/>
          </p:nvSpPr>
          <p:spPr>
            <a:xfrm>
              <a:off x="249180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9" name="Shape 1549"/>
            <p:cNvSpPr/>
            <p:nvPr/>
          </p:nvSpPr>
          <p:spPr>
            <a:xfrm>
              <a:off x="249180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0" name="Shape 1550"/>
            <p:cNvSpPr/>
            <p:nvPr/>
          </p:nvSpPr>
          <p:spPr>
            <a:xfrm>
              <a:off x="24918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1" name="Shape 1551"/>
            <p:cNvSpPr/>
            <p:nvPr/>
          </p:nvSpPr>
          <p:spPr>
            <a:xfrm>
              <a:off x="264232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2" name="Shape 1552"/>
            <p:cNvSpPr/>
            <p:nvPr/>
          </p:nvSpPr>
          <p:spPr>
            <a:xfrm>
              <a:off x="264232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3" name="Shape 1553"/>
            <p:cNvSpPr/>
            <p:nvPr/>
          </p:nvSpPr>
          <p:spPr>
            <a:xfrm>
              <a:off x="264232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4" name="Shape 1554"/>
            <p:cNvSpPr/>
            <p:nvPr/>
          </p:nvSpPr>
          <p:spPr>
            <a:xfrm>
              <a:off x="264232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5" name="Shape 1555"/>
            <p:cNvSpPr/>
            <p:nvPr/>
          </p:nvSpPr>
          <p:spPr>
            <a:xfrm>
              <a:off x="264232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6" name="Shape 1556"/>
            <p:cNvSpPr/>
            <p:nvPr/>
          </p:nvSpPr>
          <p:spPr>
            <a:xfrm>
              <a:off x="2792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7" name="Shape 1557"/>
            <p:cNvSpPr/>
            <p:nvPr/>
          </p:nvSpPr>
          <p:spPr>
            <a:xfrm>
              <a:off x="294332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8" name="Shape 1558"/>
            <p:cNvSpPr/>
            <p:nvPr/>
          </p:nvSpPr>
          <p:spPr>
            <a:xfrm>
              <a:off x="294332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9" name="Shape 1559"/>
            <p:cNvSpPr/>
            <p:nvPr/>
          </p:nvSpPr>
          <p:spPr>
            <a:xfrm>
              <a:off x="3093850"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0" name="Shape 1560"/>
            <p:cNvSpPr/>
            <p:nvPr/>
          </p:nvSpPr>
          <p:spPr>
            <a:xfrm>
              <a:off x="33948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1" name="Shape 1561"/>
            <p:cNvSpPr/>
            <p:nvPr/>
          </p:nvSpPr>
          <p:spPr>
            <a:xfrm>
              <a:off x="35453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562" name="Shape 1562"/>
          <p:cNvSpPr txBox="1">
            <a:spLocks noGrp="1"/>
          </p:cNvSpPr>
          <p:nvPr>
            <p:ph type="sldNum" idx="12"/>
          </p:nvPr>
        </p:nvSpPr>
        <p:spPr>
          <a:xfrm>
            <a:off x="91530" y="4720201"/>
            <a:ext cx="2256253"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fr-FR" smtClean="0"/>
              <a:pPr/>
              <a:t>‹N°›</a:t>
            </a:fld>
            <a:r>
              <a:rPr lang="fr-FR" smtClean="0"/>
              <a:t> - François CONZA – 11/06/2018</a:t>
            </a:r>
            <a:endParaRPr lang="fr-FR" dirty="0"/>
          </a:p>
        </p:txBody>
      </p:sp>
    </p:spTree>
    <p:extLst>
      <p:ext uri="{BB962C8B-B14F-4D97-AF65-F5344CB8AC3E}">
        <p14:creationId xmlns:p14="http://schemas.microsoft.com/office/powerpoint/2010/main" val="28215863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563"/>
        <p:cNvGrpSpPr/>
        <p:nvPr/>
      </p:nvGrpSpPr>
      <p:grpSpPr>
        <a:xfrm>
          <a:off x="0" y="0"/>
          <a:ext cx="0" cy="0"/>
          <a:chOff x="0" y="0"/>
          <a:chExt cx="0" cy="0"/>
        </a:xfrm>
      </p:grpSpPr>
      <p:sp>
        <p:nvSpPr>
          <p:cNvPr id="1564" name="Shape 156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fr-FR" smtClean="0"/>
              <a:t>Modifiez le style du titre</a:t>
            </a:r>
            <a:endParaRPr/>
          </a:p>
        </p:txBody>
      </p:sp>
      <p:sp>
        <p:nvSpPr>
          <p:cNvPr id="1565" name="Shape 156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lvl="0"/>
            <a:r>
              <a:rPr lang="fr-FR" smtClean="0"/>
              <a:t>Modifiez les styles du texte du masque</a:t>
            </a:r>
          </a:p>
        </p:txBody>
      </p:sp>
      <p:grpSp>
        <p:nvGrpSpPr>
          <p:cNvPr id="1566" name="Shape 1566"/>
          <p:cNvGrpSpPr/>
          <p:nvPr/>
        </p:nvGrpSpPr>
        <p:grpSpPr>
          <a:xfrm rot="10800000">
            <a:off x="8851487" y="28707"/>
            <a:ext cx="264012" cy="5086302"/>
            <a:chOff x="5307800" y="238125"/>
            <a:chExt cx="271925" cy="5238750"/>
          </a:xfrm>
        </p:grpSpPr>
        <p:sp>
          <p:nvSpPr>
            <p:cNvPr id="1567" name="Shape 1567"/>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8" name="Shape 1568"/>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69" name="Shape 1569"/>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0" name="Shape 1570"/>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1" name="Shape 1571"/>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2" name="Shape 1572"/>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3" name="Shape 1573"/>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4" name="Shape 1574"/>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5" name="Shape 1575"/>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6" name="Shape 1576"/>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7" name="Shape 1577"/>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8" name="Shape 1578"/>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9" name="Shape 1579"/>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0" name="Shape 1580"/>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1" name="Shape 1581"/>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2" name="Shape 1582"/>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3" name="Shape 1583"/>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4" name="Shape 1584"/>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5" name="Shape 1585"/>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6" name="Shape 1586"/>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7" name="Shape 1587"/>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8" name="Shape 1588"/>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9" name="Shape 1589"/>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0" name="Shape 1590"/>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1" name="Shape 1591"/>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2" name="Shape 1592"/>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3" name="Shape 1593"/>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4" name="Shape 1594"/>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5" name="Shape 1595"/>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6" name="Shape 1596"/>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7" name="Shape 1597"/>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8" name="Shape 1598"/>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9" name="Shape 1599"/>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0" name="Shape 1600"/>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1" name="Shape 1601"/>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2" name="Shape 1602"/>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3" name="Shape 1603"/>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4" name="Shape 1604"/>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5" name="Shape 1605"/>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6" name="Shape 1606"/>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7" name="Shape 1607"/>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8" name="Shape 1608"/>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09" name="Shape 1609"/>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0" name="Shape 1610"/>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1" name="Shape 1611"/>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2" name="Shape 1612"/>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3" name="Shape 1613"/>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4" name="Shape 1614"/>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5" name="Shape 1615"/>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6" name="Shape 1616"/>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7" name="Shape 1617"/>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8" name="Shape 1618"/>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9" name="Shape 1619"/>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0" name="Shape 1620"/>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1" name="Shape 1621"/>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2" name="Shape 1622"/>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3" name="Shape 1623"/>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24" name="Shape 1624"/>
          <p:cNvGrpSpPr/>
          <p:nvPr/>
        </p:nvGrpSpPr>
        <p:grpSpPr>
          <a:xfrm rot="10800000">
            <a:off x="7828571" y="28707"/>
            <a:ext cx="1140783" cy="5086302"/>
            <a:chOff x="5458325" y="238125"/>
            <a:chExt cx="1174975" cy="5238750"/>
          </a:xfrm>
        </p:grpSpPr>
        <p:sp>
          <p:nvSpPr>
            <p:cNvPr id="1625" name="Shape 1625"/>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6" name="Shape 1626"/>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7" name="Shape 1627"/>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8" name="Shape 1628"/>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29" name="Shape 1629"/>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0" name="Shape 1630"/>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1" name="Shape 1631"/>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2" name="Shape 1632"/>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3" name="Shape 1633"/>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4" name="Shape 1634"/>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5" name="Shape 1635"/>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6" name="Shape 1636"/>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7" name="Shape 1637"/>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8" name="Shape 1638"/>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39" name="Shape 1639"/>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0" name="Shape 1640"/>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1" name="Shape 1641"/>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2" name="Shape 1642"/>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3" name="Shape 1643"/>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4" name="Shape 1644"/>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5" name="Shape 1645"/>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6" name="Shape 1646"/>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7" name="Shape 1647"/>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8" name="Shape 1648"/>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9" name="Shape 1649"/>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0" name="Shape 1650"/>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1" name="Shape 1651"/>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2" name="Shape 1652"/>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3" name="Shape 1653"/>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4" name="Shape 1654"/>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5" name="Shape 1655"/>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6" name="Shape 1656"/>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7" name="Shape 1657"/>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8" name="Shape 1658"/>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59" name="Shape 1659"/>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0" name="Shape 1660"/>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1" name="Shape 1661"/>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2" name="Shape 1662"/>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3" name="Shape 1663"/>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4" name="Shape 1664"/>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5" name="Shape 1665"/>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6" name="Shape 1666"/>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7" name="Shape 1667"/>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8" name="Shape 1668"/>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9" name="Shape 1669"/>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0" name="Shape 1670"/>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1" name="Shape 1671"/>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2" name="Shape 1672"/>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3" name="Shape 1673"/>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4" name="Shape 1674"/>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5" name="Shape 1675"/>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6" name="Shape 1676"/>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7" name="Shape 1677"/>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8" name="Shape 1678"/>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79" name="Shape 1679"/>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0" name="Shape 1680"/>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1" name="Shape 1681"/>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2" name="Shape 1682"/>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3" name="Shape 1683"/>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4" name="Shape 1684"/>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5" name="Shape 1685"/>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6" name="Shape 1686"/>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87" name="Shape 1687"/>
          <p:cNvGrpSpPr/>
          <p:nvPr/>
        </p:nvGrpSpPr>
        <p:grpSpPr>
          <a:xfrm rot="10800000">
            <a:off x="7682451" y="28707"/>
            <a:ext cx="994639" cy="4940182"/>
            <a:chOff x="5759350" y="388625"/>
            <a:chExt cx="1024450" cy="5088250"/>
          </a:xfrm>
        </p:grpSpPr>
        <p:sp>
          <p:nvSpPr>
            <p:cNvPr id="1688" name="Shape 1688"/>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89" name="Shape 1689"/>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0" name="Shape 1690"/>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1" name="Shape 1691"/>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2" name="Shape 1692"/>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3" name="Shape 1693"/>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4" name="Shape 1694"/>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5" name="Shape 1695"/>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6" name="Shape 1696"/>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7" name="Shape 1697"/>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8" name="Shape 1698"/>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99" name="Shape 1699"/>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0" name="Shape 1700"/>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1" name="Shape 1701"/>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2" name="Shape 1702"/>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3" name="Shape 1703"/>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4" name="Shape 1704"/>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5" name="Shape 1705"/>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6" name="Shape 1706"/>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7" name="Shape 1707"/>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8" name="Shape 1708"/>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9" name="Shape 1709"/>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0" name="Shape 1710"/>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1" name="Shape 1711"/>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2" name="Shape 1712"/>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3" name="Shape 1713"/>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4" name="Shape 1714"/>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5" name="Shape 1715"/>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6" name="Shape 1716"/>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7" name="Shape 1717"/>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8" name="Shape 1718"/>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19" name="Shape 1719"/>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0" name="Shape 1720"/>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1" name="Shape 1721"/>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2" name="Shape 1722"/>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3" name="Shape 1723"/>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4" name="Shape 1724"/>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5" name="Shape 1725"/>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6" name="Shape 1726"/>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7" name="Shape 1727"/>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8" name="Shape 1728"/>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29" name="Shape 1729"/>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0" name="Shape 1730"/>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1" name="Shape 1731"/>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2" name="Shape 1732"/>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3" name="Shape 1733"/>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4" name="Shape 1734"/>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5" name="Shape 1735"/>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6" name="Shape 1736"/>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7" name="Shape 1737"/>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8" name="Shape 1738"/>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9" name="Shape 1739"/>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0" name="Shape 1740"/>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1" name="Shape 1741"/>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2" name="Shape 1742"/>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3" name="Shape 1743"/>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4" name="Shape 1744"/>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5" name="Shape 1745"/>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6" name="Shape 1746"/>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7" name="Shape 1747"/>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8" name="Shape 1748"/>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49" name="Shape 1749"/>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0" name="Shape 1750"/>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1" name="Shape 1751"/>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2" name="Shape 1752"/>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3" name="Shape 1753"/>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4" name="Shape 1754"/>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5" name="Shape 1755"/>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6" name="Shape 1756"/>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7" name="Shape 1757"/>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8" name="Shape 1758"/>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59" name="Shape 1759"/>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0" name="Shape 1760"/>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1" name="Shape 1761"/>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2" name="Shape 1762"/>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3" name="Shape 1763"/>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4" name="Shape 1764"/>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5" name="Shape 1765"/>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6" name="Shape 1766"/>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7" name="Shape 1767"/>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8" name="Shape 1768"/>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69" name="Shape 1769"/>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0" name="Shape 1770"/>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1" name="Shape 1771"/>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2" name="Shape 1772"/>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3" name="Shape 1773"/>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4" name="Shape 1774"/>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5" name="Shape 1775"/>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6" name="Shape 1776"/>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7" name="Shape 1777"/>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8" name="Shape 1778"/>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79" name="Shape 1779"/>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0" name="Shape 1780"/>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1" name="Shape 1781"/>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2" name="Shape 1782"/>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3" name="Shape 1783"/>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4" name="Shape 1784"/>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5" name="Shape 1785"/>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6" name="Shape 1786"/>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7" name="Shape 1787"/>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88" name="Shape 1788"/>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789" name="Shape 1789"/>
          <p:cNvGrpSpPr/>
          <p:nvPr/>
        </p:nvGrpSpPr>
        <p:grpSpPr>
          <a:xfrm rot="10800000">
            <a:off x="7682451" y="28707"/>
            <a:ext cx="1140783" cy="5086302"/>
            <a:chOff x="5608825" y="238125"/>
            <a:chExt cx="1174975" cy="5238750"/>
          </a:xfrm>
        </p:grpSpPr>
        <p:sp>
          <p:nvSpPr>
            <p:cNvPr id="1790" name="Shape 1790"/>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1" name="Shape 1791"/>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2" name="Shape 1792"/>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3" name="Shape 1793"/>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4" name="Shape 1794"/>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5" name="Shape 1795"/>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6" name="Shape 1796"/>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7" name="Shape 1797"/>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8" name="Shape 1798"/>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99" name="Shape 1799"/>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0" name="Shape 1800"/>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1" name="Shape 1801"/>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2" name="Shape 1802"/>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3" name="Shape 1803"/>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4" name="Shape 1804"/>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5" name="Shape 1805"/>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6" name="Shape 1806"/>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7" name="Shape 1807"/>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8" name="Shape 1808"/>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9" name="Shape 1809"/>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0" name="Shape 1810"/>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1" name="Shape 1811"/>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2" name="Shape 1812"/>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3" name="Shape 1813"/>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4" name="Shape 1814"/>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5" name="Shape 1815"/>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6" name="Shape 1816"/>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7" name="Shape 1817"/>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8" name="Shape 1818"/>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19" name="Shape 1819"/>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0" name="Shape 1820"/>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1" name="Shape 1821"/>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2" name="Shape 1822"/>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3" name="Shape 1823"/>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4" name="Shape 1824"/>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5" name="Shape 1825"/>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6" name="Shape 1826"/>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7" name="Shape 1827"/>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8" name="Shape 1828"/>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9" name="Shape 1829"/>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0" name="Shape 1830"/>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1" name="Shape 1831"/>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2" name="Shape 1832"/>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3" name="Shape 1833"/>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4" name="Shape 1834"/>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5" name="Shape 1835"/>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6" name="Shape 1836"/>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7" name="Shape 1837"/>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8" name="Shape 1838"/>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39" name="Shape 1839"/>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840" name="Shape 1840"/>
          <p:cNvSpPr txBox="1">
            <a:spLocks noGrp="1"/>
          </p:cNvSpPr>
          <p:nvPr>
            <p:ph type="sldNum" idx="12"/>
          </p:nvPr>
        </p:nvSpPr>
        <p:spPr>
          <a:xfrm>
            <a:off x="91531" y="4720201"/>
            <a:ext cx="2213004"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r>
              <a:rPr lang="fr-FR" smtClean="0"/>
              <a:t> - François CONZA – 11/06/2018</a:t>
            </a:r>
          </a:p>
          <a:p>
            <a:endParaRPr lang="fr-FR" dirty="0"/>
          </a:p>
        </p:txBody>
      </p:sp>
    </p:spTree>
    <p:extLst>
      <p:ext uri="{BB962C8B-B14F-4D97-AF65-F5344CB8AC3E}">
        <p14:creationId xmlns:p14="http://schemas.microsoft.com/office/powerpoint/2010/main" val="392295967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1841"/>
        <p:cNvGrpSpPr/>
        <p:nvPr/>
      </p:nvGrpSpPr>
      <p:grpSpPr>
        <a:xfrm>
          <a:off x="0" y="0"/>
          <a:ext cx="0" cy="0"/>
          <a:chOff x="0" y="0"/>
          <a:chExt cx="0" cy="0"/>
        </a:xfrm>
      </p:grpSpPr>
      <p:sp>
        <p:nvSpPr>
          <p:cNvPr id="1842" name="Shape 1842"/>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fr-FR" smtClean="0"/>
              <a:t>Modifiez le style du titre</a:t>
            </a:r>
            <a:endParaRPr/>
          </a:p>
        </p:txBody>
      </p:sp>
      <p:sp>
        <p:nvSpPr>
          <p:cNvPr id="1843" name="Shape 1843"/>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fr-FR" smtClean="0"/>
              <a:t>Modifiez les styles du texte du masque</a:t>
            </a:r>
          </a:p>
        </p:txBody>
      </p:sp>
      <p:sp>
        <p:nvSpPr>
          <p:cNvPr id="1844" name="Shape 1844"/>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pPr lvl="0"/>
            <a:r>
              <a:rPr lang="fr-FR" smtClean="0"/>
              <a:t>Modifiez les styles du texte du masque</a:t>
            </a:r>
          </a:p>
        </p:txBody>
      </p:sp>
      <p:grpSp>
        <p:nvGrpSpPr>
          <p:cNvPr id="1845" name="Shape 1845"/>
          <p:cNvGrpSpPr/>
          <p:nvPr/>
        </p:nvGrpSpPr>
        <p:grpSpPr>
          <a:xfrm rot="10800000">
            <a:off x="8851487" y="28707"/>
            <a:ext cx="264012" cy="5086302"/>
            <a:chOff x="5307800" y="238125"/>
            <a:chExt cx="271925" cy="5238750"/>
          </a:xfrm>
        </p:grpSpPr>
        <p:sp>
          <p:nvSpPr>
            <p:cNvPr id="1846" name="Shape 184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7" name="Shape 184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8" name="Shape 184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49" name="Shape 184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0" name="Shape 185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1" name="Shape 185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2" name="Shape 185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3" name="Shape 185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4" name="Shape 185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5" name="Shape 185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6" name="Shape 185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7" name="Shape 185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8" name="Shape 185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59" name="Shape 185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0" name="Shape 186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1" name="Shape 186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2" name="Shape 186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3" name="Shape 186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4" name="Shape 186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5" name="Shape 186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6" name="Shape 186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7" name="Shape 186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8" name="Shape 186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69" name="Shape 186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0" name="Shape 187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1" name="Shape 187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2" name="Shape 187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3" name="Shape 187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4" name="Shape 187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5" name="Shape 187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6" name="Shape 187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7" name="Shape 187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8" name="Shape 187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79" name="Shape 187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0" name="Shape 188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1" name="Shape 188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2" name="Shape 188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3" name="Shape 188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4" name="Shape 188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5" name="Shape 188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6" name="Shape 188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7" name="Shape 188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8" name="Shape 188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9" name="Shape 188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0" name="Shape 189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1" name="Shape 189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2" name="Shape 189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3" name="Shape 189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4" name="Shape 189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5" name="Shape 189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6" name="Shape 189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7" name="Shape 189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8" name="Shape 189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99" name="Shape 189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0" name="Shape 190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1" name="Shape 190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2" name="Shape 190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03" name="Shape 1903"/>
          <p:cNvGrpSpPr/>
          <p:nvPr/>
        </p:nvGrpSpPr>
        <p:grpSpPr>
          <a:xfrm rot="10800000">
            <a:off x="7828571" y="28707"/>
            <a:ext cx="1140783" cy="5086302"/>
            <a:chOff x="5458325" y="238125"/>
            <a:chExt cx="1174975" cy="5238750"/>
          </a:xfrm>
        </p:grpSpPr>
        <p:sp>
          <p:nvSpPr>
            <p:cNvPr id="1904" name="Shape 190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5" name="Shape 190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6" name="Shape 190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7" name="Shape 190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8" name="Shape 190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09" name="Shape 190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0" name="Shape 191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1" name="Shape 191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2" name="Shape 191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3" name="Shape 191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4" name="Shape 191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5" name="Shape 191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6" name="Shape 191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7" name="Shape 191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8" name="Shape 191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9" name="Shape 191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0" name="Shape 192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1" name="Shape 192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2" name="Shape 192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3" name="Shape 192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4" name="Shape 192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5" name="Shape 192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6" name="Shape 192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7" name="Shape 192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8" name="Shape 192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29" name="Shape 192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0" name="Shape 193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1" name="Shape 193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2" name="Shape 193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3" name="Shape 193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4" name="Shape 193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5" name="Shape 193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6" name="Shape 193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7" name="Shape 193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8" name="Shape 193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39" name="Shape 193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0" name="Shape 194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1" name="Shape 194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2" name="Shape 194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3" name="Shape 194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4" name="Shape 194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5" name="Shape 194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6" name="Shape 194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7" name="Shape 194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8" name="Shape 194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49" name="Shape 194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0" name="Shape 195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1" name="Shape 195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2" name="Shape 195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3" name="Shape 195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4" name="Shape 195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5" name="Shape 195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6" name="Shape 195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7" name="Shape 195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8" name="Shape 195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59" name="Shape 195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0" name="Shape 196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1" name="Shape 196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2" name="Shape 196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3" name="Shape 196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4" name="Shape 196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5" name="Shape 196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966" name="Shape 1966"/>
          <p:cNvGrpSpPr/>
          <p:nvPr/>
        </p:nvGrpSpPr>
        <p:grpSpPr>
          <a:xfrm rot="10800000">
            <a:off x="7682451" y="28707"/>
            <a:ext cx="994639" cy="4940182"/>
            <a:chOff x="5759350" y="388625"/>
            <a:chExt cx="1024450" cy="5088250"/>
          </a:xfrm>
        </p:grpSpPr>
        <p:sp>
          <p:nvSpPr>
            <p:cNvPr id="1967" name="Shape 196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8" name="Shape 196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69" name="Shape 196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0" name="Shape 197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1" name="Shape 197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2" name="Shape 197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3" name="Shape 197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4" name="Shape 197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5" name="Shape 197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6" name="Shape 197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7" name="Shape 197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8" name="Shape 197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79" name="Shape 197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0" name="Shape 198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1" name="Shape 198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2" name="Shape 198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3" name="Shape 198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4" name="Shape 198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5" name="Shape 198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6" name="Shape 198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7" name="Shape 198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8" name="Shape 198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89" name="Shape 198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0" name="Shape 199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1" name="Shape 199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2" name="Shape 199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3" name="Shape 199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4" name="Shape 199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5" name="Shape 199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6" name="Shape 199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7" name="Shape 199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8" name="Shape 199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99" name="Shape 199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0" name="Shape 200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1" name="Shape 200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2" name="Shape 200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3" name="Shape 200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4" name="Shape 200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5" name="Shape 200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6" name="Shape 200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7" name="Shape 200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8" name="Shape 200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9" name="Shape 200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0" name="Shape 201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1" name="Shape 201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2" name="Shape 201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3" name="Shape 201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4" name="Shape 201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5" name="Shape 201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6" name="Shape 201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7" name="Shape 201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8" name="Shape 201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19" name="Shape 201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0" name="Shape 202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1" name="Shape 202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2" name="Shape 202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3" name="Shape 202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4" name="Shape 202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5" name="Shape 202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6" name="Shape 202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7" name="Shape 202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8" name="Shape 202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29" name="Shape 202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0" name="Shape 203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1" name="Shape 203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2" name="Shape 203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3" name="Shape 203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4" name="Shape 203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5" name="Shape 203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6" name="Shape 203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7" name="Shape 203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8" name="Shape 203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39" name="Shape 203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0" name="Shape 204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1" name="Shape 204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2" name="Shape 204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3" name="Shape 204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4" name="Shape 204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5" name="Shape 204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6" name="Shape 204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7" name="Shape 204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8" name="Shape 204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9" name="Shape 204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0" name="Shape 205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1" name="Shape 205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2" name="Shape 205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3" name="Shape 205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4" name="Shape 205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5" name="Shape 205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6" name="Shape 205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7" name="Shape 205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8" name="Shape 205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59" name="Shape 205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0" name="Shape 206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1" name="Shape 206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2" name="Shape 206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3" name="Shape 206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4" name="Shape 206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5" name="Shape 206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6" name="Shape 206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67" name="Shape 206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068" name="Shape 2068"/>
          <p:cNvGrpSpPr/>
          <p:nvPr/>
        </p:nvGrpSpPr>
        <p:grpSpPr>
          <a:xfrm rot="10800000">
            <a:off x="7682451" y="28707"/>
            <a:ext cx="1140783" cy="5086302"/>
            <a:chOff x="5608825" y="238125"/>
            <a:chExt cx="1174975" cy="5238750"/>
          </a:xfrm>
        </p:grpSpPr>
        <p:sp>
          <p:nvSpPr>
            <p:cNvPr id="2069" name="Shape 206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0" name="Shape 207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1" name="Shape 207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2" name="Shape 207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3" name="Shape 207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4" name="Shape 207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5" name="Shape 207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6" name="Shape 207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7" name="Shape 207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8" name="Shape 207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79" name="Shape 207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0" name="Shape 208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1" name="Shape 208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2" name="Shape 208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3" name="Shape 208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4" name="Shape 208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5" name="Shape 208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6" name="Shape 208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7" name="Shape 208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8" name="Shape 208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89" name="Shape 208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0" name="Shape 209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1" name="Shape 209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2" name="Shape 209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3" name="Shape 209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4" name="Shape 209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5" name="Shape 209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6" name="Shape 209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7" name="Shape 209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8" name="Shape 209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9" name="Shape 209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0" name="Shape 210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1" name="Shape 210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2" name="Shape 210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3" name="Shape 210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4" name="Shape 210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5" name="Shape 210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6" name="Shape 210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7" name="Shape 210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8" name="Shape 210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09" name="Shape 210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0" name="Shape 211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1" name="Shape 211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2" name="Shape 211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3" name="Shape 211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4" name="Shape 211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5" name="Shape 211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6" name="Shape 211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7" name="Shape 211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18" name="Shape 211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19" name="Shape 2119"/>
          <p:cNvSpPr txBox="1">
            <a:spLocks noGrp="1"/>
          </p:cNvSpPr>
          <p:nvPr>
            <p:ph type="sldNum" idx="12"/>
          </p:nvPr>
        </p:nvSpPr>
        <p:spPr>
          <a:xfrm>
            <a:off x="91531" y="4720201"/>
            <a:ext cx="2694918"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r>
              <a:rPr lang="fr-FR" smtClean="0"/>
              <a:t> - François CONZA – 11/06/2018</a:t>
            </a:r>
            <a:endParaRPr lang="fr-FR" dirty="0"/>
          </a:p>
        </p:txBody>
      </p:sp>
    </p:spTree>
    <p:extLst>
      <p:ext uri="{BB962C8B-B14F-4D97-AF65-F5344CB8AC3E}">
        <p14:creationId xmlns:p14="http://schemas.microsoft.com/office/powerpoint/2010/main" val="28074234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400"/>
        <p:cNvGrpSpPr/>
        <p:nvPr/>
      </p:nvGrpSpPr>
      <p:grpSpPr>
        <a:xfrm>
          <a:off x="0" y="0"/>
          <a:ext cx="0" cy="0"/>
          <a:chOff x="0" y="0"/>
          <a:chExt cx="0" cy="0"/>
        </a:xfrm>
      </p:grpSpPr>
      <p:sp>
        <p:nvSpPr>
          <p:cNvPr id="2401" name="Shape 2401"/>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r>
              <a:rPr lang="fr-FR" smtClean="0"/>
              <a:t>Modifiez le style du titre</a:t>
            </a:r>
            <a:endParaRPr/>
          </a:p>
        </p:txBody>
      </p:sp>
      <p:grpSp>
        <p:nvGrpSpPr>
          <p:cNvPr id="2402" name="Shape 2402"/>
          <p:cNvGrpSpPr/>
          <p:nvPr/>
        </p:nvGrpSpPr>
        <p:grpSpPr>
          <a:xfrm rot="10800000">
            <a:off x="8851487" y="28707"/>
            <a:ext cx="264012" cy="5086302"/>
            <a:chOff x="5307800" y="238125"/>
            <a:chExt cx="271925" cy="5238750"/>
          </a:xfrm>
        </p:grpSpPr>
        <p:sp>
          <p:nvSpPr>
            <p:cNvPr id="2403" name="Shape 2403"/>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4" name="Shape 2404"/>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5" name="Shape 2405"/>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6" name="Shape 2406"/>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7" name="Shape 2407"/>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8" name="Shape 2408"/>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09" name="Shape 2409"/>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0" name="Shape 2410"/>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1" name="Shape 2411"/>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2" name="Shape 2412"/>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3" name="Shape 2413"/>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4" name="Shape 2414"/>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5" name="Shape 2415"/>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6" name="Shape 2416"/>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7" name="Shape 2417"/>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8" name="Shape 2418"/>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19" name="Shape 2419"/>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0" name="Shape 2420"/>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1" name="Shape 2421"/>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2" name="Shape 2422"/>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3" name="Shape 2423"/>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4" name="Shape 2424"/>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5" name="Shape 2425"/>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6" name="Shape 2426"/>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7" name="Shape 2427"/>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8" name="Shape 2428"/>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29" name="Shape 2429"/>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0" name="Shape 2430"/>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1" name="Shape 2431"/>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2" name="Shape 2432"/>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3" name="Shape 2433"/>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4" name="Shape 2434"/>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5" name="Shape 2435"/>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6" name="Shape 2436"/>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7" name="Shape 2437"/>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8" name="Shape 2438"/>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39" name="Shape 2439"/>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0" name="Shape 2440"/>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1" name="Shape 2441"/>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2" name="Shape 2442"/>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3" name="Shape 2443"/>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4" name="Shape 2444"/>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5" name="Shape 2445"/>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6" name="Shape 2446"/>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7" name="Shape 2447"/>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8" name="Shape 2448"/>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49" name="Shape 2449"/>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0" name="Shape 2450"/>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1" name="Shape 2451"/>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2" name="Shape 2452"/>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3" name="Shape 2453"/>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4" name="Shape 2454"/>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5" name="Shape 2455"/>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6" name="Shape 2456"/>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7" name="Shape 2457"/>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8" name="Shape 2458"/>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59" name="Shape 2459"/>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60" name="Shape 2460"/>
          <p:cNvGrpSpPr/>
          <p:nvPr/>
        </p:nvGrpSpPr>
        <p:grpSpPr>
          <a:xfrm rot="10800000">
            <a:off x="7828571" y="28707"/>
            <a:ext cx="1140783" cy="5086302"/>
            <a:chOff x="5458325" y="238125"/>
            <a:chExt cx="1174975" cy="5238750"/>
          </a:xfrm>
        </p:grpSpPr>
        <p:sp>
          <p:nvSpPr>
            <p:cNvPr id="2461" name="Shape 2461"/>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2" name="Shape 2462"/>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3" name="Shape 2463"/>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4" name="Shape 2464"/>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5" name="Shape 2465"/>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6" name="Shape 2466"/>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7" name="Shape 2467"/>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8" name="Shape 2468"/>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69" name="Shape 2469"/>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0" name="Shape 2470"/>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1" name="Shape 2471"/>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2" name="Shape 2472"/>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3" name="Shape 2473"/>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4" name="Shape 2474"/>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5" name="Shape 2475"/>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6" name="Shape 2476"/>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7" name="Shape 2477"/>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8" name="Shape 2478"/>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79" name="Shape 2479"/>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0" name="Shape 2480"/>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1" name="Shape 2481"/>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2" name="Shape 2482"/>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3" name="Shape 2483"/>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4" name="Shape 2484"/>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5" name="Shape 2485"/>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6" name="Shape 2486"/>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7" name="Shape 2487"/>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8" name="Shape 2488"/>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9" name="Shape 2489"/>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0" name="Shape 2490"/>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1" name="Shape 2491"/>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2" name="Shape 2492"/>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3" name="Shape 2493"/>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4" name="Shape 2494"/>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5" name="Shape 2495"/>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6" name="Shape 2496"/>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7" name="Shape 2497"/>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8" name="Shape 2498"/>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99" name="Shape 2499"/>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0" name="Shape 2500"/>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1" name="Shape 2501"/>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2" name="Shape 2502"/>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3" name="Shape 2503"/>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4" name="Shape 2504"/>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5" name="Shape 2505"/>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6" name="Shape 2506"/>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7" name="Shape 2507"/>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8" name="Shape 2508"/>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09" name="Shape 2509"/>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0" name="Shape 2510"/>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1" name="Shape 2511"/>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2" name="Shape 2512"/>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3" name="Shape 2513"/>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4" name="Shape 2514"/>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5" name="Shape 2515"/>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6" name="Shape 2516"/>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7" name="Shape 2517"/>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8" name="Shape 2518"/>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9" name="Shape 2519"/>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0" name="Shape 2520"/>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1" name="Shape 2521"/>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2" name="Shape 2522"/>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523" name="Shape 2523"/>
          <p:cNvGrpSpPr/>
          <p:nvPr/>
        </p:nvGrpSpPr>
        <p:grpSpPr>
          <a:xfrm rot="10800000">
            <a:off x="7682451" y="28707"/>
            <a:ext cx="994639" cy="4940182"/>
            <a:chOff x="5759350" y="388625"/>
            <a:chExt cx="1024450" cy="5088250"/>
          </a:xfrm>
        </p:grpSpPr>
        <p:sp>
          <p:nvSpPr>
            <p:cNvPr id="2524" name="Shape 2524"/>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5" name="Shape 2525"/>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6" name="Shape 2526"/>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7" name="Shape 2527"/>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8" name="Shape 2528"/>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29" name="Shape 2529"/>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0" name="Shape 2530"/>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1" name="Shape 2531"/>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2" name="Shape 2532"/>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3" name="Shape 2533"/>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4" name="Shape 2534"/>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5" name="Shape 2535"/>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6" name="Shape 2536"/>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7" name="Shape 2537"/>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8" name="Shape 2538"/>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39" name="Shape 2539"/>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0" name="Shape 2540"/>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1" name="Shape 2541"/>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2" name="Shape 2542"/>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3" name="Shape 2543"/>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4" name="Shape 2544"/>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5" name="Shape 2545"/>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6" name="Shape 2546"/>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7" name="Shape 2547"/>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8" name="Shape 2548"/>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49" name="Shape 2549"/>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0" name="Shape 2550"/>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1" name="Shape 2551"/>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2" name="Shape 2552"/>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3" name="Shape 2553"/>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4" name="Shape 2554"/>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5" name="Shape 2555"/>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6" name="Shape 2556"/>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7" name="Shape 2557"/>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8" name="Shape 2558"/>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59" name="Shape 2559"/>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0" name="Shape 2560"/>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1" name="Shape 2561"/>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2" name="Shape 2562"/>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3" name="Shape 2563"/>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4" name="Shape 2564"/>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5" name="Shape 2565"/>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6" name="Shape 2566"/>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7" name="Shape 2567"/>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8" name="Shape 2568"/>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69" name="Shape 2569"/>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0" name="Shape 2570"/>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1" name="Shape 2571"/>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2" name="Shape 2572"/>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3" name="Shape 2573"/>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4" name="Shape 2574"/>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5" name="Shape 2575"/>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6" name="Shape 2576"/>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7" name="Shape 2577"/>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8" name="Shape 2578"/>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9" name="Shape 2579"/>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0" name="Shape 2580"/>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1" name="Shape 2581"/>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2" name="Shape 2582"/>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3" name="Shape 2583"/>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4" name="Shape 2584"/>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5" name="Shape 2585"/>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6" name="Shape 2586"/>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7" name="Shape 2587"/>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8" name="Shape 2588"/>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89" name="Shape 2589"/>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0" name="Shape 2590"/>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1" name="Shape 2591"/>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2" name="Shape 2592"/>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3" name="Shape 2593"/>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4" name="Shape 2594"/>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5" name="Shape 2595"/>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6" name="Shape 2596"/>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7" name="Shape 2597"/>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8" name="Shape 2598"/>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99" name="Shape 2599"/>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0" name="Shape 2600"/>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1" name="Shape 2601"/>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2" name="Shape 2602"/>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3" name="Shape 2603"/>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4" name="Shape 2604"/>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5" name="Shape 2605"/>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6" name="Shape 2606"/>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7" name="Shape 2607"/>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8" name="Shape 2608"/>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09" name="Shape 2609"/>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0" name="Shape 2610"/>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1" name="Shape 2611"/>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2" name="Shape 2612"/>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3" name="Shape 2613"/>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4" name="Shape 2614"/>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5" name="Shape 2615"/>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6" name="Shape 2616"/>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7" name="Shape 2617"/>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8" name="Shape 2618"/>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19" name="Shape 2619"/>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0" name="Shape 2620"/>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1" name="Shape 2621"/>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2" name="Shape 2622"/>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3" name="Shape 2623"/>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4" name="Shape 2624"/>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625" name="Shape 2625"/>
          <p:cNvGrpSpPr/>
          <p:nvPr/>
        </p:nvGrpSpPr>
        <p:grpSpPr>
          <a:xfrm rot="10800000">
            <a:off x="7682451" y="28707"/>
            <a:ext cx="1140783" cy="5086302"/>
            <a:chOff x="5608825" y="238125"/>
            <a:chExt cx="1174975" cy="5238750"/>
          </a:xfrm>
        </p:grpSpPr>
        <p:sp>
          <p:nvSpPr>
            <p:cNvPr id="2626" name="Shape 2626"/>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7" name="Shape 2627"/>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8" name="Shape 2628"/>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29" name="Shape 2629"/>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0" name="Shape 2630"/>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1" name="Shape 2631"/>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2" name="Shape 2632"/>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3" name="Shape 2633"/>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4" name="Shape 2634"/>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5" name="Shape 2635"/>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6" name="Shape 2636"/>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7" name="Shape 2637"/>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8" name="Shape 2638"/>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39" name="Shape 2639"/>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0" name="Shape 2640"/>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1" name="Shape 2641"/>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2" name="Shape 2642"/>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3" name="Shape 2643"/>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4" name="Shape 2644"/>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5" name="Shape 2645"/>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6" name="Shape 2646"/>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7" name="Shape 2647"/>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8" name="Shape 2648"/>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49" name="Shape 2649"/>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0" name="Shape 2650"/>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1" name="Shape 2651"/>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2" name="Shape 2652"/>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3" name="Shape 2653"/>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4" name="Shape 2654"/>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5" name="Shape 2655"/>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6" name="Shape 2656"/>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7" name="Shape 2657"/>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8" name="Shape 2658"/>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59" name="Shape 2659"/>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0" name="Shape 2660"/>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1" name="Shape 2661"/>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2" name="Shape 2662"/>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3" name="Shape 2663"/>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4" name="Shape 2664"/>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5" name="Shape 2665"/>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6" name="Shape 2666"/>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7" name="Shape 2667"/>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8" name="Shape 2668"/>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9" name="Shape 2669"/>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0" name="Shape 2670"/>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1" name="Shape 2671"/>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2" name="Shape 2672"/>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3" name="Shape 2673"/>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4" name="Shape 2674"/>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75" name="Shape 2675"/>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676" name="Shape 2676"/>
          <p:cNvSpPr txBox="1">
            <a:spLocks noGrp="1"/>
          </p:cNvSpPr>
          <p:nvPr>
            <p:ph type="sldNum" idx="12"/>
          </p:nvPr>
        </p:nvSpPr>
        <p:spPr>
          <a:xfrm>
            <a:off x="91531" y="4720201"/>
            <a:ext cx="2731988"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r>
              <a:rPr lang="fr-FR" smtClean="0"/>
              <a:t> - François CONZA – 11/06/2018</a:t>
            </a:r>
            <a:endParaRPr lang="fr-FR" dirty="0"/>
          </a:p>
        </p:txBody>
      </p:sp>
    </p:spTree>
    <p:extLst>
      <p:ext uri="{BB962C8B-B14F-4D97-AF65-F5344CB8AC3E}">
        <p14:creationId xmlns:p14="http://schemas.microsoft.com/office/powerpoint/2010/main" val="35310294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grpSp>
        <p:nvGrpSpPr>
          <p:cNvPr id="2955" name="Shape 2955"/>
          <p:cNvGrpSpPr/>
          <p:nvPr/>
        </p:nvGrpSpPr>
        <p:grpSpPr>
          <a:xfrm rot="10800000">
            <a:off x="8851487" y="28707"/>
            <a:ext cx="264012" cy="5086302"/>
            <a:chOff x="5307800" y="238125"/>
            <a:chExt cx="271925" cy="5238750"/>
          </a:xfrm>
        </p:grpSpPr>
        <p:sp>
          <p:nvSpPr>
            <p:cNvPr id="2956" name="Shape 2956"/>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7" name="Shape 2957"/>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8" name="Shape 2958"/>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59" name="Shape 2959"/>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0" name="Shape 2960"/>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1" name="Shape 2961"/>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2" name="Shape 2962"/>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3" name="Shape 2963"/>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4" name="Shape 2964"/>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5" name="Shape 2965"/>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6" name="Shape 2966"/>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7" name="Shape 2967"/>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8" name="Shape 2968"/>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69" name="Shape 2969"/>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0" name="Shape 2970"/>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1" name="Shape 2971"/>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2" name="Shape 2972"/>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3" name="Shape 2973"/>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4" name="Shape 2974"/>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5" name="Shape 2975"/>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6" name="Shape 2976"/>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7" name="Shape 2977"/>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8" name="Shape 2978"/>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79" name="Shape 2979"/>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0" name="Shape 2980"/>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1" name="Shape 2981"/>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2" name="Shape 2982"/>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3" name="Shape 2983"/>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4" name="Shape 2984"/>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5" name="Shape 2985"/>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6" name="Shape 2986"/>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7" name="Shape 2987"/>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8" name="Shape 2988"/>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89" name="Shape 2989"/>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0" name="Shape 2990"/>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1" name="Shape 2991"/>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2" name="Shape 2992"/>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3" name="Shape 2993"/>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4" name="Shape 2994"/>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5" name="Shape 2995"/>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6" name="Shape 2996"/>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7" name="Shape 2997"/>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8" name="Shape 2998"/>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999" name="Shape 2999"/>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0" name="Shape 3000"/>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1" name="Shape 3001"/>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2" name="Shape 3002"/>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3" name="Shape 3003"/>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4" name="Shape 3004"/>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5" name="Shape 3005"/>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6" name="Shape 3006"/>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7" name="Shape 3007"/>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8" name="Shape 3008"/>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09" name="Shape 3009"/>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0" name="Shape 3010"/>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1" name="Shape 3011"/>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2" name="Shape 3012"/>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13" name="Shape 3013"/>
          <p:cNvGrpSpPr/>
          <p:nvPr/>
        </p:nvGrpSpPr>
        <p:grpSpPr>
          <a:xfrm rot="10800000">
            <a:off x="7828571" y="28707"/>
            <a:ext cx="1140783" cy="5086302"/>
            <a:chOff x="5458325" y="238125"/>
            <a:chExt cx="1174975" cy="5238750"/>
          </a:xfrm>
        </p:grpSpPr>
        <p:sp>
          <p:nvSpPr>
            <p:cNvPr id="3014" name="Shape 3014"/>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5" name="Shape 3015"/>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6" name="Shape 3016"/>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7" name="Shape 3017"/>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8" name="Shape 3018"/>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19" name="Shape 3019"/>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0" name="Shape 3020"/>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1" name="Shape 3021"/>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2" name="Shape 3022"/>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3" name="Shape 3023"/>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4" name="Shape 3024"/>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5" name="Shape 3025"/>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6" name="Shape 3026"/>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7" name="Shape 3027"/>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8" name="Shape 3028"/>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29" name="Shape 3029"/>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0" name="Shape 3030"/>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1" name="Shape 3031"/>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2" name="Shape 3032"/>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3" name="Shape 3033"/>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4" name="Shape 3034"/>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5" name="Shape 3035"/>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6" name="Shape 3036"/>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7" name="Shape 3037"/>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8" name="Shape 3038"/>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39" name="Shape 3039"/>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0" name="Shape 3040"/>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1" name="Shape 3041"/>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2" name="Shape 3042"/>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3" name="Shape 3043"/>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4" name="Shape 3044"/>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5" name="Shape 3045"/>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6" name="Shape 3046"/>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7" name="Shape 3047"/>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8" name="Shape 3048"/>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49" name="Shape 3049"/>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0" name="Shape 3050"/>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1" name="Shape 3051"/>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2" name="Shape 3052"/>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3" name="Shape 3053"/>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4" name="Shape 3054"/>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5" name="Shape 3055"/>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6" name="Shape 3056"/>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7" name="Shape 3057"/>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8" name="Shape 3058"/>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59" name="Shape 3059"/>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0" name="Shape 3060"/>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1" name="Shape 3061"/>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2" name="Shape 3062"/>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3" name="Shape 3063"/>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4" name="Shape 3064"/>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5" name="Shape 3065"/>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6" name="Shape 3066"/>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7" name="Shape 3067"/>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8" name="Shape 3068"/>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69" name="Shape 3069"/>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0" name="Shape 3070"/>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1" name="Shape 3071"/>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2" name="Shape 3072"/>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3" name="Shape 3073"/>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4" name="Shape 3074"/>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5" name="Shape 3075"/>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076" name="Shape 3076"/>
          <p:cNvGrpSpPr/>
          <p:nvPr/>
        </p:nvGrpSpPr>
        <p:grpSpPr>
          <a:xfrm rot="10800000">
            <a:off x="7682451" y="28707"/>
            <a:ext cx="994639" cy="4940182"/>
            <a:chOff x="5759350" y="388625"/>
            <a:chExt cx="1024450" cy="5088250"/>
          </a:xfrm>
        </p:grpSpPr>
        <p:sp>
          <p:nvSpPr>
            <p:cNvPr id="3077" name="Shape 3077"/>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8" name="Shape 3078"/>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79" name="Shape 3079"/>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0" name="Shape 3080"/>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1" name="Shape 3081"/>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2" name="Shape 3082"/>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3" name="Shape 3083"/>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4" name="Shape 3084"/>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5" name="Shape 3085"/>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6" name="Shape 3086"/>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7" name="Shape 3087"/>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8" name="Shape 3088"/>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89" name="Shape 3089"/>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0" name="Shape 3090"/>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1" name="Shape 3091"/>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2" name="Shape 3092"/>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3" name="Shape 3093"/>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4" name="Shape 3094"/>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5" name="Shape 3095"/>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6" name="Shape 3096"/>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7" name="Shape 3097"/>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8" name="Shape 3098"/>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099" name="Shape 3099"/>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0" name="Shape 3100"/>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1" name="Shape 3101"/>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2" name="Shape 3102"/>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3" name="Shape 3103"/>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4" name="Shape 3104"/>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5" name="Shape 3105"/>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6" name="Shape 3106"/>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7" name="Shape 3107"/>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8" name="Shape 3108"/>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09" name="Shape 3109"/>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0" name="Shape 3110"/>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1" name="Shape 3111"/>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2" name="Shape 3112"/>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3" name="Shape 3113"/>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4" name="Shape 3114"/>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5" name="Shape 3115"/>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6" name="Shape 3116"/>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7" name="Shape 3117"/>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8" name="Shape 3118"/>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19" name="Shape 3119"/>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0" name="Shape 3120"/>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1" name="Shape 3121"/>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2" name="Shape 3122"/>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3" name="Shape 3123"/>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4" name="Shape 3124"/>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5" name="Shape 3125"/>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6" name="Shape 3126"/>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7" name="Shape 3127"/>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8" name="Shape 3128"/>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29" name="Shape 3129"/>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0" name="Shape 3130"/>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1" name="Shape 3131"/>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2" name="Shape 3132"/>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3" name="Shape 3133"/>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4" name="Shape 3134"/>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5" name="Shape 3135"/>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6" name="Shape 3136"/>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7" name="Shape 3137"/>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8" name="Shape 3138"/>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39" name="Shape 3139"/>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0" name="Shape 3140"/>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1" name="Shape 3141"/>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2" name="Shape 3142"/>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3" name="Shape 3143"/>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4" name="Shape 3144"/>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5" name="Shape 3145"/>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6" name="Shape 3146"/>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7" name="Shape 3147"/>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8" name="Shape 3148"/>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49" name="Shape 3149"/>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0" name="Shape 3150"/>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1" name="Shape 3151"/>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2" name="Shape 3152"/>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3" name="Shape 3153"/>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4" name="Shape 3154"/>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5" name="Shape 3155"/>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6" name="Shape 3156"/>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7" name="Shape 3157"/>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8" name="Shape 3158"/>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59" name="Shape 3159"/>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0" name="Shape 3160"/>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1" name="Shape 3161"/>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2" name="Shape 3162"/>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3" name="Shape 3163"/>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4" name="Shape 3164"/>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5" name="Shape 3165"/>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6" name="Shape 3166"/>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7" name="Shape 3167"/>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8" name="Shape 3168"/>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69" name="Shape 3169"/>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0" name="Shape 3170"/>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1" name="Shape 3171"/>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2" name="Shape 3172"/>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3" name="Shape 3173"/>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4" name="Shape 3174"/>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5" name="Shape 3175"/>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6" name="Shape 3176"/>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77" name="Shape 3177"/>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178" name="Shape 3178"/>
          <p:cNvGrpSpPr/>
          <p:nvPr/>
        </p:nvGrpSpPr>
        <p:grpSpPr>
          <a:xfrm rot="10800000">
            <a:off x="7682451" y="28707"/>
            <a:ext cx="1140783" cy="5086302"/>
            <a:chOff x="5608825" y="238125"/>
            <a:chExt cx="1174975" cy="5238750"/>
          </a:xfrm>
        </p:grpSpPr>
        <p:sp>
          <p:nvSpPr>
            <p:cNvPr id="3179" name="Shape 3179"/>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0" name="Shape 3180"/>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1" name="Shape 3181"/>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2" name="Shape 3182"/>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3" name="Shape 3183"/>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4" name="Shape 3184"/>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5" name="Shape 3185"/>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6" name="Shape 3186"/>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7" name="Shape 3187"/>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8" name="Shape 3188"/>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89" name="Shape 3189"/>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0" name="Shape 3190"/>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1" name="Shape 3191"/>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2" name="Shape 3192"/>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3" name="Shape 3193"/>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4" name="Shape 3194"/>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5" name="Shape 3195"/>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6" name="Shape 3196"/>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7" name="Shape 3197"/>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8" name="Shape 3198"/>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199" name="Shape 3199"/>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0" name="Shape 3200"/>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1" name="Shape 3201"/>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2" name="Shape 3202"/>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3" name="Shape 3203"/>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4" name="Shape 3204"/>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5" name="Shape 3205"/>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6" name="Shape 3206"/>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7" name="Shape 3207"/>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8" name="Shape 3208"/>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09" name="Shape 3209"/>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0" name="Shape 3210"/>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1" name="Shape 3211"/>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2" name="Shape 3212"/>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3" name="Shape 3213"/>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4" name="Shape 3214"/>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5" name="Shape 3215"/>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6" name="Shape 3216"/>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7" name="Shape 3217"/>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8" name="Shape 3218"/>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19" name="Shape 3219"/>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0" name="Shape 3220"/>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1" name="Shape 3221"/>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2" name="Shape 3222"/>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3" name="Shape 3223"/>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4" name="Shape 3224"/>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5" name="Shape 3225"/>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6" name="Shape 3226"/>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7" name="Shape 3227"/>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28" name="Shape 3228"/>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229" name="Shape 3229"/>
          <p:cNvSpPr txBox="1">
            <a:spLocks noGrp="1"/>
          </p:cNvSpPr>
          <p:nvPr>
            <p:ph type="sldNum" idx="12"/>
          </p:nvPr>
        </p:nvSpPr>
        <p:spPr>
          <a:xfrm>
            <a:off x="91530" y="4720201"/>
            <a:ext cx="3115047"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fr-FR" smtClean="0"/>
              <a:pPr/>
              <a:t>‹N°›</a:t>
            </a:fld>
            <a:r>
              <a:rPr lang="fr-FR" smtClean="0"/>
              <a:t> - François CONZA – 11/06/2018</a:t>
            </a:r>
            <a:endParaRPr lang="fr-FR" dirty="0"/>
          </a:p>
        </p:txBody>
      </p:sp>
    </p:spTree>
    <p:extLst>
      <p:ext uri="{BB962C8B-B14F-4D97-AF65-F5344CB8AC3E}">
        <p14:creationId xmlns:p14="http://schemas.microsoft.com/office/powerpoint/2010/main" val="136210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rgbClr val="01597F"/>
        </a:solidFill>
        <a:effectLst/>
      </p:bgPr>
    </p:bg>
    <p:spTree>
      <p:nvGrpSpPr>
        <p:cNvPr id="1" name="Shape 3230"/>
        <p:cNvGrpSpPr/>
        <p:nvPr/>
      </p:nvGrpSpPr>
      <p:grpSpPr>
        <a:xfrm>
          <a:off x="0" y="0"/>
          <a:ext cx="0" cy="0"/>
          <a:chOff x="0" y="0"/>
          <a:chExt cx="0" cy="0"/>
        </a:xfrm>
      </p:grpSpPr>
      <p:grpSp>
        <p:nvGrpSpPr>
          <p:cNvPr id="3231" name="Shape 3231"/>
          <p:cNvGrpSpPr/>
          <p:nvPr/>
        </p:nvGrpSpPr>
        <p:grpSpPr>
          <a:xfrm rot="10800000">
            <a:off x="8851487" y="28707"/>
            <a:ext cx="264012" cy="5086302"/>
            <a:chOff x="5307800" y="238125"/>
            <a:chExt cx="271925" cy="5238750"/>
          </a:xfrm>
        </p:grpSpPr>
        <p:sp>
          <p:nvSpPr>
            <p:cNvPr id="3232" name="Shape 3232"/>
            <p:cNvSpPr/>
            <p:nvPr/>
          </p:nvSpPr>
          <p:spPr>
            <a:xfrm>
              <a:off x="5307800" y="2381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3" name="Shape 3233"/>
            <p:cNvSpPr/>
            <p:nvPr/>
          </p:nvSpPr>
          <p:spPr>
            <a:xfrm>
              <a:off x="5307800"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4" name="Shape 3234"/>
            <p:cNvSpPr/>
            <p:nvPr/>
          </p:nvSpPr>
          <p:spPr>
            <a:xfrm>
              <a:off x="5307800"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5" name="Shape 3235"/>
            <p:cNvSpPr/>
            <p:nvPr/>
          </p:nvSpPr>
          <p:spPr>
            <a:xfrm>
              <a:off x="5307800" y="6896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6" name="Shape 3236"/>
            <p:cNvSpPr/>
            <p:nvPr/>
          </p:nvSpPr>
          <p:spPr>
            <a:xfrm>
              <a:off x="5307800" y="8401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7" name="Shape 3237"/>
            <p:cNvSpPr/>
            <p:nvPr/>
          </p:nvSpPr>
          <p:spPr>
            <a:xfrm>
              <a:off x="5307800"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8" name="Shape 3238"/>
            <p:cNvSpPr/>
            <p:nvPr/>
          </p:nvSpPr>
          <p:spPr>
            <a:xfrm>
              <a:off x="5307800" y="11411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39" name="Shape 3239"/>
            <p:cNvSpPr/>
            <p:nvPr/>
          </p:nvSpPr>
          <p:spPr>
            <a:xfrm>
              <a:off x="5307800"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0" name="Shape 3240"/>
            <p:cNvSpPr/>
            <p:nvPr/>
          </p:nvSpPr>
          <p:spPr>
            <a:xfrm>
              <a:off x="5307800"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1" name="Shape 3241"/>
            <p:cNvSpPr/>
            <p:nvPr/>
          </p:nvSpPr>
          <p:spPr>
            <a:xfrm>
              <a:off x="5307800"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2" name="Shape 3242"/>
            <p:cNvSpPr/>
            <p:nvPr/>
          </p:nvSpPr>
          <p:spPr>
            <a:xfrm>
              <a:off x="5307800" y="17432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3" name="Shape 3243"/>
            <p:cNvSpPr/>
            <p:nvPr/>
          </p:nvSpPr>
          <p:spPr>
            <a:xfrm>
              <a:off x="5307800" y="18937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4" name="Shape 3244"/>
            <p:cNvSpPr/>
            <p:nvPr/>
          </p:nvSpPr>
          <p:spPr>
            <a:xfrm>
              <a:off x="5307800"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5" name="Shape 3245"/>
            <p:cNvSpPr/>
            <p:nvPr/>
          </p:nvSpPr>
          <p:spPr>
            <a:xfrm>
              <a:off x="5307800" y="21947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6" name="Shape 3246"/>
            <p:cNvSpPr/>
            <p:nvPr/>
          </p:nvSpPr>
          <p:spPr>
            <a:xfrm>
              <a:off x="5307800"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7" name="Shape 3247"/>
            <p:cNvSpPr/>
            <p:nvPr/>
          </p:nvSpPr>
          <p:spPr>
            <a:xfrm>
              <a:off x="5307800" y="24957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8" name="Shape 3248"/>
            <p:cNvSpPr/>
            <p:nvPr/>
          </p:nvSpPr>
          <p:spPr>
            <a:xfrm>
              <a:off x="5307800"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49" name="Shape 3249"/>
            <p:cNvSpPr/>
            <p:nvPr/>
          </p:nvSpPr>
          <p:spPr>
            <a:xfrm>
              <a:off x="5307800"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0" name="Shape 3250"/>
            <p:cNvSpPr/>
            <p:nvPr/>
          </p:nvSpPr>
          <p:spPr>
            <a:xfrm>
              <a:off x="5307800" y="29473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1" name="Shape 3251"/>
            <p:cNvSpPr/>
            <p:nvPr/>
          </p:nvSpPr>
          <p:spPr>
            <a:xfrm>
              <a:off x="5307800"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2" name="Shape 3252"/>
            <p:cNvSpPr/>
            <p:nvPr/>
          </p:nvSpPr>
          <p:spPr>
            <a:xfrm>
              <a:off x="5307800"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3" name="Shape 3253"/>
            <p:cNvSpPr/>
            <p:nvPr/>
          </p:nvSpPr>
          <p:spPr>
            <a:xfrm>
              <a:off x="5307800" y="33988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4" name="Shape 3254"/>
            <p:cNvSpPr/>
            <p:nvPr/>
          </p:nvSpPr>
          <p:spPr>
            <a:xfrm>
              <a:off x="5307800"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5" name="Shape 3255"/>
            <p:cNvSpPr/>
            <p:nvPr/>
          </p:nvSpPr>
          <p:spPr>
            <a:xfrm>
              <a:off x="5307800"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6" name="Shape 3256"/>
            <p:cNvSpPr/>
            <p:nvPr/>
          </p:nvSpPr>
          <p:spPr>
            <a:xfrm>
              <a:off x="5307800"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7" name="Shape 3257"/>
            <p:cNvSpPr/>
            <p:nvPr/>
          </p:nvSpPr>
          <p:spPr>
            <a:xfrm>
              <a:off x="5307800" y="40008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8" name="Shape 3258"/>
            <p:cNvSpPr/>
            <p:nvPr/>
          </p:nvSpPr>
          <p:spPr>
            <a:xfrm>
              <a:off x="5307800"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59" name="Shape 3259"/>
            <p:cNvSpPr/>
            <p:nvPr/>
          </p:nvSpPr>
          <p:spPr>
            <a:xfrm>
              <a:off x="5307800"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0" name="Shape 3260"/>
            <p:cNvSpPr/>
            <p:nvPr/>
          </p:nvSpPr>
          <p:spPr>
            <a:xfrm>
              <a:off x="5307800" y="44524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1" name="Shape 3261"/>
            <p:cNvSpPr/>
            <p:nvPr/>
          </p:nvSpPr>
          <p:spPr>
            <a:xfrm>
              <a:off x="5307800" y="46029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2" name="Shape 3262"/>
            <p:cNvSpPr/>
            <p:nvPr/>
          </p:nvSpPr>
          <p:spPr>
            <a:xfrm>
              <a:off x="5307800"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3" name="Shape 3263"/>
            <p:cNvSpPr/>
            <p:nvPr/>
          </p:nvSpPr>
          <p:spPr>
            <a:xfrm>
              <a:off x="5307800" y="49039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4" name="Shape 3264"/>
            <p:cNvSpPr/>
            <p:nvPr/>
          </p:nvSpPr>
          <p:spPr>
            <a:xfrm>
              <a:off x="5307800"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5" name="Shape 3265"/>
            <p:cNvSpPr/>
            <p:nvPr/>
          </p:nvSpPr>
          <p:spPr>
            <a:xfrm>
              <a:off x="5307800"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6" name="Shape 3266"/>
            <p:cNvSpPr/>
            <p:nvPr/>
          </p:nvSpPr>
          <p:spPr>
            <a:xfrm>
              <a:off x="5307800" y="535547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7" name="Shape 3267"/>
            <p:cNvSpPr/>
            <p:nvPr/>
          </p:nvSpPr>
          <p:spPr>
            <a:xfrm>
              <a:off x="5458325" y="2381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8" name="Shape 3268"/>
            <p:cNvSpPr/>
            <p:nvPr/>
          </p:nvSpPr>
          <p:spPr>
            <a:xfrm>
              <a:off x="5458325" y="53912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69" name="Shape 3269"/>
            <p:cNvSpPr/>
            <p:nvPr/>
          </p:nvSpPr>
          <p:spPr>
            <a:xfrm>
              <a:off x="5458325"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0" name="Shape 3270"/>
            <p:cNvSpPr/>
            <p:nvPr/>
          </p:nvSpPr>
          <p:spPr>
            <a:xfrm>
              <a:off x="5458325" y="11411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1" name="Shape 3271"/>
            <p:cNvSpPr/>
            <p:nvPr/>
          </p:nvSpPr>
          <p:spPr>
            <a:xfrm>
              <a:off x="5458325" y="14422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2" name="Shape 3272"/>
            <p:cNvSpPr/>
            <p:nvPr/>
          </p:nvSpPr>
          <p:spPr>
            <a:xfrm>
              <a:off x="5458325" y="15927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3" name="Shape 3273"/>
            <p:cNvSpPr/>
            <p:nvPr/>
          </p:nvSpPr>
          <p:spPr>
            <a:xfrm>
              <a:off x="5458325" y="21947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4" name="Shape 3274"/>
            <p:cNvSpPr/>
            <p:nvPr/>
          </p:nvSpPr>
          <p:spPr>
            <a:xfrm>
              <a:off x="5458325" y="23452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5" name="Shape 3275"/>
            <p:cNvSpPr/>
            <p:nvPr/>
          </p:nvSpPr>
          <p:spPr>
            <a:xfrm>
              <a:off x="5458325" y="24957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6" name="Shape 3276"/>
            <p:cNvSpPr/>
            <p:nvPr/>
          </p:nvSpPr>
          <p:spPr>
            <a:xfrm>
              <a:off x="5458325" y="26462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7" name="Shape 3277"/>
            <p:cNvSpPr/>
            <p:nvPr/>
          </p:nvSpPr>
          <p:spPr>
            <a:xfrm>
              <a:off x="5458325" y="294730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8" name="Shape 3278"/>
            <p:cNvSpPr/>
            <p:nvPr/>
          </p:nvSpPr>
          <p:spPr>
            <a:xfrm>
              <a:off x="5458325" y="32483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79" name="Shape 3279"/>
            <p:cNvSpPr/>
            <p:nvPr/>
          </p:nvSpPr>
          <p:spPr>
            <a:xfrm>
              <a:off x="5458325" y="33988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0" name="Shape 3280"/>
            <p:cNvSpPr/>
            <p:nvPr/>
          </p:nvSpPr>
          <p:spPr>
            <a:xfrm>
              <a:off x="5458325"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1" name="Shape 3281"/>
            <p:cNvSpPr/>
            <p:nvPr/>
          </p:nvSpPr>
          <p:spPr>
            <a:xfrm>
              <a:off x="5458325" y="38503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2" name="Shape 3282"/>
            <p:cNvSpPr/>
            <p:nvPr/>
          </p:nvSpPr>
          <p:spPr>
            <a:xfrm>
              <a:off x="5458325" y="4000875"/>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3" name="Shape 3283"/>
            <p:cNvSpPr/>
            <p:nvPr/>
          </p:nvSpPr>
          <p:spPr>
            <a:xfrm>
              <a:off x="5458325" y="41514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4" name="Shape 3284"/>
            <p:cNvSpPr/>
            <p:nvPr/>
          </p:nvSpPr>
          <p:spPr>
            <a:xfrm>
              <a:off x="5458325"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5" name="Shape 3285"/>
            <p:cNvSpPr/>
            <p:nvPr/>
          </p:nvSpPr>
          <p:spPr>
            <a:xfrm>
              <a:off x="5458325" y="47534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6" name="Shape 3286"/>
            <p:cNvSpPr/>
            <p:nvPr/>
          </p:nvSpPr>
          <p:spPr>
            <a:xfrm>
              <a:off x="5458325" y="5054450"/>
              <a:ext cx="121400" cy="121425"/>
            </a:xfrm>
            <a:custGeom>
              <a:avLst/>
              <a:gdLst/>
              <a:ahLst/>
              <a:cxnLst/>
              <a:rect l="0" t="0" r="0" b="0"/>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7" name="Shape 3287"/>
            <p:cNvSpPr/>
            <p:nvPr/>
          </p:nvSpPr>
          <p:spPr>
            <a:xfrm>
              <a:off x="5458325"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88" name="Shape 3288"/>
            <p:cNvSpPr/>
            <p:nvPr/>
          </p:nvSpPr>
          <p:spPr>
            <a:xfrm>
              <a:off x="5458325" y="535547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289" name="Shape 3289"/>
          <p:cNvGrpSpPr/>
          <p:nvPr/>
        </p:nvGrpSpPr>
        <p:grpSpPr>
          <a:xfrm rot="10800000">
            <a:off x="7828571" y="28707"/>
            <a:ext cx="1140783" cy="5086302"/>
            <a:chOff x="5458325" y="238125"/>
            <a:chExt cx="1174975" cy="5238750"/>
          </a:xfrm>
        </p:grpSpPr>
        <p:sp>
          <p:nvSpPr>
            <p:cNvPr id="3290" name="Shape 3290"/>
            <p:cNvSpPr/>
            <p:nvPr/>
          </p:nvSpPr>
          <p:spPr>
            <a:xfrm>
              <a:off x="5458325"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1" name="Shape 3291"/>
            <p:cNvSpPr/>
            <p:nvPr/>
          </p:nvSpPr>
          <p:spPr>
            <a:xfrm>
              <a:off x="5458325" y="6896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2" name="Shape 3292"/>
            <p:cNvSpPr/>
            <p:nvPr/>
          </p:nvSpPr>
          <p:spPr>
            <a:xfrm>
              <a:off x="5458325" y="8401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3" name="Shape 3293"/>
            <p:cNvSpPr/>
            <p:nvPr/>
          </p:nvSpPr>
          <p:spPr>
            <a:xfrm>
              <a:off x="5458325"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4" name="Shape 3294"/>
            <p:cNvSpPr/>
            <p:nvPr/>
          </p:nvSpPr>
          <p:spPr>
            <a:xfrm>
              <a:off x="5458325" y="17432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5" name="Shape 3295"/>
            <p:cNvSpPr/>
            <p:nvPr/>
          </p:nvSpPr>
          <p:spPr>
            <a:xfrm>
              <a:off x="5458325" y="18937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6" name="Shape 3296"/>
            <p:cNvSpPr/>
            <p:nvPr/>
          </p:nvSpPr>
          <p:spPr>
            <a:xfrm>
              <a:off x="5458325"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7" name="Shape 3297"/>
            <p:cNvSpPr/>
            <p:nvPr/>
          </p:nvSpPr>
          <p:spPr>
            <a:xfrm>
              <a:off x="5458325"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8" name="Shape 3298"/>
            <p:cNvSpPr/>
            <p:nvPr/>
          </p:nvSpPr>
          <p:spPr>
            <a:xfrm>
              <a:off x="5458325" y="30978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299" name="Shape 3299"/>
            <p:cNvSpPr/>
            <p:nvPr/>
          </p:nvSpPr>
          <p:spPr>
            <a:xfrm>
              <a:off x="5458325" y="35493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0" name="Shape 3300"/>
            <p:cNvSpPr/>
            <p:nvPr/>
          </p:nvSpPr>
          <p:spPr>
            <a:xfrm>
              <a:off x="5458325" y="430190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1" name="Shape 3301"/>
            <p:cNvSpPr/>
            <p:nvPr/>
          </p:nvSpPr>
          <p:spPr>
            <a:xfrm>
              <a:off x="5458325"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2" name="Shape 3302"/>
            <p:cNvSpPr/>
            <p:nvPr/>
          </p:nvSpPr>
          <p:spPr>
            <a:xfrm>
              <a:off x="5458325" y="4903950"/>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3" name="Shape 3303"/>
            <p:cNvSpPr/>
            <p:nvPr/>
          </p:nvSpPr>
          <p:spPr>
            <a:xfrm>
              <a:off x="560882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4" name="Shape 3304"/>
            <p:cNvSpPr/>
            <p:nvPr/>
          </p:nvSpPr>
          <p:spPr>
            <a:xfrm>
              <a:off x="560882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5" name="Shape 3305"/>
            <p:cNvSpPr/>
            <p:nvPr/>
          </p:nvSpPr>
          <p:spPr>
            <a:xfrm>
              <a:off x="560882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6" name="Shape 3306"/>
            <p:cNvSpPr/>
            <p:nvPr/>
          </p:nvSpPr>
          <p:spPr>
            <a:xfrm>
              <a:off x="5608825"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7" name="Shape 3307"/>
            <p:cNvSpPr/>
            <p:nvPr/>
          </p:nvSpPr>
          <p:spPr>
            <a:xfrm>
              <a:off x="560882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8" name="Shape 3308"/>
            <p:cNvSpPr/>
            <p:nvPr/>
          </p:nvSpPr>
          <p:spPr>
            <a:xfrm>
              <a:off x="560882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09" name="Shape 3309"/>
            <p:cNvSpPr/>
            <p:nvPr/>
          </p:nvSpPr>
          <p:spPr>
            <a:xfrm>
              <a:off x="560882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0" name="Shape 3310"/>
            <p:cNvSpPr/>
            <p:nvPr/>
          </p:nvSpPr>
          <p:spPr>
            <a:xfrm>
              <a:off x="5608825"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1" name="Shape 3311"/>
            <p:cNvSpPr/>
            <p:nvPr/>
          </p:nvSpPr>
          <p:spPr>
            <a:xfrm>
              <a:off x="560882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2" name="Shape 3312"/>
            <p:cNvSpPr/>
            <p:nvPr/>
          </p:nvSpPr>
          <p:spPr>
            <a:xfrm>
              <a:off x="5608825"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3" name="Shape 3313"/>
            <p:cNvSpPr/>
            <p:nvPr/>
          </p:nvSpPr>
          <p:spPr>
            <a:xfrm>
              <a:off x="560882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4" name="Shape 3314"/>
            <p:cNvSpPr/>
            <p:nvPr/>
          </p:nvSpPr>
          <p:spPr>
            <a:xfrm>
              <a:off x="560882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5" name="Shape 3315"/>
            <p:cNvSpPr/>
            <p:nvPr/>
          </p:nvSpPr>
          <p:spPr>
            <a:xfrm>
              <a:off x="560882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6" name="Shape 3316"/>
            <p:cNvSpPr/>
            <p:nvPr/>
          </p:nvSpPr>
          <p:spPr>
            <a:xfrm>
              <a:off x="560882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7" name="Shape 3317"/>
            <p:cNvSpPr/>
            <p:nvPr/>
          </p:nvSpPr>
          <p:spPr>
            <a:xfrm>
              <a:off x="560882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8" name="Shape 3318"/>
            <p:cNvSpPr/>
            <p:nvPr/>
          </p:nvSpPr>
          <p:spPr>
            <a:xfrm>
              <a:off x="5608825"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19" name="Shape 3319"/>
            <p:cNvSpPr/>
            <p:nvPr/>
          </p:nvSpPr>
          <p:spPr>
            <a:xfrm>
              <a:off x="560882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0" name="Shape 3320"/>
            <p:cNvSpPr/>
            <p:nvPr/>
          </p:nvSpPr>
          <p:spPr>
            <a:xfrm>
              <a:off x="560882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1" name="Shape 3321"/>
            <p:cNvSpPr/>
            <p:nvPr/>
          </p:nvSpPr>
          <p:spPr>
            <a:xfrm>
              <a:off x="560882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2" name="Shape 3322"/>
            <p:cNvSpPr/>
            <p:nvPr/>
          </p:nvSpPr>
          <p:spPr>
            <a:xfrm>
              <a:off x="560882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3" name="Shape 3323"/>
            <p:cNvSpPr/>
            <p:nvPr/>
          </p:nvSpPr>
          <p:spPr>
            <a:xfrm>
              <a:off x="560882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4" name="Shape 3324"/>
            <p:cNvSpPr/>
            <p:nvPr/>
          </p:nvSpPr>
          <p:spPr>
            <a:xfrm>
              <a:off x="5608825"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5" name="Shape 3325"/>
            <p:cNvSpPr/>
            <p:nvPr/>
          </p:nvSpPr>
          <p:spPr>
            <a:xfrm>
              <a:off x="560882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6" name="Shape 3326"/>
            <p:cNvSpPr/>
            <p:nvPr/>
          </p:nvSpPr>
          <p:spPr>
            <a:xfrm>
              <a:off x="560882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7" name="Shape 3327"/>
            <p:cNvSpPr/>
            <p:nvPr/>
          </p:nvSpPr>
          <p:spPr>
            <a:xfrm>
              <a:off x="560882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8" name="Shape 3328"/>
            <p:cNvSpPr/>
            <p:nvPr/>
          </p:nvSpPr>
          <p:spPr>
            <a:xfrm>
              <a:off x="560882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29" name="Shape 3329"/>
            <p:cNvSpPr/>
            <p:nvPr/>
          </p:nvSpPr>
          <p:spPr>
            <a:xfrm>
              <a:off x="5608825"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0" name="Shape 3330"/>
            <p:cNvSpPr/>
            <p:nvPr/>
          </p:nvSpPr>
          <p:spPr>
            <a:xfrm>
              <a:off x="560882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1" name="Shape 3331"/>
            <p:cNvSpPr/>
            <p:nvPr/>
          </p:nvSpPr>
          <p:spPr>
            <a:xfrm>
              <a:off x="560882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2" name="Shape 3332"/>
            <p:cNvSpPr/>
            <p:nvPr/>
          </p:nvSpPr>
          <p:spPr>
            <a:xfrm>
              <a:off x="560882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3" name="Shape 3333"/>
            <p:cNvSpPr/>
            <p:nvPr/>
          </p:nvSpPr>
          <p:spPr>
            <a:xfrm>
              <a:off x="5608825"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4" name="Shape 3334"/>
            <p:cNvSpPr/>
            <p:nvPr/>
          </p:nvSpPr>
          <p:spPr>
            <a:xfrm>
              <a:off x="5759350"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5" name="Shape 3335"/>
            <p:cNvSpPr/>
            <p:nvPr/>
          </p:nvSpPr>
          <p:spPr>
            <a:xfrm>
              <a:off x="5759350"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6" name="Shape 3336"/>
            <p:cNvSpPr/>
            <p:nvPr/>
          </p:nvSpPr>
          <p:spPr>
            <a:xfrm>
              <a:off x="5759350"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7" name="Shape 3337"/>
            <p:cNvSpPr/>
            <p:nvPr/>
          </p:nvSpPr>
          <p:spPr>
            <a:xfrm>
              <a:off x="5759350"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8" name="Shape 3338"/>
            <p:cNvSpPr/>
            <p:nvPr/>
          </p:nvSpPr>
          <p:spPr>
            <a:xfrm>
              <a:off x="5759350"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39" name="Shape 3339"/>
            <p:cNvSpPr/>
            <p:nvPr/>
          </p:nvSpPr>
          <p:spPr>
            <a:xfrm>
              <a:off x="5759350"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0" name="Shape 3340"/>
            <p:cNvSpPr/>
            <p:nvPr/>
          </p:nvSpPr>
          <p:spPr>
            <a:xfrm>
              <a:off x="5759350"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1" name="Shape 3341"/>
            <p:cNvSpPr/>
            <p:nvPr/>
          </p:nvSpPr>
          <p:spPr>
            <a:xfrm>
              <a:off x="5759350"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2" name="Shape 3342"/>
            <p:cNvSpPr/>
            <p:nvPr/>
          </p:nvSpPr>
          <p:spPr>
            <a:xfrm>
              <a:off x="5759350"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3" name="Shape 3343"/>
            <p:cNvSpPr/>
            <p:nvPr/>
          </p:nvSpPr>
          <p:spPr>
            <a:xfrm>
              <a:off x="5759350"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4" name="Shape 3344"/>
            <p:cNvSpPr/>
            <p:nvPr/>
          </p:nvSpPr>
          <p:spPr>
            <a:xfrm>
              <a:off x="5759350"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5" name="Shape 3345"/>
            <p:cNvSpPr/>
            <p:nvPr/>
          </p:nvSpPr>
          <p:spPr>
            <a:xfrm>
              <a:off x="590985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6" name="Shape 3346"/>
            <p:cNvSpPr/>
            <p:nvPr/>
          </p:nvSpPr>
          <p:spPr>
            <a:xfrm>
              <a:off x="5909850"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7" name="Shape 3347"/>
            <p:cNvSpPr/>
            <p:nvPr/>
          </p:nvSpPr>
          <p:spPr>
            <a:xfrm>
              <a:off x="5909850"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8" name="Shape 3348"/>
            <p:cNvSpPr/>
            <p:nvPr/>
          </p:nvSpPr>
          <p:spPr>
            <a:xfrm>
              <a:off x="6060375"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49" name="Shape 3349"/>
            <p:cNvSpPr/>
            <p:nvPr/>
          </p:nvSpPr>
          <p:spPr>
            <a:xfrm>
              <a:off x="6210875"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0" name="Shape 3350"/>
            <p:cNvSpPr/>
            <p:nvPr/>
          </p:nvSpPr>
          <p:spPr>
            <a:xfrm>
              <a:off x="6210875"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1" name="Shape 3351"/>
            <p:cNvSpPr/>
            <p:nvPr/>
          </p:nvSpPr>
          <p:spPr>
            <a:xfrm>
              <a:off x="6511900" y="9906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352" name="Shape 3352"/>
          <p:cNvGrpSpPr/>
          <p:nvPr/>
        </p:nvGrpSpPr>
        <p:grpSpPr>
          <a:xfrm rot="10800000">
            <a:off x="7682451" y="28707"/>
            <a:ext cx="994639" cy="4940182"/>
            <a:chOff x="5759350" y="388625"/>
            <a:chExt cx="1024450" cy="5088250"/>
          </a:xfrm>
        </p:grpSpPr>
        <p:sp>
          <p:nvSpPr>
            <p:cNvPr id="3353" name="Shape 3353"/>
            <p:cNvSpPr/>
            <p:nvPr/>
          </p:nvSpPr>
          <p:spPr>
            <a:xfrm>
              <a:off x="5759350"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4" name="Shape 3354"/>
            <p:cNvSpPr/>
            <p:nvPr/>
          </p:nvSpPr>
          <p:spPr>
            <a:xfrm>
              <a:off x="5759350"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5" name="Shape 3355"/>
            <p:cNvSpPr/>
            <p:nvPr/>
          </p:nvSpPr>
          <p:spPr>
            <a:xfrm>
              <a:off x="5759350"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6" name="Shape 3356"/>
            <p:cNvSpPr/>
            <p:nvPr/>
          </p:nvSpPr>
          <p:spPr>
            <a:xfrm>
              <a:off x="5759350"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7" name="Shape 3357"/>
            <p:cNvSpPr/>
            <p:nvPr/>
          </p:nvSpPr>
          <p:spPr>
            <a:xfrm>
              <a:off x="5759350"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8" name="Shape 3358"/>
            <p:cNvSpPr/>
            <p:nvPr/>
          </p:nvSpPr>
          <p:spPr>
            <a:xfrm>
              <a:off x="5759350"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59" name="Shape 3359"/>
            <p:cNvSpPr/>
            <p:nvPr/>
          </p:nvSpPr>
          <p:spPr>
            <a:xfrm>
              <a:off x="5759350"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0" name="Shape 3360"/>
            <p:cNvSpPr/>
            <p:nvPr/>
          </p:nvSpPr>
          <p:spPr>
            <a:xfrm>
              <a:off x="5909850"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1" name="Shape 3361"/>
            <p:cNvSpPr/>
            <p:nvPr/>
          </p:nvSpPr>
          <p:spPr>
            <a:xfrm>
              <a:off x="5909850"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2" name="Shape 3362"/>
            <p:cNvSpPr/>
            <p:nvPr/>
          </p:nvSpPr>
          <p:spPr>
            <a:xfrm>
              <a:off x="5909850"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3" name="Shape 3363"/>
            <p:cNvSpPr/>
            <p:nvPr/>
          </p:nvSpPr>
          <p:spPr>
            <a:xfrm>
              <a:off x="5909850" y="14422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4" name="Shape 3364"/>
            <p:cNvSpPr/>
            <p:nvPr/>
          </p:nvSpPr>
          <p:spPr>
            <a:xfrm>
              <a:off x="5909850" y="17432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5" name="Shape 3365"/>
            <p:cNvSpPr/>
            <p:nvPr/>
          </p:nvSpPr>
          <p:spPr>
            <a:xfrm>
              <a:off x="5909850"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6" name="Shape 3366"/>
            <p:cNvSpPr/>
            <p:nvPr/>
          </p:nvSpPr>
          <p:spPr>
            <a:xfrm>
              <a:off x="590985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7" name="Shape 3367"/>
            <p:cNvSpPr/>
            <p:nvPr/>
          </p:nvSpPr>
          <p:spPr>
            <a:xfrm>
              <a:off x="5909850" y="29473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8" name="Shape 3368"/>
            <p:cNvSpPr/>
            <p:nvPr/>
          </p:nvSpPr>
          <p:spPr>
            <a:xfrm>
              <a:off x="5909850"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69" name="Shape 3369"/>
            <p:cNvSpPr/>
            <p:nvPr/>
          </p:nvSpPr>
          <p:spPr>
            <a:xfrm>
              <a:off x="5909850"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0" name="Shape 3370"/>
            <p:cNvSpPr/>
            <p:nvPr/>
          </p:nvSpPr>
          <p:spPr>
            <a:xfrm>
              <a:off x="5909850"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1" name="Shape 3371"/>
            <p:cNvSpPr/>
            <p:nvPr/>
          </p:nvSpPr>
          <p:spPr>
            <a:xfrm>
              <a:off x="5909850"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2" name="Shape 3372"/>
            <p:cNvSpPr/>
            <p:nvPr/>
          </p:nvSpPr>
          <p:spPr>
            <a:xfrm>
              <a:off x="5909850" y="38503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3" name="Shape 3373"/>
            <p:cNvSpPr/>
            <p:nvPr/>
          </p:nvSpPr>
          <p:spPr>
            <a:xfrm>
              <a:off x="5909850"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4" name="Shape 3374"/>
            <p:cNvSpPr/>
            <p:nvPr/>
          </p:nvSpPr>
          <p:spPr>
            <a:xfrm>
              <a:off x="5909850"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5" name="Shape 3375"/>
            <p:cNvSpPr/>
            <p:nvPr/>
          </p:nvSpPr>
          <p:spPr>
            <a:xfrm>
              <a:off x="5909850"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6" name="Shape 3376"/>
            <p:cNvSpPr/>
            <p:nvPr/>
          </p:nvSpPr>
          <p:spPr>
            <a:xfrm>
              <a:off x="590985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7" name="Shape 3377"/>
            <p:cNvSpPr/>
            <p:nvPr/>
          </p:nvSpPr>
          <p:spPr>
            <a:xfrm>
              <a:off x="5909850"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8" name="Shape 3378"/>
            <p:cNvSpPr/>
            <p:nvPr/>
          </p:nvSpPr>
          <p:spPr>
            <a:xfrm>
              <a:off x="5909850" y="520497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79" name="Shape 3379"/>
            <p:cNvSpPr/>
            <p:nvPr/>
          </p:nvSpPr>
          <p:spPr>
            <a:xfrm>
              <a:off x="6060375" y="53912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0" name="Shape 3380"/>
            <p:cNvSpPr/>
            <p:nvPr/>
          </p:nvSpPr>
          <p:spPr>
            <a:xfrm>
              <a:off x="6060375"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1" name="Shape 3381"/>
            <p:cNvSpPr/>
            <p:nvPr/>
          </p:nvSpPr>
          <p:spPr>
            <a:xfrm>
              <a:off x="6060375"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2" name="Shape 3382"/>
            <p:cNvSpPr/>
            <p:nvPr/>
          </p:nvSpPr>
          <p:spPr>
            <a:xfrm>
              <a:off x="6060375" y="129170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3" name="Shape 3383"/>
            <p:cNvSpPr/>
            <p:nvPr/>
          </p:nvSpPr>
          <p:spPr>
            <a:xfrm>
              <a:off x="6060375" y="14422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4" name="Shape 3384"/>
            <p:cNvSpPr/>
            <p:nvPr/>
          </p:nvSpPr>
          <p:spPr>
            <a:xfrm>
              <a:off x="6060375"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5" name="Shape 3385"/>
            <p:cNvSpPr/>
            <p:nvPr/>
          </p:nvSpPr>
          <p:spPr>
            <a:xfrm>
              <a:off x="6060375"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6" name="Shape 3386"/>
            <p:cNvSpPr/>
            <p:nvPr/>
          </p:nvSpPr>
          <p:spPr>
            <a:xfrm>
              <a:off x="6060375"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7" name="Shape 3387"/>
            <p:cNvSpPr/>
            <p:nvPr/>
          </p:nvSpPr>
          <p:spPr>
            <a:xfrm>
              <a:off x="6060375"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8" name="Shape 3388"/>
            <p:cNvSpPr/>
            <p:nvPr/>
          </p:nvSpPr>
          <p:spPr>
            <a:xfrm>
              <a:off x="6060375" y="24957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89" name="Shape 3389"/>
            <p:cNvSpPr/>
            <p:nvPr/>
          </p:nvSpPr>
          <p:spPr>
            <a:xfrm>
              <a:off x="6060375" y="26462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0" name="Shape 3390"/>
            <p:cNvSpPr/>
            <p:nvPr/>
          </p:nvSpPr>
          <p:spPr>
            <a:xfrm>
              <a:off x="6060375" y="27968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1" name="Shape 3391"/>
            <p:cNvSpPr/>
            <p:nvPr/>
          </p:nvSpPr>
          <p:spPr>
            <a:xfrm>
              <a:off x="6060375"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2" name="Shape 3392"/>
            <p:cNvSpPr/>
            <p:nvPr/>
          </p:nvSpPr>
          <p:spPr>
            <a:xfrm>
              <a:off x="6060375"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3" name="Shape 3393"/>
            <p:cNvSpPr/>
            <p:nvPr/>
          </p:nvSpPr>
          <p:spPr>
            <a:xfrm>
              <a:off x="6060375"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4" name="Shape 3394"/>
            <p:cNvSpPr/>
            <p:nvPr/>
          </p:nvSpPr>
          <p:spPr>
            <a:xfrm>
              <a:off x="6060375" y="33988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5" name="Shape 3395"/>
            <p:cNvSpPr/>
            <p:nvPr/>
          </p:nvSpPr>
          <p:spPr>
            <a:xfrm>
              <a:off x="6060375" y="35493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6" name="Shape 3396"/>
            <p:cNvSpPr/>
            <p:nvPr/>
          </p:nvSpPr>
          <p:spPr>
            <a:xfrm>
              <a:off x="6060375"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7" name="Shape 3397"/>
            <p:cNvSpPr/>
            <p:nvPr/>
          </p:nvSpPr>
          <p:spPr>
            <a:xfrm>
              <a:off x="6060375" y="4151400"/>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8" name="Shape 3398"/>
            <p:cNvSpPr/>
            <p:nvPr/>
          </p:nvSpPr>
          <p:spPr>
            <a:xfrm>
              <a:off x="6060375" y="430190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399" name="Shape 3399"/>
            <p:cNvSpPr/>
            <p:nvPr/>
          </p:nvSpPr>
          <p:spPr>
            <a:xfrm>
              <a:off x="6060375"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0" name="Shape 3400"/>
            <p:cNvSpPr/>
            <p:nvPr/>
          </p:nvSpPr>
          <p:spPr>
            <a:xfrm>
              <a:off x="6060375"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1" name="Shape 3401"/>
            <p:cNvSpPr/>
            <p:nvPr/>
          </p:nvSpPr>
          <p:spPr>
            <a:xfrm>
              <a:off x="6060375" y="49039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2" name="Shape 3402"/>
            <p:cNvSpPr/>
            <p:nvPr/>
          </p:nvSpPr>
          <p:spPr>
            <a:xfrm>
              <a:off x="6060375"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3" name="Shape 3403"/>
            <p:cNvSpPr/>
            <p:nvPr/>
          </p:nvSpPr>
          <p:spPr>
            <a:xfrm>
              <a:off x="6060375" y="52049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4" name="Shape 3404"/>
            <p:cNvSpPr/>
            <p:nvPr/>
          </p:nvSpPr>
          <p:spPr>
            <a:xfrm>
              <a:off x="6060375" y="53554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5" name="Shape 3405"/>
            <p:cNvSpPr/>
            <p:nvPr/>
          </p:nvSpPr>
          <p:spPr>
            <a:xfrm>
              <a:off x="6210875"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6" name="Shape 3406"/>
            <p:cNvSpPr/>
            <p:nvPr/>
          </p:nvSpPr>
          <p:spPr>
            <a:xfrm>
              <a:off x="6210875"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7" name="Shape 3407"/>
            <p:cNvSpPr/>
            <p:nvPr/>
          </p:nvSpPr>
          <p:spPr>
            <a:xfrm>
              <a:off x="6210875" y="11411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8" name="Shape 3408"/>
            <p:cNvSpPr/>
            <p:nvPr/>
          </p:nvSpPr>
          <p:spPr>
            <a:xfrm>
              <a:off x="6210875" y="129170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09" name="Shape 3409"/>
            <p:cNvSpPr/>
            <p:nvPr/>
          </p:nvSpPr>
          <p:spPr>
            <a:xfrm>
              <a:off x="6210875"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0" name="Shape 3410"/>
            <p:cNvSpPr/>
            <p:nvPr/>
          </p:nvSpPr>
          <p:spPr>
            <a:xfrm>
              <a:off x="6210875" y="18937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1" name="Shape 3411"/>
            <p:cNvSpPr/>
            <p:nvPr/>
          </p:nvSpPr>
          <p:spPr>
            <a:xfrm>
              <a:off x="6210875" y="20442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2" name="Shape 3412"/>
            <p:cNvSpPr/>
            <p:nvPr/>
          </p:nvSpPr>
          <p:spPr>
            <a:xfrm>
              <a:off x="6210875"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3" name="Shape 3413"/>
            <p:cNvSpPr/>
            <p:nvPr/>
          </p:nvSpPr>
          <p:spPr>
            <a:xfrm>
              <a:off x="6210875"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4" name="Shape 3414"/>
            <p:cNvSpPr/>
            <p:nvPr/>
          </p:nvSpPr>
          <p:spPr>
            <a:xfrm>
              <a:off x="621087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5" name="Shape 3415"/>
            <p:cNvSpPr/>
            <p:nvPr/>
          </p:nvSpPr>
          <p:spPr>
            <a:xfrm>
              <a:off x="6210875" y="30978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6" name="Shape 3416"/>
            <p:cNvSpPr/>
            <p:nvPr/>
          </p:nvSpPr>
          <p:spPr>
            <a:xfrm>
              <a:off x="6210875"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7" name="Shape 3417"/>
            <p:cNvSpPr/>
            <p:nvPr/>
          </p:nvSpPr>
          <p:spPr>
            <a:xfrm>
              <a:off x="6210875" y="35493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8" name="Shape 3418"/>
            <p:cNvSpPr/>
            <p:nvPr/>
          </p:nvSpPr>
          <p:spPr>
            <a:xfrm>
              <a:off x="6210875" y="40008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19" name="Shape 3419"/>
            <p:cNvSpPr/>
            <p:nvPr/>
          </p:nvSpPr>
          <p:spPr>
            <a:xfrm>
              <a:off x="621087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0" name="Shape 3420"/>
            <p:cNvSpPr/>
            <p:nvPr/>
          </p:nvSpPr>
          <p:spPr>
            <a:xfrm>
              <a:off x="6210875" y="430190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1" name="Shape 3421"/>
            <p:cNvSpPr/>
            <p:nvPr/>
          </p:nvSpPr>
          <p:spPr>
            <a:xfrm>
              <a:off x="6210875" y="44524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2" name="Shape 3422"/>
            <p:cNvSpPr/>
            <p:nvPr/>
          </p:nvSpPr>
          <p:spPr>
            <a:xfrm>
              <a:off x="6210875"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3" name="Shape 3423"/>
            <p:cNvSpPr/>
            <p:nvPr/>
          </p:nvSpPr>
          <p:spPr>
            <a:xfrm>
              <a:off x="6210875"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4" name="Shape 3424"/>
            <p:cNvSpPr/>
            <p:nvPr/>
          </p:nvSpPr>
          <p:spPr>
            <a:xfrm>
              <a:off x="6210875" y="505445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5" name="Shape 3425"/>
            <p:cNvSpPr/>
            <p:nvPr/>
          </p:nvSpPr>
          <p:spPr>
            <a:xfrm>
              <a:off x="6361375" y="38862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6" name="Shape 3426"/>
            <p:cNvSpPr/>
            <p:nvPr/>
          </p:nvSpPr>
          <p:spPr>
            <a:xfrm>
              <a:off x="6361375" y="53912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7" name="Shape 3427"/>
            <p:cNvSpPr/>
            <p:nvPr/>
          </p:nvSpPr>
          <p:spPr>
            <a:xfrm>
              <a:off x="6361375" y="9906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8" name="Shape 3428"/>
            <p:cNvSpPr/>
            <p:nvPr/>
          </p:nvSpPr>
          <p:spPr>
            <a:xfrm>
              <a:off x="6361375" y="129170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29" name="Shape 3429"/>
            <p:cNvSpPr/>
            <p:nvPr/>
          </p:nvSpPr>
          <p:spPr>
            <a:xfrm>
              <a:off x="6361375" y="159270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0" name="Shape 3430"/>
            <p:cNvSpPr/>
            <p:nvPr/>
          </p:nvSpPr>
          <p:spPr>
            <a:xfrm>
              <a:off x="6361375" y="20442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1" name="Shape 3431"/>
            <p:cNvSpPr/>
            <p:nvPr/>
          </p:nvSpPr>
          <p:spPr>
            <a:xfrm>
              <a:off x="6361375" y="23452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2" name="Shape 3432"/>
            <p:cNvSpPr/>
            <p:nvPr/>
          </p:nvSpPr>
          <p:spPr>
            <a:xfrm>
              <a:off x="6361375" y="27968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3" name="Shape 3433"/>
            <p:cNvSpPr/>
            <p:nvPr/>
          </p:nvSpPr>
          <p:spPr>
            <a:xfrm>
              <a:off x="6361375" y="309782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4" name="Shape 3434"/>
            <p:cNvSpPr/>
            <p:nvPr/>
          </p:nvSpPr>
          <p:spPr>
            <a:xfrm>
              <a:off x="6361375" y="3248325"/>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5" name="Shape 3435"/>
            <p:cNvSpPr/>
            <p:nvPr/>
          </p:nvSpPr>
          <p:spPr>
            <a:xfrm>
              <a:off x="6361375" y="354935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6" name="Shape 3436"/>
            <p:cNvSpPr/>
            <p:nvPr/>
          </p:nvSpPr>
          <p:spPr>
            <a:xfrm>
              <a:off x="6361375" y="3699875"/>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7" name="Shape 3437"/>
            <p:cNvSpPr/>
            <p:nvPr/>
          </p:nvSpPr>
          <p:spPr>
            <a:xfrm>
              <a:off x="6361375" y="38503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8" name="Shape 3438"/>
            <p:cNvSpPr/>
            <p:nvPr/>
          </p:nvSpPr>
          <p:spPr>
            <a:xfrm>
              <a:off x="6361375" y="41514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39" name="Shape 3439"/>
            <p:cNvSpPr/>
            <p:nvPr/>
          </p:nvSpPr>
          <p:spPr>
            <a:xfrm>
              <a:off x="6361375" y="4301900"/>
              <a:ext cx="121425" cy="121400"/>
            </a:xfrm>
            <a:custGeom>
              <a:avLst/>
              <a:gdLst/>
              <a:ahLst/>
              <a:cxnLst/>
              <a:rect l="0" t="0" r="0" b="0"/>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0" name="Shape 3440"/>
            <p:cNvSpPr/>
            <p:nvPr/>
          </p:nvSpPr>
          <p:spPr>
            <a:xfrm>
              <a:off x="6361375" y="4753450"/>
              <a:ext cx="121425" cy="121400"/>
            </a:xfrm>
            <a:custGeom>
              <a:avLst/>
              <a:gdLst/>
              <a:ahLst/>
              <a:cxnLst/>
              <a:rect l="0" t="0" r="0" b="0"/>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1" name="Shape 3441"/>
            <p:cNvSpPr/>
            <p:nvPr/>
          </p:nvSpPr>
          <p:spPr>
            <a:xfrm>
              <a:off x="6361375" y="5054450"/>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2" name="Shape 3442"/>
            <p:cNvSpPr/>
            <p:nvPr/>
          </p:nvSpPr>
          <p:spPr>
            <a:xfrm>
              <a:off x="6361375" y="5204975"/>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3" name="Shape 3443"/>
            <p:cNvSpPr/>
            <p:nvPr/>
          </p:nvSpPr>
          <p:spPr>
            <a:xfrm>
              <a:off x="6511900" y="38862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4" name="Shape 3444"/>
            <p:cNvSpPr/>
            <p:nvPr/>
          </p:nvSpPr>
          <p:spPr>
            <a:xfrm>
              <a:off x="6511900" y="129170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5" name="Shape 3445"/>
            <p:cNvSpPr/>
            <p:nvPr/>
          </p:nvSpPr>
          <p:spPr>
            <a:xfrm>
              <a:off x="6511900" y="2044250"/>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6" name="Shape 3446"/>
            <p:cNvSpPr/>
            <p:nvPr/>
          </p:nvSpPr>
          <p:spPr>
            <a:xfrm>
              <a:off x="6511900" y="2796800"/>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7" name="Shape 3447"/>
            <p:cNvSpPr/>
            <p:nvPr/>
          </p:nvSpPr>
          <p:spPr>
            <a:xfrm>
              <a:off x="6511900" y="369987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8" name="Shape 3448"/>
            <p:cNvSpPr/>
            <p:nvPr/>
          </p:nvSpPr>
          <p:spPr>
            <a:xfrm>
              <a:off x="6511900" y="4452425"/>
              <a:ext cx="121400" cy="121400"/>
            </a:xfrm>
            <a:custGeom>
              <a:avLst/>
              <a:gdLst/>
              <a:ahLst/>
              <a:cxnLst/>
              <a:rect l="0" t="0" r="0" b="0"/>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49" name="Shape 3449"/>
            <p:cNvSpPr/>
            <p:nvPr/>
          </p:nvSpPr>
          <p:spPr>
            <a:xfrm>
              <a:off x="6511900" y="4602925"/>
              <a:ext cx="121400" cy="121400"/>
            </a:xfrm>
            <a:custGeom>
              <a:avLst/>
              <a:gdLst/>
              <a:ahLst/>
              <a:cxnLst/>
              <a:rect l="0" t="0" r="0" b="0"/>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0" name="Shape 3450"/>
            <p:cNvSpPr/>
            <p:nvPr/>
          </p:nvSpPr>
          <p:spPr>
            <a:xfrm>
              <a:off x="6511900" y="5204975"/>
              <a:ext cx="121400" cy="121400"/>
            </a:xfrm>
            <a:custGeom>
              <a:avLst/>
              <a:gdLst/>
              <a:ahLst/>
              <a:cxnLst/>
              <a:rect l="0" t="0" r="0" b="0"/>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1" name="Shape 3451"/>
            <p:cNvSpPr/>
            <p:nvPr/>
          </p:nvSpPr>
          <p:spPr>
            <a:xfrm>
              <a:off x="6662400"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2" name="Shape 3452"/>
            <p:cNvSpPr/>
            <p:nvPr/>
          </p:nvSpPr>
          <p:spPr>
            <a:xfrm>
              <a:off x="666240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3" name="Shape 3453"/>
            <p:cNvSpPr/>
            <p:nvPr/>
          </p:nvSpPr>
          <p:spPr>
            <a:xfrm>
              <a:off x="6662400" y="264627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454" name="Shape 3454"/>
          <p:cNvGrpSpPr/>
          <p:nvPr/>
        </p:nvGrpSpPr>
        <p:grpSpPr>
          <a:xfrm rot="10800000">
            <a:off x="7682451" y="28707"/>
            <a:ext cx="1140783" cy="5086302"/>
            <a:chOff x="5608825" y="238125"/>
            <a:chExt cx="1174975" cy="5238750"/>
          </a:xfrm>
        </p:grpSpPr>
        <p:sp>
          <p:nvSpPr>
            <p:cNvPr id="3455" name="Shape 3455"/>
            <p:cNvSpPr/>
            <p:nvPr/>
          </p:nvSpPr>
          <p:spPr>
            <a:xfrm>
              <a:off x="5608825" y="388625"/>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6" name="Shape 3456"/>
            <p:cNvSpPr/>
            <p:nvPr/>
          </p:nvSpPr>
          <p:spPr>
            <a:xfrm>
              <a:off x="560882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7" name="Shape 3457"/>
            <p:cNvSpPr/>
            <p:nvPr/>
          </p:nvSpPr>
          <p:spPr>
            <a:xfrm>
              <a:off x="5608825" y="27968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8" name="Shape 3458"/>
            <p:cNvSpPr/>
            <p:nvPr/>
          </p:nvSpPr>
          <p:spPr>
            <a:xfrm>
              <a:off x="5608825"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59" name="Shape 3459"/>
            <p:cNvSpPr/>
            <p:nvPr/>
          </p:nvSpPr>
          <p:spPr>
            <a:xfrm>
              <a:off x="5759350"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0" name="Shape 3460"/>
            <p:cNvSpPr/>
            <p:nvPr/>
          </p:nvSpPr>
          <p:spPr>
            <a:xfrm>
              <a:off x="5759350" y="6896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1" name="Shape 3461"/>
            <p:cNvSpPr/>
            <p:nvPr/>
          </p:nvSpPr>
          <p:spPr>
            <a:xfrm>
              <a:off x="5759350" y="9906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2" name="Shape 3462"/>
            <p:cNvSpPr/>
            <p:nvPr/>
          </p:nvSpPr>
          <p:spPr>
            <a:xfrm>
              <a:off x="5759350" y="15927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3" name="Shape 3463"/>
            <p:cNvSpPr/>
            <p:nvPr/>
          </p:nvSpPr>
          <p:spPr>
            <a:xfrm>
              <a:off x="5759350" y="17432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4" name="Shape 3464"/>
            <p:cNvSpPr/>
            <p:nvPr/>
          </p:nvSpPr>
          <p:spPr>
            <a:xfrm>
              <a:off x="5759350"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5" name="Shape 3465"/>
            <p:cNvSpPr/>
            <p:nvPr/>
          </p:nvSpPr>
          <p:spPr>
            <a:xfrm>
              <a:off x="5759350" y="21947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6" name="Shape 3466"/>
            <p:cNvSpPr/>
            <p:nvPr/>
          </p:nvSpPr>
          <p:spPr>
            <a:xfrm>
              <a:off x="5759350" y="23452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7" name="Shape 3467"/>
            <p:cNvSpPr/>
            <p:nvPr/>
          </p:nvSpPr>
          <p:spPr>
            <a:xfrm>
              <a:off x="5759350" y="294730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8" name="Shape 3468"/>
            <p:cNvSpPr/>
            <p:nvPr/>
          </p:nvSpPr>
          <p:spPr>
            <a:xfrm>
              <a:off x="5759350" y="30978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69" name="Shape 3469"/>
            <p:cNvSpPr/>
            <p:nvPr/>
          </p:nvSpPr>
          <p:spPr>
            <a:xfrm>
              <a:off x="5759350" y="32483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0" name="Shape 3470"/>
            <p:cNvSpPr/>
            <p:nvPr/>
          </p:nvSpPr>
          <p:spPr>
            <a:xfrm>
              <a:off x="5759350" y="385037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1" name="Shape 3471"/>
            <p:cNvSpPr/>
            <p:nvPr/>
          </p:nvSpPr>
          <p:spPr>
            <a:xfrm>
              <a:off x="5759350"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2" name="Shape 3472"/>
            <p:cNvSpPr/>
            <p:nvPr/>
          </p:nvSpPr>
          <p:spPr>
            <a:xfrm>
              <a:off x="5759350" y="44524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3" name="Shape 3473"/>
            <p:cNvSpPr/>
            <p:nvPr/>
          </p:nvSpPr>
          <p:spPr>
            <a:xfrm>
              <a:off x="5759350" y="46029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4" name="Shape 3474"/>
            <p:cNvSpPr/>
            <p:nvPr/>
          </p:nvSpPr>
          <p:spPr>
            <a:xfrm>
              <a:off x="5759350" y="47534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5" name="Shape 3475"/>
            <p:cNvSpPr/>
            <p:nvPr/>
          </p:nvSpPr>
          <p:spPr>
            <a:xfrm>
              <a:off x="5759350" y="5054450"/>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6" name="Shape 3476"/>
            <p:cNvSpPr/>
            <p:nvPr/>
          </p:nvSpPr>
          <p:spPr>
            <a:xfrm>
              <a:off x="5909850"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7" name="Shape 3477"/>
            <p:cNvSpPr/>
            <p:nvPr/>
          </p:nvSpPr>
          <p:spPr>
            <a:xfrm>
              <a:off x="5909850" y="539125"/>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8" name="Shape 3478"/>
            <p:cNvSpPr/>
            <p:nvPr/>
          </p:nvSpPr>
          <p:spPr>
            <a:xfrm>
              <a:off x="5909850" y="8401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79" name="Shape 3479"/>
            <p:cNvSpPr/>
            <p:nvPr/>
          </p:nvSpPr>
          <p:spPr>
            <a:xfrm>
              <a:off x="5909850" y="9906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0" name="Shape 3480"/>
            <p:cNvSpPr/>
            <p:nvPr/>
          </p:nvSpPr>
          <p:spPr>
            <a:xfrm>
              <a:off x="5909850" y="1592700"/>
              <a:ext cx="121400" cy="121425"/>
            </a:xfrm>
            <a:custGeom>
              <a:avLst/>
              <a:gdLst/>
              <a:ahLst/>
              <a:cxnLst/>
              <a:rect l="0" t="0" r="0" b="0"/>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1" name="Shape 3481"/>
            <p:cNvSpPr/>
            <p:nvPr/>
          </p:nvSpPr>
          <p:spPr>
            <a:xfrm>
              <a:off x="5909850" y="21947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2" name="Shape 3482"/>
            <p:cNvSpPr/>
            <p:nvPr/>
          </p:nvSpPr>
          <p:spPr>
            <a:xfrm>
              <a:off x="5909850"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3" name="Shape 3483"/>
            <p:cNvSpPr/>
            <p:nvPr/>
          </p:nvSpPr>
          <p:spPr>
            <a:xfrm>
              <a:off x="5909850" y="24957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4" name="Shape 3484"/>
            <p:cNvSpPr/>
            <p:nvPr/>
          </p:nvSpPr>
          <p:spPr>
            <a:xfrm>
              <a:off x="5909850" y="33988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5" name="Shape 3485"/>
            <p:cNvSpPr/>
            <p:nvPr/>
          </p:nvSpPr>
          <p:spPr>
            <a:xfrm>
              <a:off x="5909850" y="4151400"/>
              <a:ext cx="121400" cy="121400"/>
            </a:xfrm>
            <a:custGeom>
              <a:avLst/>
              <a:gdLst/>
              <a:ahLst/>
              <a:cxnLst/>
              <a:rect l="0" t="0" r="0" b="0"/>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6" name="Shape 3486"/>
            <p:cNvSpPr/>
            <p:nvPr/>
          </p:nvSpPr>
          <p:spPr>
            <a:xfrm>
              <a:off x="5909850" y="46029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7" name="Shape 3487"/>
            <p:cNvSpPr/>
            <p:nvPr/>
          </p:nvSpPr>
          <p:spPr>
            <a:xfrm>
              <a:off x="5909850" y="47534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8" name="Shape 3488"/>
            <p:cNvSpPr/>
            <p:nvPr/>
          </p:nvSpPr>
          <p:spPr>
            <a:xfrm>
              <a:off x="5909850" y="535547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89" name="Shape 3489"/>
            <p:cNvSpPr/>
            <p:nvPr/>
          </p:nvSpPr>
          <p:spPr>
            <a:xfrm>
              <a:off x="6060375" y="23812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0" name="Shape 3490"/>
            <p:cNvSpPr/>
            <p:nvPr/>
          </p:nvSpPr>
          <p:spPr>
            <a:xfrm>
              <a:off x="6060375" y="388625"/>
              <a:ext cx="121400" cy="121400"/>
            </a:xfrm>
            <a:custGeom>
              <a:avLst/>
              <a:gdLst/>
              <a:ahLst/>
              <a:cxnLst/>
              <a:rect l="0" t="0" r="0" b="0"/>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1" name="Shape 3491"/>
            <p:cNvSpPr/>
            <p:nvPr/>
          </p:nvSpPr>
          <p:spPr>
            <a:xfrm>
              <a:off x="6060375" y="840150"/>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2" name="Shape 3492"/>
            <p:cNvSpPr/>
            <p:nvPr/>
          </p:nvSpPr>
          <p:spPr>
            <a:xfrm>
              <a:off x="6060375" y="114117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3" name="Shape 3493"/>
            <p:cNvSpPr/>
            <p:nvPr/>
          </p:nvSpPr>
          <p:spPr>
            <a:xfrm>
              <a:off x="6060375" y="1893725"/>
              <a:ext cx="121400" cy="121400"/>
            </a:xfrm>
            <a:custGeom>
              <a:avLst/>
              <a:gdLst/>
              <a:ahLst/>
              <a:cxnLst/>
              <a:rect l="0" t="0" r="0" b="0"/>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4" name="Shape 3494"/>
            <p:cNvSpPr/>
            <p:nvPr/>
          </p:nvSpPr>
          <p:spPr>
            <a:xfrm>
              <a:off x="6060375" y="2044250"/>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5" name="Shape 3495"/>
            <p:cNvSpPr/>
            <p:nvPr/>
          </p:nvSpPr>
          <p:spPr>
            <a:xfrm>
              <a:off x="6060375" y="3699875"/>
              <a:ext cx="121400" cy="121400"/>
            </a:xfrm>
            <a:custGeom>
              <a:avLst/>
              <a:gdLst/>
              <a:ahLst/>
              <a:cxnLst/>
              <a:rect l="0" t="0" r="0" b="0"/>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6" name="Shape 3496"/>
            <p:cNvSpPr/>
            <p:nvPr/>
          </p:nvSpPr>
          <p:spPr>
            <a:xfrm>
              <a:off x="6060375" y="4000875"/>
              <a:ext cx="121400" cy="121425"/>
            </a:xfrm>
            <a:custGeom>
              <a:avLst/>
              <a:gdLst/>
              <a:ahLst/>
              <a:cxnLst/>
              <a:rect l="0" t="0" r="0" b="0"/>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7" name="Shape 3497"/>
            <p:cNvSpPr/>
            <p:nvPr/>
          </p:nvSpPr>
          <p:spPr>
            <a:xfrm>
              <a:off x="6210875" y="23812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8" name="Shape 3498"/>
            <p:cNvSpPr/>
            <p:nvPr/>
          </p:nvSpPr>
          <p:spPr>
            <a:xfrm>
              <a:off x="6210875" y="689650"/>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499" name="Shape 3499"/>
            <p:cNvSpPr/>
            <p:nvPr/>
          </p:nvSpPr>
          <p:spPr>
            <a:xfrm>
              <a:off x="6210875" y="23452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0" name="Shape 3500"/>
            <p:cNvSpPr/>
            <p:nvPr/>
          </p:nvSpPr>
          <p:spPr>
            <a:xfrm>
              <a:off x="6210875" y="3248325"/>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1" name="Shape 3501"/>
            <p:cNvSpPr/>
            <p:nvPr/>
          </p:nvSpPr>
          <p:spPr>
            <a:xfrm>
              <a:off x="6210875" y="3699875"/>
              <a:ext cx="121400" cy="121400"/>
            </a:xfrm>
            <a:custGeom>
              <a:avLst/>
              <a:gdLst/>
              <a:ahLst/>
              <a:cxnLst/>
              <a:rect l="0" t="0" r="0" b="0"/>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2" name="Shape 3502"/>
            <p:cNvSpPr/>
            <p:nvPr/>
          </p:nvSpPr>
          <p:spPr>
            <a:xfrm>
              <a:off x="6361375" y="1442200"/>
              <a:ext cx="121425" cy="121400"/>
            </a:xfrm>
            <a:custGeom>
              <a:avLst/>
              <a:gdLst/>
              <a:ahLst/>
              <a:cxnLst/>
              <a:rect l="0" t="0" r="0" b="0"/>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3" name="Shape 3503"/>
            <p:cNvSpPr/>
            <p:nvPr/>
          </p:nvSpPr>
          <p:spPr>
            <a:xfrm>
              <a:off x="6361375" y="2646275"/>
              <a:ext cx="121425" cy="121425"/>
            </a:xfrm>
            <a:custGeom>
              <a:avLst/>
              <a:gdLst/>
              <a:ahLst/>
              <a:cxnLst/>
              <a:rect l="0" t="0" r="0" b="0"/>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04" name="Shape 3504"/>
            <p:cNvSpPr/>
            <p:nvPr/>
          </p:nvSpPr>
          <p:spPr>
            <a:xfrm>
              <a:off x="6662400" y="4903950"/>
              <a:ext cx="121400" cy="121400"/>
            </a:xfrm>
            <a:custGeom>
              <a:avLst/>
              <a:gdLst/>
              <a:ahLst/>
              <a:cxnLst/>
              <a:rect l="0" t="0" r="0" b="0"/>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505" name="Shape 3505"/>
          <p:cNvSpPr txBox="1">
            <a:spLocks noGrp="1"/>
          </p:cNvSpPr>
          <p:nvPr>
            <p:ph type="sldNum" idx="12"/>
          </p:nvPr>
        </p:nvSpPr>
        <p:spPr>
          <a:xfrm>
            <a:off x="91531" y="4720201"/>
            <a:ext cx="2929696" cy="393600"/>
          </a:xfrm>
          <a:prstGeom prst="rect">
            <a:avLst/>
          </a:prstGeom>
        </p:spPr>
        <p:txBody>
          <a:bodyPr spcFirstLastPara="1" wrap="square" lIns="91425" tIns="91425" rIns="91425" bIns="91425" anchor="ctr" anchorCtr="0">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fld id="{00000000-1234-1234-1234-123412341234}" type="slidenum">
              <a:rPr lang="fr-FR" smtClean="0"/>
              <a:pPr/>
              <a:t>‹N°›</a:t>
            </a:fld>
            <a:r>
              <a:rPr lang="fr-FR" smtClean="0"/>
              <a:t> - François CONZA – 11/06/2018</a:t>
            </a:r>
            <a:endParaRPr lang="fr-FR" dirty="0"/>
          </a:p>
        </p:txBody>
      </p:sp>
    </p:spTree>
    <p:extLst>
      <p:ext uri="{BB962C8B-B14F-4D97-AF65-F5344CB8AC3E}">
        <p14:creationId xmlns:p14="http://schemas.microsoft.com/office/powerpoint/2010/main" val="20224020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a:p>
        </p:txBody>
      </p:sp>
      <p:sp>
        <p:nvSpPr>
          <p:cNvPr id="7" name="Shape 7"/>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Shape 8"/>
          <p:cNvSpPr txBox="1">
            <a:spLocks noGrp="1"/>
          </p:cNvSpPr>
          <p:nvPr>
            <p:ph type="sldNum" idx="12"/>
          </p:nvPr>
        </p:nvSpPr>
        <p:spPr>
          <a:xfrm>
            <a:off x="91530" y="4720201"/>
            <a:ext cx="2472375" cy="393600"/>
          </a:xfrm>
          <a:prstGeom prst="rect">
            <a:avLst/>
          </a:prstGeom>
          <a:noFill/>
          <a:ln>
            <a:noFill/>
          </a:ln>
        </p:spPr>
        <p:txBody>
          <a:bodyPr spcFirstLastPara="1" wrap="square" lIns="91425" tIns="91425" rIns="91425" bIns="91425" anchor="ctr" anchorCtr="0">
            <a:noAutofit/>
          </a:bodyPr>
          <a:lstStyle>
            <a:lvl1pPr lvl="0">
              <a:buNone/>
              <a:defRPr sz="1200">
                <a:solidFill>
                  <a:srgbClr val="0B87A1"/>
                </a:solidFill>
                <a:latin typeface="Dosis Light"/>
                <a:ea typeface="Dosis Light"/>
                <a:cs typeface="Dosis Light"/>
                <a:sym typeface="Dosis Light"/>
              </a:defRPr>
            </a:lvl1pPr>
            <a:lvl2pPr lvl="1">
              <a:buNone/>
              <a:defRPr sz="1200">
                <a:solidFill>
                  <a:srgbClr val="0B87A1"/>
                </a:solidFill>
                <a:latin typeface="Dosis Light"/>
                <a:ea typeface="Dosis Light"/>
                <a:cs typeface="Dosis Light"/>
                <a:sym typeface="Dosis Light"/>
              </a:defRPr>
            </a:lvl2pPr>
            <a:lvl3pPr lvl="2">
              <a:buNone/>
              <a:defRPr sz="1200">
                <a:solidFill>
                  <a:srgbClr val="0B87A1"/>
                </a:solidFill>
                <a:latin typeface="Dosis Light"/>
                <a:ea typeface="Dosis Light"/>
                <a:cs typeface="Dosis Light"/>
                <a:sym typeface="Dosis Light"/>
              </a:defRPr>
            </a:lvl3pPr>
            <a:lvl4pPr lvl="3">
              <a:buNone/>
              <a:defRPr sz="1200">
                <a:solidFill>
                  <a:srgbClr val="0B87A1"/>
                </a:solidFill>
                <a:latin typeface="Dosis Light"/>
                <a:ea typeface="Dosis Light"/>
                <a:cs typeface="Dosis Light"/>
                <a:sym typeface="Dosis Light"/>
              </a:defRPr>
            </a:lvl4pPr>
            <a:lvl5pPr lvl="4">
              <a:buNone/>
              <a:defRPr sz="1200">
                <a:solidFill>
                  <a:srgbClr val="0B87A1"/>
                </a:solidFill>
                <a:latin typeface="Dosis Light"/>
                <a:ea typeface="Dosis Light"/>
                <a:cs typeface="Dosis Light"/>
                <a:sym typeface="Dosis Light"/>
              </a:defRPr>
            </a:lvl5pPr>
            <a:lvl6pPr lvl="5">
              <a:buNone/>
              <a:defRPr sz="1200">
                <a:solidFill>
                  <a:srgbClr val="0B87A1"/>
                </a:solidFill>
                <a:latin typeface="Dosis Light"/>
                <a:ea typeface="Dosis Light"/>
                <a:cs typeface="Dosis Light"/>
                <a:sym typeface="Dosis Light"/>
              </a:defRPr>
            </a:lvl6pPr>
            <a:lvl7pPr lvl="6">
              <a:buNone/>
              <a:defRPr sz="1200">
                <a:solidFill>
                  <a:srgbClr val="0B87A1"/>
                </a:solidFill>
                <a:latin typeface="Dosis Light"/>
                <a:ea typeface="Dosis Light"/>
                <a:cs typeface="Dosis Light"/>
                <a:sym typeface="Dosis Light"/>
              </a:defRPr>
            </a:lvl7pPr>
            <a:lvl8pPr lvl="7">
              <a:buNone/>
              <a:defRPr sz="1200">
                <a:solidFill>
                  <a:srgbClr val="0B87A1"/>
                </a:solidFill>
                <a:latin typeface="Dosis Light"/>
                <a:ea typeface="Dosis Light"/>
                <a:cs typeface="Dosis Light"/>
                <a:sym typeface="Dosis Light"/>
              </a:defRPr>
            </a:lvl8pPr>
            <a:lvl9pPr lvl="8">
              <a:buNone/>
              <a:defRPr sz="1200">
                <a:solidFill>
                  <a:srgbClr val="0B87A1"/>
                </a:solidFill>
                <a:latin typeface="Dosis Light"/>
                <a:ea typeface="Dosis Light"/>
                <a:cs typeface="Dosis Light"/>
                <a:sym typeface="Dosis Light"/>
              </a:defRPr>
            </a:lvl9pPr>
          </a:lstStyle>
          <a:p>
            <a:fld id="{00000000-1234-1234-1234-123412341234}" type="slidenum">
              <a:rPr lang="fr-FR" smtClean="0"/>
              <a:pPr/>
              <a:t>‹N°›</a:t>
            </a:fld>
            <a:r>
              <a:rPr lang="fr-FR" dirty="0" smtClean="0"/>
              <a:t>François CONZA – 11/06/2018</a:t>
            </a:r>
          </a:p>
          <a:p>
            <a:endParaRPr lang="fr-FR" dirty="0"/>
          </a:p>
        </p:txBody>
      </p:sp>
    </p:spTree>
    <p:extLst>
      <p:ext uri="{BB962C8B-B14F-4D97-AF65-F5344CB8AC3E}">
        <p14:creationId xmlns:p14="http://schemas.microsoft.com/office/powerpoint/2010/main" val="3128898429"/>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9" r:id="rId6"/>
    <p:sldLayoutId id="2147483681" r:id="rId7"/>
    <p:sldLayoutId id="2147483682" r:id="rId8"/>
  </p:sldLayoutIdLst>
  <p:transition>
    <p:fade thruBlk="1"/>
  </p:transition>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Shape 3836"/>
          <p:cNvSpPr txBox="1">
            <a:spLocks noGrp="1"/>
          </p:cNvSpPr>
          <p:nvPr>
            <p:ph type="ctrTitle"/>
          </p:nvPr>
        </p:nvSpPr>
        <p:spPr>
          <a:xfrm>
            <a:off x="296030" y="696425"/>
            <a:ext cx="6144242" cy="1159800"/>
          </a:xfrm>
          <a:prstGeom prst="rect">
            <a:avLst/>
          </a:prstGeom>
        </p:spPr>
        <p:txBody>
          <a:bodyPr spcFirstLastPara="1" wrap="square" lIns="91425" tIns="91425" rIns="91425" bIns="91425" anchor="t" anchorCtr="0">
            <a:noAutofit/>
          </a:bodyPr>
          <a:lstStyle/>
          <a:p>
            <a:pPr lvl="0"/>
            <a:r>
              <a:rPr lang="en-US" dirty="0" smtClean="0"/>
              <a:t>SDDC</a:t>
            </a:r>
            <a:br>
              <a:rPr lang="en-US" dirty="0" smtClean="0"/>
            </a:br>
            <a:r>
              <a:rPr lang="en-US" sz="4000" dirty="0" smtClean="0"/>
              <a:t>Hyper Converged and</a:t>
            </a:r>
            <a:br>
              <a:rPr lang="en-US" sz="4000" dirty="0" smtClean="0"/>
            </a:br>
            <a:r>
              <a:rPr lang="en-US" sz="4000" dirty="0" smtClean="0"/>
              <a:t>Hyper Scale infrastructure </a:t>
            </a:r>
            <a:r>
              <a:rPr lang="fr-FR" sz="4800" dirty="0" smtClean="0"/>
              <a:t/>
            </a:r>
            <a:br>
              <a:rPr lang="fr-FR" sz="4800" dirty="0" smtClean="0"/>
            </a:br>
            <a:r>
              <a:rPr lang="fr-FR" sz="4800" dirty="0" smtClean="0"/>
              <a:t/>
            </a:r>
            <a:br>
              <a:rPr lang="fr-FR" sz="4800" dirty="0" smtClean="0"/>
            </a:br>
            <a:r>
              <a:rPr lang="fr-FR" sz="4800" dirty="0" smtClean="0"/>
              <a:t/>
            </a:r>
            <a:br>
              <a:rPr lang="fr-FR" sz="4800" dirty="0" smtClean="0"/>
            </a:br>
            <a:r>
              <a:rPr lang="en-US" sz="2000" dirty="0" smtClean="0"/>
              <a:t>Impacts on DC concepts operations today and in the future</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92" name="Shape 389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t>10</a:t>
            </a:fld>
            <a:endParaRPr/>
          </a:p>
        </p:txBody>
      </p:sp>
      <p:sp>
        <p:nvSpPr>
          <p:cNvPr id="3877" name="Shape 3877"/>
          <p:cNvSpPr txBox="1">
            <a:spLocks noGrp="1"/>
          </p:cNvSpPr>
          <p:nvPr>
            <p:ph type="ctrTitle" idx="4294967295"/>
          </p:nvPr>
        </p:nvSpPr>
        <p:spPr>
          <a:xfrm>
            <a:off x="0" y="2649538"/>
            <a:ext cx="7075714" cy="116046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7200" dirty="0">
                <a:solidFill>
                  <a:srgbClr val="D3EBD5"/>
                </a:solidFill>
              </a:rPr>
              <a:t>3</a:t>
            </a:r>
            <a:r>
              <a:rPr lang="en" sz="7200" dirty="0" smtClean="0">
                <a:solidFill>
                  <a:srgbClr val="D3EBD5"/>
                </a:solidFill>
              </a:rPr>
              <a:t>.</a:t>
            </a:r>
            <a:br>
              <a:rPr lang="en" sz="7200" dirty="0" smtClean="0">
                <a:solidFill>
                  <a:srgbClr val="D3EBD5"/>
                </a:solidFill>
              </a:rPr>
            </a:br>
            <a:r>
              <a:rPr lang="en" sz="7200" dirty="0" smtClean="0">
                <a:solidFill>
                  <a:srgbClr val="D3EBD5"/>
                </a:solidFill>
              </a:rPr>
              <a:t>Hyperconvergence</a:t>
            </a:r>
            <a:endParaRPr sz="7200" dirty="0">
              <a:solidFill>
                <a:srgbClr val="D3EBD5"/>
              </a:solidFill>
            </a:endParaRPr>
          </a:p>
        </p:txBody>
      </p:sp>
      <p:sp>
        <p:nvSpPr>
          <p:cNvPr id="3878" name="Shape 3878"/>
          <p:cNvSpPr txBox="1">
            <a:spLocks noGrp="1"/>
          </p:cNvSpPr>
          <p:nvPr>
            <p:ph type="subTitle" idx="4294967295"/>
          </p:nvPr>
        </p:nvSpPr>
        <p:spPr>
          <a:xfrm>
            <a:off x="5592" y="3810000"/>
            <a:ext cx="5494338" cy="784225"/>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fr-FR" dirty="0" smtClean="0">
                <a:solidFill>
                  <a:srgbClr val="80BFB7"/>
                </a:solidFill>
              </a:rPr>
              <a:t>HCI, the </a:t>
            </a:r>
            <a:r>
              <a:rPr lang="fr-FR" dirty="0" err="1" smtClean="0">
                <a:solidFill>
                  <a:srgbClr val="80BFB7"/>
                </a:solidFill>
              </a:rPr>
              <a:t>easy</a:t>
            </a:r>
            <a:r>
              <a:rPr lang="fr-FR" dirty="0" smtClean="0">
                <a:solidFill>
                  <a:srgbClr val="80BFB7"/>
                </a:solidFill>
              </a:rPr>
              <a:t> </a:t>
            </a:r>
            <a:r>
              <a:rPr lang="fr-FR" dirty="0" err="1" smtClean="0">
                <a:solidFill>
                  <a:srgbClr val="80BFB7"/>
                </a:solidFill>
              </a:rPr>
              <a:t>path</a:t>
            </a:r>
            <a:r>
              <a:rPr lang="fr-FR" dirty="0" smtClean="0">
                <a:solidFill>
                  <a:srgbClr val="80BFB7"/>
                </a:solidFill>
              </a:rPr>
              <a:t> to SDDC</a:t>
            </a:r>
            <a:endParaRPr dirty="0">
              <a:solidFill>
                <a:srgbClr val="80BFB7"/>
              </a:solidFill>
            </a:endParaRPr>
          </a:p>
        </p:txBody>
      </p:sp>
      <p:sp>
        <p:nvSpPr>
          <p:cNvPr id="3879" name="Shape 3879"/>
          <p:cNvSpPr/>
          <p:nvPr/>
        </p:nvSpPr>
        <p:spPr>
          <a:xfrm>
            <a:off x="6010717" y="2198094"/>
            <a:ext cx="270850" cy="258617"/>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880" name="Shape 3880"/>
          <p:cNvGrpSpPr/>
          <p:nvPr/>
        </p:nvGrpSpPr>
        <p:grpSpPr>
          <a:xfrm>
            <a:off x="5674679" y="746063"/>
            <a:ext cx="1160371" cy="1160688"/>
            <a:chOff x="6654650" y="3665275"/>
            <a:chExt cx="409100" cy="409125"/>
          </a:xfrm>
        </p:grpSpPr>
        <p:sp>
          <p:nvSpPr>
            <p:cNvPr id="3881" name="Shape 3881"/>
            <p:cNvSpPr/>
            <p:nvPr/>
          </p:nvSpPr>
          <p:spPr>
            <a:xfrm>
              <a:off x="6808525" y="3819150"/>
              <a:ext cx="211875" cy="211900"/>
            </a:xfrm>
            <a:custGeom>
              <a:avLst/>
              <a:gdLst/>
              <a:ahLst/>
              <a:cxnLst/>
              <a:rect l="0" t="0" r="0" b="0"/>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2" name="Shape 3882"/>
            <p:cNvSpPr/>
            <p:nvPr/>
          </p:nvSpPr>
          <p:spPr>
            <a:xfrm>
              <a:off x="6654650" y="3665275"/>
              <a:ext cx="409100" cy="409125"/>
            </a:xfrm>
            <a:custGeom>
              <a:avLst/>
              <a:gdLst/>
              <a:ahLst/>
              <a:cxnLst/>
              <a:rect l="0" t="0" r="0" b="0"/>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883" name="Shape 3883"/>
          <p:cNvGrpSpPr/>
          <p:nvPr/>
        </p:nvGrpSpPr>
        <p:grpSpPr>
          <a:xfrm rot="1057001">
            <a:off x="4555887" y="1658771"/>
            <a:ext cx="766645" cy="766759"/>
            <a:chOff x="570875" y="4322250"/>
            <a:chExt cx="443300" cy="443325"/>
          </a:xfrm>
        </p:grpSpPr>
        <p:sp>
          <p:nvSpPr>
            <p:cNvPr id="3884" name="Shape 3884"/>
            <p:cNvSpPr/>
            <p:nvPr/>
          </p:nvSpPr>
          <p:spPr>
            <a:xfrm>
              <a:off x="570875" y="4322250"/>
              <a:ext cx="443300" cy="443325"/>
            </a:xfrm>
            <a:custGeom>
              <a:avLst/>
              <a:gdLst/>
              <a:ahLst/>
              <a:cxnLst/>
              <a:rect l="0" t="0" r="0" b="0"/>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5" name="Shape 3885"/>
            <p:cNvSpPr/>
            <p:nvPr/>
          </p:nvSpPr>
          <p:spPr>
            <a:xfrm>
              <a:off x="597725" y="4665400"/>
              <a:ext cx="73300" cy="73300"/>
            </a:xfrm>
            <a:custGeom>
              <a:avLst/>
              <a:gdLst/>
              <a:ahLst/>
              <a:cxnLst/>
              <a:rect l="0" t="0" r="0" b="0"/>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6" name="Shape 3886"/>
            <p:cNvSpPr/>
            <p:nvPr/>
          </p:nvSpPr>
          <p:spPr>
            <a:xfrm>
              <a:off x="654525" y="4708150"/>
              <a:ext cx="47025" cy="47025"/>
            </a:xfrm>
            <a:custGeom>
              <a:avLst/>
              <a:gdLst/>
              <a:ahLst/>
              <a:cxnLst/>
              <a:rect l="0" t="0" r="0" b="0"/>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7" name="Shape 3887"/>
            <p:cNvSpPr/>
            <p:nvPr/>
          </p:nvSpPr>
          <p:spPr>
            <a:xfrm>
              <a:off x="581250" y="4634875"/>
              <a:ext cx="47050" cy="47050"/>
            </a:xfrm>
            <a:custGeom>
              <a:avLst/>
              <a:gdLst/>
              <a:ahLst/>
              <a:cxnLst/>
              <a:rect l="0" t="0" r="0" b="0"/>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888" name="Shape 3888"/>
          <p:cNvSpPr/>
          <p:nvPr/>
        </p:nvSpPr>
        <p:spPr>
          <a:xfrm rot="2466991">
            <a:off x="4642272" y="970766"/>
            <a:ext cx="376301" cy="35930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89" name="Shape 3889"/>
          <p:cNvSpPr/>
          <p:nvPr/>
        </p:nvSpPr>
        <p:spPr>
          <a:xfrm rot="-1609377">
            <a:off x="5192636" y="1196838"/>
            <a:ext cx="270839" cy="258606"/>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0" name="Shape 3890"/>
          <p:cNvSpPr/>
          <p:nvPr/>
        </p:nvSpPr>
        <p:spPr>
          <a:xfrm rot="2925705">
            <a:off x="6834667" y="1401694"/>
            <a:ext cx="202799" cy="193640"/>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891" name="Shape 3891"/>
          <p:cNvSpPr/>
          <p:nvPr/>
        </p:nvSpPr>
        <p:spPr>
          <a:xfrm rot="-1609197">
            <a:off x="5798495" y="436938"/>
            <a:ext cx="182676" cy="174425"/>
          </a:xfrm>
          <a:custGeom>
            <a:avLst/>
            <a:gdLst/>
            <a:ahLst/>
            <a:cxnLst/>
            <a:rect l="0" t="0" r="0" b="0"/>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74100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27"/>
        <p:cNvGrpSpPr/>
        <p:nvPr/>
      </p:nvGrpSpPr>
      <p:grpSpPr>
        <a:xfrm>
          <a:off x="0" y="0"/>
          <a:ext cx="0" cy="0"/>
          <a:chOff x="0" y="0"/>
          <a:chExt cx="0" cy="0"/>
        </a:xfrm>
      </p:grpSpPr>
      <p:sp>
        <p:nvSpPr>
          <p:cNvPr id="3928" name="Shape 3928"/>
          <p:cNvSpPr txBox="1">
            <a:spLocks noGrp="1"/>
          </p:cNvSpPr>
          <p:nvPr>
            <p:ph type="title"/>
          </p:nvPr>
        </p:nvSpPr>
        <p:spPr>
          <a:xfrm>
            <a:off x="288994" y="0"/>
            <a:ext cx="6839169" cy="857400"/>
          </a:xfrm>
          <a:prstGeom prst="rect">
            <a:avLst/>
          </a:prstGeom>
        </p:spPr>
        <p:txBody>
          <a:bodyPr spcFirstLastPara="1" wrap="square" lIns="91425" tIns="91425" rIns="91425" bIns="91425" anchor="b" anchorCtr="0">
            <a:noAutofit/>
          </a:bodyPr>
          <a:lstStyle/>
          <a:p>
            <a:pPr lvl="0"/>
            <a:r>
              <a:rPr lang="en" dirty="0"/>
              <a:t>Hyperconverged </a:t>
            </a:r>
            <a:r>
              <a:rPr lang="en" dirty="0" smtClean="0"/>
              <a:t>Infrastructure Provide</a:t>
            </a:r>
            <a:endParaRPr dirty="0"/>
          </a:p>
        </p:txBody>
      </p:sp>
      <p:sp>
        <p:nvSpPr>
          <p:cNvPr id="3932" name="Shape 393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t>11</a:t>
            </a:fld>
            <a:endParaRPr/>
          </a:p>
        </p:txBody>
      </p:sp>
      <p:sp>
        <p:nvSpPr>
          <p:cNvPr id="3929" name="Shape 3929"/>
          <p:cNvSpPr/>
          <p:nvPr/>
        </p:nvSpPr>
        <p:spPr>
          <a:xfrm>
            <a:off x="2164342" y="2445890"/>
            <a:ext cx="2133000" cy="2133000"/>
          </a:xfrm>
          <a:prstGeom prst="ellipse">
            <a:avLst/>
          </a:prstGeom>
          <a:noFill/>
          <a:ln w="76200" cap="flat" cmpd="sng">
            <a:solidFill>
              <a:srgbClr val="80BFB7"/>
            </a:solidFill>
            <a:prstDash val="solid"/>
            <a:round/>
            <a:headEnd type="none" w="sm" len="sm"/>
            <a:tailEnd type="none" w="sm" len="sm"/>
          </a:ln>
        </p:spPr>
        <p:txBody>
          <a:bodyPr spcFirstLastPara="1" wrap="square" lIns="91425" tIns="91425" rIns="91425" bIns="91425" anchor="t" anchorCtr="0">
            <a:noAutofit/>
          </a:bodyPr>
          <a:lstStyle/>
          <a:p>
            <a:pPr marL="0" lvl="0" indent="0" algn="ctr">
              <a:spcBef>
                <a:spcPts val="0"/>
              </a:spcBef>
              <a:spcAft>
                <a:spcPts val="0"/>
              </a:spcAft>
              <a:buNone/>
            </a:pPr>
            <a:r>
              <a:rPr lang="en" sz="1800" dirty="0" smtClean="0">
                <a:solidFill>
                  <a:srgbClr val="FF0000"/>
                </a:solidFill>
                <a:latin typeface="Titillium Web Light"/>
                <a:ea typeface="Titillium Web Light"/>
                <a:cs typeface="Titillium Web Light"/>
                <a:sym typeface="Titillium Web Light"/>
              </a:rPr>
              <a:t>S</a:t>
            </a:r>
            <a:r>
              <a:rPr lang="en" sz="1800" dirty="0" smtClean="0">
                <a:solidFill>
                  <a:srgbClr val="003B55"/>
                </a:solidFill>
                <a:latin typeface="Titillium Web Light"/>
                <a:ea typeface="Titillium Web Light"/>
                <a:cs typeface="Titillium Web Light"/>
                <a:sym typeface="Titillium Web Light"/>
              </a:rPr>
              <a:t>oftware </a:t>
            </a:r>
            <a:r>
              <a:rPr lang="en" sz="1800" dirty="0" smtClean="0">
                <a:solidFill>
                  <a:srgbClr val="FF0000"/>
                </a:solidFill>
                <a:latin typeface="Titillium Web Light"/>
                <a:ea typeface="Titillium Web Light"/>
                <a:cs typeface="Titillium Web Light"/>
                <a:sym typeface="Titillium Web Light"/>
              </a:rPr>
              <a:t>D</a:t>
            </a:r>
            <a:r>
              <a:rPr lang="en" sz="1800" dirty="0" smtClean="0">
                <a:solidFill>
                  <a:srgbClr val="003B55"/>
                </a:solidFill>
                <a:latin typeface="Titillium Web Light"/>
                <a:ea typeface="Titillium Web Light"/>
                <a:cs typeface="Titillium Web Light"/>
                <a:sym typeface="Titillium Web Light"/>
              </a:rPr>
              <a:t>efined </a:t>
            </a:r>
            <a:r>
              <a:rPr lang="en" sz="1800" dirty="0" smtClean="0">
                <a:solidFill>
                  <a:srgbClr val="FF0000"/>
                </a:solidFill>
                <a:latin typeface="Titillium Web Light"/>
                <a:ea typeface="Titillium Web Light"/>
                <a:cs typeface="Titillium Web Light"/>
                <a:sym typeface="Titillium Web Light"/>
              </a:rPr>
              <a:t>S</a:t>
            </a:r>
            <a:r>
              <a:rPr lang="en" sz="1800" dirty="0" smtClean="0">
                <a:solidFill>
                  <a:srgbClr val="003B55"/>
                </a:solidFill>
                <a:latin typeface="Titillium Web Light"/>
                <a:ea typeface="Titillium Web Light"/>
                <a:cs typeface="Titillium Web Light"/>
                <a:sym typeface="Titillium Web Light"/>
              </a:rPr>
              <a:t>torage</a:t>
            </a:r>
            <a:endParaRPr sz="1800" dirty="0">
              <a:solidFill>
                <a:srgbClr val="003B55"/>
              </a:solidFill>
              <a:latin typeface="Titillium Web Light"/>
              <a:ea typeface="Titillium Web Light"/>
              <a:cs typeface="Titillium Web Light"/>
              <a:sym typeface="Titillium Web Light"/>
            </a:endParaRPr>
          </a:p>
        </p:txBody>
      </p:sp>
      <p:sp>
        <p:nvSpPr>
          <p:cNvPr id="3930" name="Shape 3930"/>
          <p:cNvSpPr/>
          <p:nvPr/>
        </p:nvSpPr>
        <p:spPr>
          <a:xfrm>
            <a:off x="3109069" y="828685"/>
            <a:ext cx="2133000" cy="2133000"/>
          </a:xfrm>
          <a:prstGeom prst="ellipse">
            <a:avLst/>
          </a:prstGeom>
          <a:noFill/>
          <a:ln w="76200" cap="flat" cmpd="sng">
            <a:solidFill>
              <a:srgbClr val="D3EBD5"/>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smtClean="0">
                <a:solidFill>
                  <a:srgbClr val="003B55"/>
                </a:solidFill>
                <a:latin typeface="Titillium Web Light"/>
                <a:ea typeface="Titillium Web Light"/>
                <a:cs typeface="Titillium Web Light"/>
                <a:sym typeface="Titillium Web Light"/>
              </a:rPr>
              <a:t>Compute Virtualization</a:t>
            </a:r>
            <a:endParaRPr sz="1800" dirty="0">
              <a:solidFill>
                <a:srgbClr val="003B55"/>
              </a:solidFill>
              <a:latin typeface="Titillium Web Light"/>
              <a:ea typeface="Titillium Web Light"/>
              <a:cs typeface="Titillium Web Light"/>
              <a:sym typeface="Titillium Web Light"/>
            </a:endParaRPr>
          </a:p>
        </p:txBody>
      </p:sp>
      <p:sp>
        <p:nvSpPr>
          <p:cNvPr id="3931" name="Shape 3931"/>
          <p:cNvSpPr/>
          <p:nvPr/>
        </p:nvSpPr>
        <p:spPr>
          <a:xfrm>
            <a:off x="4055291" y="2445890"/>
            <a:ext cx="2133000" cy="2133000"/>
          </a:xfrm>
          <a:prstGeom prst="ellipse">
            <a:avLst/>
          </a:prstGeom>
          <a:noFill/>
          <a:ln w="76200" cap="flat" cmpd="sng">
            <a:solidFill>
              <a:srgbClr val="0B87A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smtClean="0">
                <a:solidFill>
                  <a:srgbClr val="FF0000"/>
                </a:solidFill>
                <a:latin typeface="Titillium Web Light"/>
                <a:ea typeface="Titillium Web Light"/>
                <a:cs typeface="Titillium Web Light"/>
                <a:sym typeface="Titillium Web Light"/>
              </a:rPr>
              <a:t>S</a:t>
            </a:r>
            <a:r>
              <a:rPr lang="en" sz="1800" dirty="0" smtClean="0">
                <a:solidFill>
                  <a:srgbClr val="003B55"/>
                </a:solidFill>
                <a:latin typeface="Titillium Web Light"/>
                <a:ea typeface="Titillium Web Light"/>
                <a:cs typeface="Titillium Web Light"/>
                <a:sym typeface="Titillium Web Light"/>
              </a:rPr>
              <a:t>oftware </a:t>
            </a:r>
            <a:r>
              <a:rPr lang="en" sz="1800" dirty="0" smtClean="0">
                <a:solidFill>
                  <a:srgbClr val="FF0000"/>
                </a:solidFill>
                <a:latin typeface="Titillium Web Light"/>
                <a:ea typeface="Titillium Web Light"/>
                <a:cs typeface="Titillium Web Light"/>
                <a:sym typeface="Titillium Web Light"/>
              </a:rPr>
              <a:t>D</a:t>
            </a:r>
            <a:r>
              <a:rPr lang="en" sz="1800" dirty="0" smtClean="0">
                <a:solidFill>
                  <a:srgbClr val="003B55"/>
                </a:solidFill>
                <a:latin typeface="Titillium Web Light"/>
                <a:ea typeface="Titillium Web Light"/>
                <a:cs typeface="Titillium Web Light"/>
                <a:sym typeface="Titillium Web Light"/>
              </a:rPr>
              <a:t>efined </a:t>
            </a:r>
            <a:r>
              <a:rPr lang="en" sz="1800" dirty="0" smtClean="0">
                <a:solidFill>
                  <a:srgbClr val="FF0000"/>
                </a:solidFill>
                <a:latin typeface="Titillium Web Light"/>
                <a:ea typeface="Titillium Web Light"/>
                <a:cs typeface="Titillium Web Light"/>
                <a:sym typeface="Titillium Web Light"/>
              </a:rPr>
              <a:t>N</a:t>
            </a:r>
            <a:r>
              <a:rPr lang="en" sz="1800" dirty="0" smtClean="0">
                <a:solidFill>
                  <a:srgbClr val="003B55"/>
                </a:solidFill>
                <a:latin typeface="Titillium Web Light"/>
                <a:ea typeface="Titillium Web Light"/>
                <a:cs typeface="Titillium Web Light"/>
                <a:sym typeface="Titillium Web Light"/>
              </a:rPr>
              <a:t>etwork</a:t>
            </a:r>
            <a:endParaRPr sz="1800" dirty="0">
              <a:solidFill>
                <a:srgbClr val="003B55"/>
              </a:solidFill>
              <a:latin typeface="Titillium Web Light"/>
              <a:ea typeface="Titillium Web Light"/>
              <a:cs typeface="Titillium Web Light"/>
              <a:sym typeface="Titillium Web Light"/>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7416" y="1874087"/>
            <a:ext cx="609809" cy="609809"/>
          </a:xfrm>
          <a:prstGeom prst="rect">
            <a:avLst/>
          </a:prstGeom>
        </p:spPr>
      </p:pic>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0610" y="3737505"/>
            <a:ext cx="630494" cy="630494"/>
          </a:xfrm>
          <a:prstGeom prst="rect">
            <a:avLst/>
          </a:prstGeom>
        </p:spPr>
      </p:pic>
      <p:pic>
        <p:nvPicPr>
          <p:cNvPr id="3" name="Imag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1559" y="3733204"/>
            <a:ext cx="634795" cy="6347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30"/>
                                        </p:tgtEl>
                                        <p:attrNameLst>
                                          <p:attrName>style.visibility</p:attrName>
                                        </p:attrNameLst>
                                      </p:cBhvr>
                                      <p:to>
                                        <p:strVal val="visible"/>
                                      </p:to>
                                    </p:set>
                                    <p:anim calcmode="lin" valueType="num">
                                      <p:cBhvr additive="base">
                                        <p:cTn id="7" dur="500" fill="hold"/>
                                        <p:tgtEl>
                                          <p:spTgt spid="3930"/>
                                        </p:tgtEl>
                                        <p:attrNameLst>
                                          <p:attrName>ppt_x</p:attrName>
                                        </p:attrNameLst>
                                      </p:cBhvr>
                                      <p:tavLst>
                                        <p:tav tm="0">
                                          <p:val>
                                            <p:strVal val="#ppt_x"/>
                                          </p:val>
                                        </p:tav>
                                        <p:tav tm="100000">
                                          <p:val>
                                            <p:strVal val="#ppt_x"/>
                                          </p:val>
                                        </p:tav>
                                      </p:tavLst>
                                    </p:anim>
                                    <p:anim calcmode="lin" valueType="num">
                                      <p:cBhvr additive="base">
                                        <p:cTn id="8" dur="500" fill="hold"/>
                                        <p:tgtEl>
                                          <p:spTgt spid="39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931"/>
                                        </p:tgtEl>
                                        <p:attrNameLst>
                                          <p:attrName>style.visibility</p:attrName>
                                        </p:attrNameLst>
                                      </p:cBhvr>
                                      <p:to>
                                        <p:strVal val="visible"/>
                                      </p:to>
                                    </p:set>
                                    <p:anim calcmode="lin" valueType="num">
                                      <p:cBhvr additive="base">
                                        <p:cTn id="17" dur="500" fill="hold"/>
                                        <p:tgtEl>
                                          <p:spTgt spid="3931"/>
                                        </p:tgtEl>
                                        <p:attrNameLst>
                                          <p:attrName>ppt_x</p:attrName>
                                        </p:attrNameLst>
                                      </p:cBhvr>
                                      <p:tavLst>
                                        <p:tav tm="0">
                                          <p:val>
                                            <p:strVal val="#ppt_x"/>
                                          </p:val>
                                        </p:tav>
                                        <p:tav tm="100000">
                                          <p:val>
                                            <p:strVal val="#ppt_x"/>
                                          </p:val>
                                        </p:tav>
                                      </p:tavLst>
                                    </p:anim>
                                    <p:anim calcmode="lin" valueType="num">
                                      <p:cBhvr additive="base">
                                        <p:cTn id="18" dur="500" fill="hold"/>
                                        <p:tgtEl>
                                          <p:spTgt spid="393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929"/>
                                        </p:tgtEl>
                                        <p:attrNameLst>
                                          <p:attrName>style.visibility</p:attrName>
                                        </p:attrNameLst>
                                      </p:cBhvr>
                                      <p:to>
                                        <p:strVal val="visible"/>
                                      </p:to>
                                    </p:set>
                                    <p:anim calcmode="lin" valueType="num">
                                      <p:cBhvr additive="base">
                                        <p:cTn id="27" dur="500" fill="hold"/>
                                        <p:tgtEl>
                                          <p:spTgt spid="3929"/>
                                        </p:tgtEl>
                                        <p:attrNameLst>
                                          <p:attrName>ppt_x</p:attrName>
                                        </p:attrNameLst>
                                      </p:cBhvr>
                                      <p:tavLst>
                                        <p:tav tm="0">
                                          <p:val>
                                            <p:strVal val="#ppt_x"/>
                                          </p:val>
                                        </p:tav>
                                        <p:tav tm="100000">
                                          <p:val>
                                            <p:strVal val="#ppt_x"/>
                                          </p:val>
                                        </p:tav>
                                      </p:tavLst>
                                    </p:anim>
                                    <p:anim calcmode="lin" valueType="num">
                                      <p:cBhvr additive="base">
                                        <p:cTn id="28" dur="500" fill="hold"/>
                                        <p:tgtEl>
                                          <p:spTgt spid="392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9" grpId="0" animBg="1"/>
      <p:bldP spid="3930" grpId="0" animBg="1"/>
      <p:bldP spid="39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Shape 3898"/>
          <p:cNvSpPr txBox="1">
            <a:spLocks noGrp="1"/>
          </p:cNvSpPr>
          <p:nvPr>
            <p:ph type="title"/>
          </p:nvPr>
        </p:nvSpPr>
        <p:spPr>
          <a:xfrm>
            <a:off x="256184" y="0"/>
            <a:ext cx="67611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t>HCI help IT</a:t>
            </a:r>
            <a:endParaRPr dirty="0"/>
          </a:p>
        </p:txBody>
      </p:sp>
      <p:sp>
        <p:nvSpPr>
          <p:cNvPr id="3897" name="Shape 3897"/>
          <p:cNvSpPr txBox="1">
            <a:spLocks noGrp="1"/>
          </p:cNvSpPr>
          <p:nvPr>
            <p:ph type="body" idx="1"/>
          </p:nvPr>
        </p:nvSpPr>
        <p:spPr>
          <a:xfrm>
            <a:off x="501445" y="1054728"/>
            <a:ext cx="3381186" cy="1531156"/>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t>Consolidate</a:t>
            </a:r>
            <a:endParaRPr b="1" dirty="0" smtClean="0"/>
          </a:p>
          <a:p>
            <a:pPr marL="285750" indent="-285750"/>
            <a:r>
              <a:rPr lang="en-US" dirty="0"/>
              <a:t>Server compute </a:t>
            </a:r>
          </a:p>
          <a:p>
            <a:pPr marL="285750" indent="-285750"/>
            <a:r>
              <a:rPr lang="en-US" dirty="0"/>
              <a:t>Storage</a:t>
            </a:r>
          </a:p>
          <a:p>
            <a:pPr marL="285750" indent="-285750"/>
            <a:r>
              <a:rPr lang="en-US" dirty="0"/>
              <a:t>Network </a:t>
            </a:r>
            <a:r>
              <a:rPr lang="en-US" dirty="0" smtClean="0"/>
              <a:t>switch</a:t>
            </a:r>
            <a:endParaRPr dirty="0"/>
          </a:p>
        </p:txBody>
      </p:sp>
      <p:sp>
        <p:nvSpPr>
          <p:cNvPr id="3899" name="Shape 3899"/>
          <p:cNvSpPr txBox="1">
            <a:spLocks noGrp="1"/>
          </p:cNvSpPr>
          <p:nvPr>
            <p:ph type="body" idx="2"/>
          </p:nvPr>
        </p:nvSpPr>
        <p:spPr>
          <a:xfrm>
            <a:off x="3882631" y="1054728"/>
            <a:ext cx="3903406" cy="2229246"/>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smtClean="0"/>
              <a:t>Benefits</a:t>
            </a:r>
            <a:endParaRPr b="1" dirty="0" smtClean="0"/>
          </a:p>
          <a:p>
            <a:pPr marL="285750" indent="-285750"/>
            <a:r>
              <a:rPr lang="en-US" sz="1600" dirty="0"/>
              <a:t>Cost effective : pay as you grow</a:t>
            </a:r>
          </a:p>
          <a:p>
            <a:pPr marL="285750" indent="-285750"/>
            <a:r>
              <a:rPr lang="en-US" sz="1600" dirty="0" smtClean="0"/>
              <a:t>Scalability </a:t>
            </a:r>
            <a:r>
              <a:rPr lang="en-US" sz="1600" dirty="0"/>
              <a:t>: easy to scale </a:t>
            </a:r>
            <a:r>
              <a:rPr lang="en-US" sz="1600" dirty="0" smtClean="0"/>
              <a:t>up and out</a:t>
            </a:r>
            <a:endParaRPr lang="en-US" sz="1600" dirty="0"/>
          </a:p>
          <a:p>
            <a:pPr marL="285750" indent="-285750"/>
            <a:r>
              <a:rPr lang="en-US" sz="1600" dirty="0"/>
              <a:t>High </a:t>
            </a:r>
            <a:r>
              <a:rPr lang="en-US" sz="1600" dirty="0" smtClean="0"/>
              <a:t>performance</a:t>
            </a:r>
          </a:p>
          <a:p>
            <a:pPr marL="285750" indent="-285750"/>
            <a:r>
              <a:rPr lang="en-US" sz="1600" dirty="0" smtClean="0"/>
              <a:t>Increase </a:t>
            </a:r>
            <a:r>
              <a:rPr lang="en-US" sz="1600" dirty="0"/>
              <a:t>efficiency </a:t>
            </a:r>
          </a:p>
          <a:p>
            <a:pPr marL="285750" indent="-285750"/>
            <a:r>
              <a:rPr lang="en-US" sz="1600" dirty="0" smtClean="0"/>
              <a:t>Improve </a:t>
            </a:r>
            <a:r>
              <a:rPr lang="en-US" sz="1600" dirty="0"/>
              <a:t>agility</a:t>
            </a:r>
            <a:endParaRPr sz="1600" dirty="0"/>
          </a:p>
        </p:txBody>
      </p:sp>
      <p:sp>
        <p:nvSpPr>
          <p:cNvPr id="3900" name="Shape 390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t>12</a:t>
            </a:fld>
            <a:endParaRPr/>
          </a:p>
        </p:txBody>
      </p:sp>
      <p:sp>
        <p:nvSpPr>
          <p:cNvPr id="6" name="Shape 3897"/>
          <p:cNvSpPr txBox="1">
            <a:spLocks/>
          </p:cNvSpPr>
          <p:nvPr/>
        </p:nvSpPr>
        <p:spPr>
          <a:xfrm>
            <a:off x="501445" y="2725556"/>
            <a:ext cx="3381186" cy="15311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60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1pPr>
            <a:lvl2pPr marL="914400" marR="0" lvl="1" indent="-342900" algn="l" rtl="0" eaLnBrk="1" hangingPunct="1">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2pPr>
            <a:lvl3pPr marL="1371600" marR="0" lvl="2" indent="-342900" algn="l" rtl="0" eaLnBrk="1" hangingPunct="1">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3pPr>
            <a:lvl4pPr marL="1828800" marR="0" lvl="3" indent="-342900" algn="l" rtl="0" eaLnBrk="1" hangingPunct="1">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4pPr>
            <a:lvl5pPr marL="2286000" marR="0" lvl="4" indent="-342900" algn="l" rtl="0" eaLnBrk="1" hangingPunct="1">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5pPr>
            <a:lvl6pPr marL="2743200" marR="0" lvl="5" indent="-342900" algn="l" rtl="0" eaLnBrk="1" hangingPunct="1">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6pPr>
            <a:lvl7pPr marL="3200400" marR="0" lvl="6" indent="-342900" algn="l" rtl="0" eaLnBrk="1" hangingPunct="1">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7pPr>
            <a:lvl8pPr marL="3657600" marR="0" lvl="7" indent="-342900" algn="l" rtl="0" eaLnBrk="1" hangingPunct="1">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8pPr>
            <a:lvl9pPr marL="4114800" marR="0" lvl="8" indent="-342900" algn="l" rtl="0" eaLnBrk="1" hangingPunct="1">
              <a:lnSpc>
                <a:spcPct val="100000"/>
              </a:lnSpc>
              <a:spcBef>
                <a:spcPts val="0"/>
              </a:spcBef>
              <a:spcAft>
                <a:spcPts val="0"/>
              </a:spcAft>
              <a:buClr>
                <a:srgbClr val="D3EBD5"/>
              </a:buClr>
              <a:buSzPts val="1800"/>
              <a:buFont typeface="Titillium Web Light"/>
              <a:buChar char="■"/>
              <a:defRPr sz="1800" b="0" i="0" u="none" strike="noStrike" cap="none">
                <a:solidFill>
                  <a:srgbClr val="003B55"/>
                </a:solidFill>
                <a:latin typeface="Titillium Web Light"/>
                <a:ea typeface="Titillium Web Light"/>
                <a:cs typeface="Titillium Web Light"/>
                <a:sym typeface="Titillium Web Light"/>
              </a:defRPr>
            </a:lvl9pPr>
          </a:lstStyle>
          <a:p>
            <a:pPr marL="0" indent="0">
              <a:buFont typeface="Titillium Web Light"/>
              <a:buNone/>
            </a:pPr>
            <a:r>
              <a:rPr lang="en-US" b="1" dirty="0" smtClean="0"/>
              <a:t>Ease</a:t>
            </a:r>
          </a:p>
          <a:p>
            <a:pPr marL="285750" indent="-285750"/>
            <a:r>
              <a:rPr lang="en-US" dirty="0" smtClean="0"/>
              <a:t>Data protection</a:t>
            </a:r>
          </a:p>
          <a:p>
            <a:pPr marL="285750" indent="-285750"/>
            <a:r>
              <a:rPr lang="en-US" dirty="0" smtClean="0"/>
              <a:t>Global management</a:t>
            </a:r>
          </a:p>
          <a:p>
            <a:pPr marL="285750" indent="-285750"/>
            <a:r>
              <a:rPr lang="en-US" dirty="0" smtClean="0"/>
              <a:t>Installation and deployment</a:t>
            </a:r>
            <a:endParaRPr lang="en-US" dirty="0"/>
          </a:p>
        </p:txBody>
      </p:sp>
    </p:spTree>
    <p:extLst>
      <p:ext uri="{BB962C8B-B14F-4D97-AF65-F5344CB8AC3E}">
        <p14:creationId xmlns:p14="http://schemas.microsoft.com/office/powerpoint/2010/main" val="3109085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Shape 3870"/>
          <p:cNvSpPr txBox="1">
            <a:spLocks noGrp="1"/>
          </p:cNvSpPr>
          <p:nvPr>
            <p:ph type="title"/>
          </p:nvPr>
        </p:nvSpPr>
        <p:spPr>
          <a:xfrm>
            <a:off x="365881" y="715391"/>
            <a:ext cx="67611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t>SDDC Requirement</a:t>
            </a:r>
            <a:endParaRPr dirty="0"/>
          </a:p>
        </p:txBody>
      </p:sp>
      <p:sp>
        <p:nvSpPr>
          <p:cNvPr id="3871" name="Shape 3871"/>
          <p:cNvSpPr txBox="1">
            <a:spLocks noGrp="1"/>
          </p:cNvSpPr>
          <p:nvPr>
            <p:ph type="body" idx="1"/>
          </p:nvPr>
        </p:nvSpPr>
        <p:spPr>
          <a:xfrm>
            <a:off x="210063" y="1596775"/>
            <a:ext cx="4612881" cy="2980500"/>
          </a:xfrm>
          <a:prstGeom prst="rect">
            <a:avLst/>
          </a:prstGeom>
        </p:spPr>
        <p:txBody>
          <a:bodyPr spcFirstLastPara="1" wrap="square" lIns="91425" tIns="91425" rIns="91425" bIns="91425" anchor="t" anchorCtr="0">
            <a:noAutofit/>
          </a:bodyPr>
          <a:lstStyle/>
          <a:p>
            <a:pPr marL="457200" lvl="0" indent="-381000" rtl="0">
              <a:spcBef>
                <a:spcPts val="600"/>
              </a:spcBef>
              <a:spcAft>
                <a:spcPts val="0"/>
              </a:spcAft>
              <a:buSzPts val="2400"/>
              <a:buChar char="▪"/>
            </a:pPr>
            <a:r>
              <a:rPr lang="fr-FR" dirty="0" smtClean="0">
                <a:solidFill>
                  <a:srgbClr val="FF0000"/>
                </a:solidFill>
              </a:rPr>
              <a:t>S</a:t>
            </a:r>
            <a:r>
              <a:rPr lang="fr-FR" dirty="0" smtClean="0"/>
              <a:t>oftware </a:t>
            </a:r>
            <a:r>
              <a:rPr lang="fr-FR" dirty="0" err="1" smtClean="0">
                <a:solidFill>
                  <a:srgbClr val="FF0000"/>
                </a:solidFill>
              </a:rPr>
              <a:t>D</a:t>
            </a:r>
            <a:r>
              <a:rPr lang="fr-FR" dirty="0" err="1" smtClean="0"/>
              <a:t>efined</a:t>
            </a:r>
            <a:r>
              <a:rPr lang="fr-FR" dirty="0" smtClean="0"/>
              <a:t> </a:t>
            </a:r>
            <a:r>
              <a:rPr lang="fr-FR" dirty="0" smtClean="0">
                <a:solidFill>
                  <a:srgbClr val="FF0000"/>
                </a:solidFill>
              </a:rPr>
              <a:t>S</a:t>
            </a:r>
            <a:r>
              <a:rPr lang="fr-FR" dirty="0" smtClean="0"/>
              <a:t>torage</a:t>
            </a:r>
          </a:p>
          <a:p>
            <a:r>
              <a:rPr lang="fr-FR" dirty="0">
                <a:solidFill>
                  <a:srgbClr val="FF0000"/>
                </a:solidFill>
              </a:rPr>
              <a:t>S</a:t>
            </a:r>
            <a:r>
              <a:rPr lang="fr-FR" dirty="0"/>
              <a:t>oftware </a:t>
            </a:r>
            <a:r>
              <a:rPr lang="fr-FR" dirty="0" err="1">
                <a:solidFill>
                  <a:srgbClr val="FF0000"/>
                </a:solidFill>
              </a:rPr>
              <a:t>D</a:t>
            </a:r>
            <a:r>
              <a:rPr lang="fr-FR" dirty="0" err="1"/>
              <a:t>efined</a:t>
            </a:r>
            <a:r>
              <a:rPr lang="fr-FR" dirty="0"/>
              <a:t> </a:t>
            </a:r>
            <a:r>
              <a:rPr lang="fr-FR" dirty="0" smtClean="0">
                <a:solidFill>
                  <a:srgbClr val="FF0000"/>
                </a:solidFill>
              </a:rPr>
              <a:t>N</a:t>
            </a:r>
            <a:r>
              <a:rPr lang="fr-FR" dirty="0" smtClean="0"/>
              <a:t>etwork</a:t>
            </a:r>
          </a:p>
          <a:p>
            <a:r>
              <a:rPr lang="fr-FR" dirty="0" err="1" smtClean="0"/>
              <a:t>Compute</a:t>
            </a:r>
            <a:r>
              <a:rPr lang="fr-FR" dirty="0" smtClean="0"/>
              <a:t> </a:t>
            </a:r>
            <a:r>
              <a:rPr lang="fr-FR" dirty="0" err="1" smtClean="0"/>
              <a:t>Virtualization</a:t>
            </a:r>
            <a:endParaRPr lang="fr-FR" dirty="0" smtClean="0"/>
          </a:p>
          <a:p>
            <a:r>
              <a:rPr lang="fr-FR" dirty="0" smtClean="0"/>
              <a:t>Automation</a:t>
            </a:r>
          </a:p>
          <a:p>
            <a:r>
              <a:rPr lang="fr-FR" dirty="0" smtClean="0"/>
              <a:t>Policy</a:t>
            </a:r>
            <a:endParaRPr lang="fr-FR" dirty="0"/>
          </a:p>
          <a:p>
            <a:pPr marL="457200" lvl="0" indent="-381000" rtl="0">
              <a:spcBef>
                <a:spcPts val="600"/>
              </a:spcBef>
              <a:spcAft>
                <a:spcPts val="0"/>
              </a:spcAft>
              <a:buSzPts val="2400"/>
              <a:buChar char="▪"/>
            </a:pPr>
            <a:endParaRPr lang="fr-FR" dirty="0" smtClean="0"/>
          </a:p>
        </p:txBody>
      </p:sp>
      <p:sp>
        <p:nvSpPr>
          <p:cNvPr id="3872" name="Shape 387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t>13</a:t>
            </a:fld>
            <a:endParaRPr/>
          </a:p>
        </p:txBody>
      </p:sp>
      <p:grpSp>
        <p:nvGrpSpPr>
          <p:cNvPr id="5" name="Shape 4080"/>
          <p:cNvGrpSpPr/>
          <p:nvPr/>
        </p:nvGrpSpPr>
        <p:grpSpPr>
          <a:xfrm>
            <a:off x="4406121" y="1989217"/>
            <a:ext cx="833645" cy="779041"/>
            <a:chOff x="4636075" y="261925"/>
            <a:chExt cx="401800" cy="475050"/>
          </a:xfrm>
        </p:grpSpPr>
        <p:sp>
          <p:nvSpPr>
            <p:cNvPr id="6" name="Shape 4081"/>
            <p:cNvSpPr/>
            <p:nvPr/>
          </p:nvSpPr>
          <p:spPr>
            <a:xfrm>
              <a:off x="4665400" y="326650"/>
              <a:ext cx="372475" cy="97100"/>
            </a:xfrm>
            <a:custGeom>
              <a:avLst/>
              <a:gdLst/>
              <a:ahLst/>
              <a:cxnLst/>
              <a:rect l="0" t="0" r="0" b="0"/>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80BFB7"/>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 name="Shape 4082"/>
            <p:cNvSpPr/>
            <p:nvPr/>
          </p:nvSpPr>
          <p:spPr>
            <a:xfrm>
              <a:off x="4636075" y="438375"/>
              <a:ext cx="372475" cy="97125"/>
            </a:xfrm>
            <a:custGeom>
              <a:avLst/>
              <a:gdLst/>
              <a:ahLst/>
              <a:cxnLst/>
              <a:rect l="0" t="0" r="0" b="0"/>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Shape 4083"/>
            <p:cNvSpPr/>
            <p:nvPr/>
          </p:nvSpPr>
          <p:spPr>
            <a:xfrm>
              <a:off x="4814975" y="261925"/>
              <a:ext cx="44000" cy="50100"/>
            </a:xfrm>
            <a:custGeom>
              <a:avLst/>
              <a:gdLst/>
              <a:ahLst/>
              <a:cxnLst/>
              <a:rect l="0" t="0" r="0" b="0"/>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Shape 4084"/>
            <p:cNvSpPr/>
            <p:nvPr/>
          </p:nvSpPr>
          <p:spPr>
            <a:xfrm>
              <a:off x="4814975" y="550125"/>
              <a:ext cx="44000" cy="186850"/>
            </a:xfrm>
            <a:custGeom>
              <a:avLst/>
              <a:gdLst/>
              <a:ahLst/>
              <a:cxnLst/>
              <a:rect l="0" t="0" r="0" b="0"/>
              <a:pathLst>
                <a:path w="1760" h="7474" extrusionOk="0">
                  <a:moveTo>
                    <a:pt x="1" y="0"/>
                  </a:moveTo>
                  <a:lnTo>
                    <a:pt x="1" y="7474"/>
                  </a:lnTo>
                  <a:lnTo>
                    <a:pt x="1759" y="7474"/>
                  </a:lnTo>
                  <a:lnTo>
                    <a:pt x="1759"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 name="ZoneTexte 1"/>
          <p:cNvSpPr txBox="1"/>
          <p:nvPr/>
        </p:nvSpPr>
        <p:spPr>
          <a:xfrm>
            <a:off x="5397557" y="1596776"/>
            <a:ext cx="2570519" cy="12908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indent="-381000" eaLnBrk="1" hangingPunct="1">
              <a:spcBef>
                <a:spcPts val="600"/>
              </a:spcBef>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indent="-381000" eaLnBrk="1" hangingPunct="1">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indent="-381000" eaLnBrk="1" hangingPunct="1">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indent="-381000" eaLnBrk="1" hangingPunct="1">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indent="-381000" eaLnBrk="1" hangingPunct="1">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indent="-381000" eaLnBrk="1" hangingPunct="1">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indent="-381000" eaLnBrk="1" hangingPunct="1">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indent="-381000" eaLnBrk="1" hangingPunct="1">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indent="-381000" eaLnBrk="1" hangingPunct="1">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pPr marL="76200" indent="0">
              <a:buNone/>
            </a:pPr>
            <a:r>
              <a:rPr lang="en-US" b="1" dirty="0" smtClean="0"/>
              <a:t>H</a:t>
            </a:r>
            <a:r>
              <a:rPr lang="en-US" dirty="0" smtClean="0"/>
              <a:t>yper</a:t>
            </a:r>
          </a:p>
          <a:p>
            <a:pPr marL="76200" indent="0">
              <a:buNone/>
            </a:pPr>
            <a:r>
              <a:rPr lang="en-US" b="1" dirty="0" smtClean="0"/>
              <a:t>C</a:t>
            </a:r>
            <a:r>
              <a:rPr lang="en-US" dirty="0" smtClean="0"/>
              <a:t>onverged </a:t>
            </a:r>
            <a:r>
              <a:rPr lang="en-US" b="1" dirty="0"/>
              <a:t>I</a:t>
            </a:r>
            <a:r>
              <a:rPr lang="en-US" dirty="0"/>
              <a:t>nfrastructure</a:t>
            </a:r>
          </a:p>
        </p:txBody>
      </p:sp>
    </p:spTree>
    <p:extLst>
      <p:ext uri="{BB962C8B-B14F-4D97-AF65-F5344CB8AC3E}">
        <p14:creationId xmlns:p14="http://schemas.microsoft.com/office/powerpoint/2010/main" val="362885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Shape 385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smtClean="0"/>
              <a:t>4.</a:t>
            </a:r>
            <a:endParaRPr dirty="0" smtClean="0"/>
          </a:p>
          <a:p>
            <a:pPr marL="0" lvl="0" indent="0" rtl="0">
              <a:spcBef>
                <a:spcPts val="0"/>
              </a:spcBef>
              <a:spcAft>
                <a:spcPts val="0"/>
              </a:spcAft>
              <a:buNone/>
            </a:pPr>
            <a:r>
              <a:rPr lang="en" dirty="0" smtClean="0"/>
              <a:t>SDDC</a:t>
            </a:r>
            <a:br>
              <a:rPr lang="en" dirty="0" smtClean="0"/>
            </a:br>
            <a:r>
              <a:rPr lang="en" dirty="0" smtClean="0"/>
              <a:t>Benefits</a:t>
            </a:r>
            <a:endParaRPr dirty="0"/>
          </a:p>
        </p:txBody>
      </p:sp>
      <p:sp>
        <p:nvSpPr>
          <p:cNvPr id="3859" name="Shape 385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smtClean="0"/>
              <a:t>Not </a:t>
            </a:r>
            <a:r>
              <a:rPr lang="fr-FR" dirty="0" err="1" smtClean="0"/>
              <a:t>only</a:t>
            </a:r>
            <a:r>
              <a:rPr lang="fr-FR" dirty="0" smtClean="0"/>
              <a:t> for IT</a:t>
            </a:r>
            <a:endParaRPr dirty="0"/>
          </a:p>
        </p:txBody>
      </p:sp>
    </p:spTree>
    <p:extLst>
      <p:ext uri="{BB962C8B-B14F-4D97-AF65-F5344CB8AC3E}">
        <p14:creationId xmlns:p14="http://schemas.microsoft.com/office/powerpoint/2010/main" val="3893050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Shape 3870"/>
          <p:cNvSpPr txBox="1">
            <a:spLocks noGrp="1"/>
          </p:cNvSpPr>
          <p:nvPr>
            <p:ph type="title"/>
          </p:nvPr>
        </p:nvSpPr>
        <p:spPr>
          <a:xfrm>
            <a:off x="201674" y="97764"/>
            <a:ext cx="67611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US" dirty="0" smtClean="0"/>
              <a:t>SDDC Benefits using HCI</a:t>
            </a:r>
            <a:endParaRPr lang="en-US" dirty="0"/>
          </a:p>
        </p:txBody>
      </p:sp>
      <p:sp>
        <p:nvSpPr>
          <p:cNvPr id="3872" name="Shape 387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t>15</a:t>
            </a:fld>
            <a:endParaRPr/>
          </a:p>
        </p:txBody>
      </p:sp>
      <p:sp>
        <p:nvSpPr>
          <p:cNvPr id="9" name="Shape 4222"/>
          <p:cNvSpPr/>
          <p:nvPr/>
        </p:nvSpPr>
        <p:spPr>
          <a:xfrm>
            <a:off x="294541" y="2850741"/>
            <a:ext cx="661472" cy="509158"/>
          </a:xfrm>
          <a:custGeom>
            <a:avLst/>
            <a:gdLst/>
            <a:ahLst/>
            <a:cxnLst/>
            <a:rect l="0" t="0" r="0" b="0"/>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0" name="Shape 4243"/>
          <p:cNvGrpSpPr/>
          <p:nvPr/>
        </p:nvGrpSpPr>
        <p:grpSpPr>
          <a:xfrm>
            <a:off x="4164879" y="2833477"/>
            <a:ext cx="657862" cy="393428"/>
            <a:chOff x="3936375" y="3703750"/>
            <a:chExt cx="453050" cy="332175"/>
          </a:xfrm>
        </p:grpSpPr>
        <p:sp>
          <p:nvSpPr>
            <p:cNvPr id="11" name="Shape 4244"/>
            <p:cNvSpPr/>
            <p:nvPr/>
          </p:nvSpPr>
          <p:spPr>
            <a:xfrm>
              <a:off x="3936375" y="3703750"/>
              <a:ext cx="453050" cy="332175"/>
            </a:xfrm>
            <a:custGeom>
              <a:avLst/>
              <a:gdLst/>
              <a:ahLst/>
              <a:cxnLst/>
              <a:rect l="0" t="0" r="0" b="0"/>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4245"/>
            <p:cNvSpPr/>
            <p:nvPr/>
          </p:nvSpPr>
          <p:spPr>
            <a:xfrm>
              <a:off x="3988875" y="3864325"/>
              <a:ext cx="77575" cy="133125"/>
            </a:xfrm>
            <a:custGeom>
              <a:avLst/>
              <a:gdLst/>
              <a:ahLst/>
              <a:cxnLst/>
              <a:rect l="0" t="0" r="0" b="0"/>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4246"/>
            <p:cNvSpPr/>
            <p:nvPr/>
          </p:nvSpPr>
          <p:spPr>
            <a:xfrm>
              <a:off x="4259350" y="3864325"/>
              <a:ext cx="77575" cy="133125"/>
            </a:xfrm>
            <a:custGeom>
              <a:avLst/>
              <a:gdLst/>
              <a:ahLst/>
              <a:cxnLst/>
              <a:rect l="0" t="0" r="0" b="0"/>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4247"/>
            <p:cNvSpPr/>
            <p:nvPr/>
          </p:nvSpPr>
          <p:spPr>
            <a:xfrm>
              <a:off x="4078625" y="3717800"/>
              <a:ext cx="77575" cy="279650"/>
            </a:xfrm>
            <a:custGeom>
              <a:avLst/>
              <a:gdLst/>
              <a:ahLst/>
              <a:cxnLst/>
              <a:rect l="0" t="0" r="0" b="0"/>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4248"/>
            <p:cNvSpPr/>
            <p:nvPr/>
          </p:nvSpPr>
          <p:spPr>
            <a:xfrm>
              <a:off x="4168375" y="3788625"/>
              <a:ext cx="78175" cy="208825"/>
            </a:xfrm>
            <a:custGeom>
              <a:avLst/>
              <a:gdLst/>
              <a:ahLst/>
              <a:cxnLst/>
              <a:rect l="0" t="0" r="0" b="0"/>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6" name="Shape 4249"/>
          <p:cNvGrpSpPr/>
          <p:nvPr/>
        </p:nvGrpSpPr>
        <p:grpSpPr>
          <a:xfrm>
            <a:off x="4164879" y="3997708"/>
            <a:ext cx="569588" cy="403642"/>
            <a:chOff x="4610450" y="3703750"/>
            <a:chExt cx="453050" cy="332175"/>
          </a:xfrm>
        </p:grpSpPr>
        <p:sp>
          <p:nvSpPr>
            <p:cNvPr id="17" name="Shape 4250"/>
            <p:cNvSpPr/>
            <p:nvPr/>
          </p:nvSpPr>
          <p:spPr>
            <a:xfrm>
              <a:off x="4610450" y="3703750"/>
              <a:ext cx="453050" cy="332175"/>
            </a:xfrm>
            <a:custGeom>
              <a:avLst/>
              <a:gdLst/>
              <a:ahLst/>
              <a:cxnLst/>
              <a:rect l="0" t="0" r="0" b="0"/>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4251"/>
            <p:cNvSpPr/>
            <p:nvPr/>
          </p:nvSpPr>
          <p:spPr>
            <a:xfrm>
              <a:off x="4642200" y="3730000"/>
              <a:ext cx="389550" cy="249150"/>
            </a:xfrm>
            <a:custGeom>
              <a:avLst/>
              <a:gdLst/>
              <a:ahLst/>
              <a:cxnLst/>
              <a:rect l="0" t="0" r="0" b="0"/>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9" name="Shape 3871"/>
          <p:cNvSpPr txBox="1">
            <a:spLocks/>
          </p:cNvSpPr>
          <p:nvPr/>
        </p:nvSpPr>
        <p:spPr>
          <a:xfrm>
            <a:off x="165552" y="956406"/>
            <a:ext cx="991592" cy="6141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0" indent="0">
              <a:spcBef>
                <a:spcPts val="0"/>
              </a:spcBef>
              <a:buNone/>
            </a:pPr>
            <a:r>
              <a:rPr lang="en-US" sz="1600" dirty="0" smtClean="0"/>
              <a:t>Time Savings</a:t>
            </a:r>
          </a:p>
        </p:txBody>
      </p:sp>
      <p:sp>
        <p:nvSpPr>
          <p:cNvPr id="20" name="Shape 3871"/>
          <p:cNvSpPr txBox="1">
            <a:spLocks/>
          </p:cNvSpPr>
          <p:nvPr/>
        </p:nvSpPr>
        <p:spPr>
          <a:xfrm>
            <a:off x="194961" y="2188300"/>
            <a:ext cx="865240" cy="5785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0" indent="0">
              <a:spcBef>
                <a:spcPts val="0"/>
              </a:spcBef>
              <a:buNone/>
            </a:pPr>
            <a:r>
              <a:rPr lang="en-US" sz="1600" dirty="0" smtClean="0"/>
              <a:t>Cost Savings</a:t>
            </a:r>
          </a:p>
        </p:txBody>
      </p:sp>
      <p:sp>
        <p:nvSpPr>
          <p:cNvPr id="42" name="Shape 3871"/>
          <p:cNvSpPr txBox="1">
            <a:spLocks/>
          </p:cNvSpPr>
          <p:nvPr/>
        </p:nvSpPr>
        <p:spPr>
          <a:xfrm>
            <a:off x="83690" y="3484130"/>
            <a:ext cx="1063866" cy="3483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0" indent="0">
              <a:spcBef>
                <a:spcPts val="0"/>
              </a:spcBef>
              <a:buNone/>
            </a:pPr>
            <a:r>
              <a:rPr lang="en-US" sz="1600" dirty="0" smtClean="0"/>
              <a:t>Flexibility</a:t>
            </a:r>
          </a:p>
        </p:txBody>
      </p:sp>
      <p:grpSp>
        <p:nvGrpSpPr>
          <p:cNvPr id="43" name="Shape 4215"/>
          <p:cNvGrpSpPr/>
          <p:nvPr/>
        </p:nvGrpSpPr>
        <p:grpSpPr>
          <a:xfrm>
            <a:off x="320687" y="3930653"/>
            <a:ext cx="695599" cy="509308"/>
            <a:chOff x="5255200" y="3006475"/>
            <a:chExt cx="511700" cy="378575"/>
          </a:xfrm>
        </p:grpSpPr>
        <p:sp>
          <p:nvSpPr>
            <p:cNvPr id="44" name="Shape 4216"/>
            <p:cNvSpPr/>
            <p:nvPr/>
          </p:nvSpPr>
          <p:spPr>
            <a:xfrm>
              <a:off x="5255200" y="3006475"/>
              <a:ext cx="349900" cy="349875"/>
            </a:xfrm>
            <a:custGeom>
              <a:avLst/>
              <a:gdLst/>
              <a:ahLst/>
              <a:cxnLst/>
              <a:rect l="0" t="0" r="0" b="0"/>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5" name="Shape 4217"/>
            <p:cNvSpPr/>
            <p:nvPr/>
          </p:nvSpPr>
          <p:spPr>
            <a:xfrm>
              <a:off x="5567825" y="3185975"/>
              <a:ext cx="199075" cy="199075"/>
            </a:xfrm>
            <a:custGeom>
              <a:avLst/>
              <a:gdLst/>
              <a:ahLst/>
              <a:cxnLst/>
              <a:rect l="0" t="0" r="0" b="0"/>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6" name="Shape 3871"/>
          <p:cNvSpPr txBox="1">
            <a:spLocks/>
          </p:cNvSpPr>
          <p:nvPr/>
        </p:nvSpPr>
        <p:spPr>
          <a:xfrm>
            <a:off x="3852620" y="2125341"/>
            <a:ext cx="1251857" cy="6067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0" indent="0">
              <a:spcBef>
                <a:spcPts val="0"/>
              </a:spcBef>
              <a:buNone/>
            </a:pPr>
            <a:r>
              <a:rPr lang="en-US" sz="1600" dirty="0" smtClean="0"/>
              <a:t>Analytics and Insights</a:t>
            </a:r>
          </a:p>
        </p:txBody>
      </p:sp>
      <p:sp>
        <p:nvSpPr>
          <p:cNvPr id="47" name="Shape 3871"/>
          <p:cNvSpPr txBox="1">
            <a:spLocks/>
          </p:cNvSpPr>
          <p:nvPr/>
        </p:nvSpPr>
        <p:spPr>
          <a:xfrm>
            <a:off x="3876578" y="3359899"/>
            <a:ext cx="1208313" cy="6420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0" indent="0">
              <a:spcBef>
                <a:spcPts val="0"/>
              </a:spcBef>
              <a:buNone/>
            </a:pPr>
            <a:r>
              <a:rPr lang="en-US" sz="1600" dirty="0"/>
              <a:t>Better </a:t>
            </a:r>
            <a:r>
              <a:rPr lang="en-US" sz="1600" dirty="0" smtClean="0"/>
              <a:t>Scalability</a:t>
            </a:r>
            <a:endParaRPr lang="en-US" sz="1600" dirty="0"/>
          </a:p>
        </p:txBody>
      </p:sp>
      <p:grpSp>
        <p:nvGrpSpPr>
          <p:cNvPr id="48" name="Shape 4107"/>
          <p:cNvGrpSpPr/>
          <p:nvPr/>
        </p:nvGrpSpPr>
        <p:grpSpPr>
          <a:xfrm>
            <a:off x="320687" y="1643960"/>
            <a:ext cx="512366" cy="450978"/>
            <a:chOff x="6660750" y="298550"/>
            <a:chExt cx="396900" cy="396300"/>
          </a:xfrm>
        </p:grpSpPr>
        <p:sp>
          <p:nvSpPr>
            <p:cNvPr id="49" name="Shape 4108"/>
            <p:cNvSpPr/>
            <p:nvPr/>
          </p:nvSpPr>
          <p:spPr>
            <a:xfrm>
              <a:off x="6660750" y="298550"/>
              <a:ext cx="396900" cy="396300"/>
            </a:xfrm>
            <a:custGeom>
              <a:avLst/>
              <a:gdLst/>
              <a:ahLst/>
              <a:cxnLst/>
              <a:rect l="0" t="0" r="0" b="0"/>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0" name="Shape 4109"/>
            <p:cNvSpPr/>
            <p:nvPr/>
          </p:nvSpPr>
          <p:spPr>
            <a:xfrm>
              <a:off x="6697400" y="335200"/>
              <a:ext cx="323625" cy="323025"/>
            </a:xfrm>
            <a:custGeom>
              <a:avLst/>
              <a:gdLst/>
              <a:ahLst/>
              <a:cxnLst/>
              <a:rect l="0" t="0" r="0" b="0"/>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55" name="Shape 4318"/>
          <p:cNvGrpSpPr/>
          <p:nvPr/>
        </p:nvGrpSpPr>
        <p:grpSpPr>
          <a:xfrm>
            <a:off x="4100149" y="1681408"/>
            <a:ext cx="557932" cy="417822"/>
            <a:chOff x="5241175" y="4959100"/>
            <a:chExt cx="539775" cy="517775"/>
          </a:xfrm>
        </p:grpSpPr>
        <p:sp>
          <p:nvSpPr>
            <p:cNvPr id="56" name="Shape 4319"/>
            <p:cNvSpPr/>
            <p:nvPr/>
          </p:nvSpPr>
          <p:spPr>
            <a:xfrm>
              <a:off x="5575150" y="4959100"/>
              <a:ext cx="161225" cy="178300"/>
            </a:xfrm>
            <a:custGeom>
              <a:avLst/>
              <a:gdLst/>
              <a:ahLst/>
              <a:cxnLst/>
              <a:rect l="0" t="0" r="0" b="0"/>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7" name="Shape 4320"/>
            <p:cNvSpPr/>
            <p:nvPr/>
          </p:nvSpPr>
          <p:spPr>
            <a:xfrm>
              <a:off x="5330925" y="4985350"/>
              <a:ext cx="128250" cy="148400"/>
            </a:xfrm>
            <a:custGeom>
              <a:avLst/>
              <a:gdLst/>
              <a:ahLst/>
              <a:cxnLst/>
              <a:rect l="0" t="0" r="0" b="0"/>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4321"/>
            <p:cNvSpPr/>
            <p:nvPr/>
          </p:nvSpPr>
          <p:spPr>
            <a:xfrm>
              <a:off x="5241175" y="5241175"/>
              <a:ext cx="180125" cy="109325"/>
            </a:xfrm>
            <a:custGeom>
              <a:avLst/>
              <a:gdLst/>
              <a:ahLst/>
              <a:cxnLst/>
              <a:rect l="0" t="0" r="0" b="0"/>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9" name="Shape 4322"/>
            <p:cNvSpPr/>
            <p:nvPr/>
          </p:nvSpPr>
          <p:spPr>
            <a:xfrm>
              <a:off x="5461575" y="5316900"/>
              <a:ext cx="89175" cy="159975"/>
            </a:xfrm>
            <a:custGeom>
              <a:avLst/>
              <a:gdLst/>
              <a:ahLst/>
              <a:cxnLst/>
              <a:rect l="0" t="0" r="0" b="0"/>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0" name="Shape 4323"/>
            <p:cNvSpPr/>
            <p:nvPr/>
          </p:nvSpPr>
          <p:spPr>
            <a:xfrm>
              <a:off x="5619100" y="5194175"/>
              <a:ext cx="161850" cy="89775"/>
            </a:xfrm>
            <a:custGeom>
              <a:avLst/>
              <a:gdLst/>
              <a:ahLst/>
              <a:cxnLst/>
              <a:rect l="0" t="0" r="0" b="0"/>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1" name="Shape 4324"/>
            <p:cNvSpPr/>
            <p:nvPr/>
          </p:nvSpPr>
          <p:spPr>
            <a:xfrm>
              <a:off x="5420075" y="5116000"/>
              <a:ext cx="189300" cy="189925"/>
            </a:xfrm>
            <a:custGeom>
              <a:avLst/>
              <a:gdLst/>
              <a:ahLst/>
              <a:cxnLst/>
              <a:rect l="0" t="0" r="0" b="0"/>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003B55"/>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2" name="Shape 3871"/>
          <p:cNvSpPr txBox="1">
            <a:spLocks/>
          </p:cNvSpPr>
          <p:nvPr/>
        </p:nvSpPr>
        <p:spPr>
          <a:xfrm>
            <a:off x="3852620" y="1067810"/>
            <a:ext cx="1139522" cy="576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0" indent="0">
              <a:spcBef>
                <a:spcPts val="0"/>
              </a:spcBef>
              <a:buNone/>
            </a:pPr>
            <a:r>
              <a:rPr lang="en-US" sz="1600" dirty="0" smtClean="0"/>
              <a:t>Simplify operations</a:t>
            </a:r>
          </a:p>
        </p:txBody>
      </p:sp>
      <p:sp>
        <p:nvSpPr>
          <p:cNvPr id="4" name="Triangle isocèle 3"/>
          <p:cNvSpPr/>
          <p:nvPr/>
        </p:nvSpPr>
        <p:spPr>
          <a:xfrm rot="5400000">
            <a:off x="1079213" y="1179151"/>
            <a:ext cx="206097" cy="113488"/>
          </a:xfrm>
          <a:prstGeom prst="triangle">
            <a:avLst/>
          </a:prstGeom>
          <a:solidFill>
            <a:schemeClr val="bg1"/>
          </a:solidFill>
          <a:ln>
            <a:solidFill>
              <a:srgbClr val="003B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ZoneTexte 4"/>
          <p:cNvSpPr txBox="1"/>
          <p:nvPr/>
        </p:nvSpPr>
        <p:spPr>
          <a:xfrm>
            <a:off x="1308662" y="1132846"/>
            <a:ext cx="2462096" cy="769441"/>
          </a:xfrm>
          <a:prstGeom prst="rect">
            <a:avLst/>
          </a:prstGeom>
          <a:noFill/>
        </p:spPr>
        <p:txBody>
          <a:bodyPr wrap="square" rtlCol="0">
            <a:spAutoFit/>
          </a:bodyPr>
          <a:lstStyle/>
          <a:p>
            <a:r>
              <a:rPr lang="en-US" sz="1100" dirty="0" smtClean="0">
                <a:latin typeface="Titillium Web" panose="020B0604020202020204" charset="0"/>
              </a:rPr>
              <a:t>Centralized </a:t>
            </a:r>
            <a:r>
              <a:rPr lang="en-US" sz="1100" dirty="0">
                <a:latin typeface="Titillium Web" panose="020B0604020202020204" charset="0"/>
              </a:rPr>
              <a:t>Interface, no longer have to walk around and physically touch the actual hardware in order to accomplish most of their d2d task</a:t>
            </a:r>
          </a:p>
        </p:txBody>
      </p:sp>
      <p:sp>
        <p:nvSpPr>
          <p:cNvPr id="63" name="Triangle isocèle 62"/>
          <p:cNvSpPr/>
          <p:nvPr/>
        </p:nvSpPr>
        <p:spPr>
          <a:xfrm rot="5400000">
            <a:off x="1090363" y="2367543"/>
            <a:ext cx="206097" cy="113488"/>
          </a:xfrm>
          <a:prstGeom prst="triangle">
            <a:avLst/>
          </a:prstGeom>
          <a:solidFill>
            <a:schemeClr val="bg1"/>
          </a:solidFill>
          <a:ln>
            <a:solidFill>
              <a:srgbClr val="003B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riangle isocèle 63"/>
          <p:cNvSpPr/>
          <p:nvPr/>
        </p:nvSpPr>
        <p:spPr>
          <a:xfrm rot="5400000">
            <a:off x="1101251" y="3656965"/>
            <a:ext cx="206097" cy="113488"/>
          </a:xfrm>
          <a:prstGeom prst="triangle">
            <a:avLst/>
          </a:prstGeom>
          <a:solidFill>
            <a:schemeClr val="bg1"/>
          </a:solidFill>
          <a:ln>
            <a:solidFill>
              <a:srgbClr val="003B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riangle isocèle 64"/>
          <p:cNvSpPr/>
          <p:nvPr/>
        </p:nvSpPr>
        <p:spPr>
          <a:xfrm rot="5400000">
            <a:off x="5027700" y="1165529"/>
            <a:ext cx="206097" cy="113488"/>
          </a:xfrm>
          <a:prstGeom prst="triangle">
            <a:avLst/>
          </a:prstGeom>
          <a:solidFill>
            <a:schemeClr val="bg1"/>
          </a:solidFill>
          <a:ln>
            <a:solidFill>
              <a:srgbClr val="003B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riangle isocèle 65"/>
          <p:cNvSpPr/>
          <p:nvPr/>
        </p:nvSpPr>
        <p:spPr>
          <a:xfrm rot="5400000">
            <a:off x="5027701" y="2367545"/>
            <a:ext cx="206097" cy="113488"/>
          </a:xfrm>
          <a:prstGeom prst="triangle">
            <a:avLst/>
          </a:prstGeom>
          <a:solidFill>
            <a:schemeClr val="bg1"/>
          </a:solidFill>
          <a:ln>
            <a:solidFill>
              <a:srgbClr val="003B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riangle isocèle 66"/>
          <p:cNvSpPr/>
          <p:nvPr/>
        </p:nvSpPr>
        <p:spPr>
          <a:xfrm rot="5400000">
            <a:off x="5038587" y="3678005"/>
            <a:ext cx="206097" cy="113488"/>
          </a:xfrm>
          <a:prstGeom prst="triangle">
            <a:avLst/>
          </a:prstGeom>
          <a:solidFill>
            <a:schemeClr val="bg1"/>
          </a:solidFill>
          <a:ln>
            <a:solidFill>
              <a:srgbClr val="003B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ZoneTexte 67"/>
          <p:cNvSpPr txBox="1"/>
          <p:nvPr/>
        </p:nvSpPr>
        <p:spPr>
          <a:xfrm>
            <a:off x="1287320" y="2321238"/>
            <a:ext cx="2652655" cy="1107996"/>
          </a:xfrm>
          <a:prstGeom prst="rect">
            <a:avLst/>
          </a:prstGeom>
          <a:noFill/>
        </p:spPr>
        <p:txBody>
          <a:bodyPr wrap="square" rtlCol="0">
            <a:spAutoFit/>
          </a:bodyPr>
          <a:lstStyle/>
          <a:p>
            <a:r>
              <a:rPr lang="en-US" sz="1100" dirty="0" smtClean="0">
                <a:latin typeface="Titillium Web" panose="020B0604020202020204" charset="0"/>
              </a:rPr>
              <a:t>Run on commodity hardware.</a:t>
            </a:r>
          </a:p>
          <a:p>
            <a:r>
              <a:rPr lang="en-US" sz="1100" dirty="0" smtClean="0">
                <a:latin typeface="Titillium Web" panose="020B0604020202020204" charset="0"/>
              </a:rPr>
              <a:t>Resources are pooled together and consolidated. </a:t>
            </a:r>
          </a:p>
          <a:p>
            <a:r>
              <a:rPr lang="en-US" sz="1100" dirty="0" smtClean="0">
                <a:latin typeface="Titillium Web" panose="020B0604020202020204" charset="0"/>
              </a:rPr>
              <a:t>Pay as you grow</a:t>
            </a:r>
          </a:p>
          <a:p>
            <a:r>
              <a:rPr lang="en-US" sz="1100" dirty="0" smtClean="0">
                <a:latin typeface="Titillium Web" panose="020B0604020202020204" charset="0"/>
              </a:rPr>
              <a:t>Reducing operational time reduce the TCO.</a:t>
            </a:r>
          </a:p>
          <a:p>
            <a:r>
              <a:rPr lang="en-US" sz="1100" dirty="0" smtClean="0">
                <a:latin typeface="Titillium Web" panose="020B0604020202020204" charset="0"/>
              </a:rPr>
              <a:t>Energy efficient system</a:t>
            </a:r>
            <a:endParaRPr lang="en-US" sz="1100" dirty="0">
              <a:latin typeface="Titillium Web" panose="020B0604020202020204" charset="0"/>
            </a:endParaRPr>
          </a:p>
        </p:txBody>
      </p:sp>
      <p:sp>
        <p:nvSpPr>
          <p:cNvPr id="69" name="ZoneTexte 68"/>
          <p:cNvSpPr txBox="1"/>
          <p:nvPr/>
        </p:nvSpPr>
        <p:spPr>
          <a:xfrm>
            <a:off x="1304587" y="3610660"/>
            <a:ext cx="2635388" cy="769441"/>
          </a:xfrm>
          <a:prstGeom prst="rect">
            <a:avLst/>
          </a:prstGeom>
          <a:noFill/>
        </p:spPr>
        <p:txBody>
          <a:bodyPr wrap="square" rtlCol="0">
            <a:spAutoFit/>
          </a:bodyPr>
          <a:lstStyle/>
          <a:p>
            <a:r>
              <a:rPr lang="en-US" sz="1100" dirty="0" smtClean="0">
                <a:latin typeface="Titillium Web" panose="020B0604020202020204" charset="0"/>
              </a:rPr>
              <a:t>Quick response to the market and business change.</a:t>
            </a:r>
          </a:p>
          <a:p>
            <a:r>
              <a:rPr lang="en-US" sz="1100" dirty="0" smtClean="0">
                <a:latin typeface="Titillium Web" panose="020B0604020202020204" charset="0"/>
              </a:rPr>
              <a:t>Provisioning task are perform on minutes instead of days or weeks</a:t>
            </a:r>
            <a:endParaRPr lang="en-US" sz="1100" dirty="0">
              <a:latin typeface="Titillium Web" panose="020B0604020202020204" charset="0"/>
            </a:endParaRPr>
          </a:p>
        </p:txBody>
      </p:sp>
      <p:sp>
        <p:nvSpPr>
          <p:cNvPr id="70" name="ZoneTexte 69"/>
          <p:cNvSpPr txBox="1"/>
          <p:nvPr/>
        </p:nvSpPr>
        <p:spPr>
          <a:xfrm>
            <a:off x="5207943" y="1065485"/>
            <a:ext cx="2364299" cy="600164"/>
          </a:xfrm>
          <a:prstGeom prst="rect">
            <a:avLst/>
          </a:prstGeom>
          <a:noFill/>
        </p:spPr>
        <p:txBody>
          <a:bodyPr wrap="square" rtlCol="0">
            <a:spAutoFit/>
          </a:bodyPr>
          <a:lstStyle/>
          <a:p>
            <a:r>
              <a:rPr lang="en-US" sz="1100" dirty="0" smtClean="0">
                <a:latin typeface="Titillium Web" panose="020B0604020202020204" charset="0"/>
              </a:rPr>
              <a:t>Centralized management, Automation and deep integration  of all resources simplify the d2d activity</a:t>
            </a:r>
            <a:endParaRPr lang="en-US" sz="1100" dirty="0">
              <a:latin typeface="Titillium Web" panose="020B0604020202020204" charset="0"/>
            </a:endParaRPr>
          </a:p>
        </p:txBody>
      </p:sp>
      <p:sp>
        <p:nvSpPr>
          <p:cNvPr id="71" name="ZoneTexte 70"/>
          <p:cNvSpPr txBox="1"/>
          <p:nvPr/>
        </p:nvSpPr>
        <p:spPr>
          <a:xfrm>
            <a:off x="5261888" y="2321238"/>
            <a:ext cx="2364299" cy="938719"/>
          </a:xfrm>
          <a:prstGeom prst="rect">
            <a:avLst/>
          </a:prstGeom>
          <a:noFill/>
        </p:spPr>
        <p:txBody>
          <a:bodyPr wrap="square" rtlCol="0">
            <a:spAutoFit/>
          </a:bodyPr>
          <a:lstStyle/>
          <a:p>
            <a:r>
              <a:rPr lang="en-US" sz="1100" dirty="0" smtClean="0">
                <a:latin typeface="Titillium Web" panose="020B0604020202020204" charset="0"/>
              </a:rPr>
              <a:t>Monitoring  of all integrated components opens up the possibility of using modern analytics tools to help to optimize the system for more efficient and cost-effective operation</a:t>
            </a:r>
            <a:endParaRPr lang="en-US" sz="1100" dirty="0">
              <a:latin typeface="Titillium Web" panose="020B0604020202020204" charset="0"/>
            </a:endParaRPr>
          </a:p>
        </p:txBody>
      </p:sp>
      <p:sp>
        <p:nvSpPr>
          <p:cNvPr id="72" name="ZoneTexte 71"/>
          <p:cNvSpPr txBox="1"/>
          <p:nvPr/>
        </p:nvSpPr>
        <p:spPr>
          <a:xfrm>
            <a:off x="5261888" y="3610660"/>
            <a:ext cx="2364299" cy="1446550"/>
          </a:xfrm>
          <a:prstGeom prst="rect">
            <a:avLst/>
          </a:prstGeom>
          <a:noFill/>
        </p:spPr>
        <p:txBody>
          <a:bodyPr wrap="square" rtlCol="0">
            <a:spAutoFit/>
          </a:bodyPr>
          <a:lstStyle/>
          <a:p>
            <a:r>
              <a:rPr lang="en-US" sz="1100" dirty="0" smtClean="0">
                <a:latin typeface="Titillium Web" panose="020B0604020202020204" charset="0"/>
              </a:rPr>
              <a:t>Just add more simple and ship x86 Server to increase the total power and capacity of your datacenter</a:t>
            </a:r>
          </a:p>
          <a:p>
            <a:r>
              <a:rPr lang="en-US" sz="1100" dirty="0" smtClean="0">
                <a:latin typeface="Titillium Web" panose="020B0604020202020204" charset="0"/>
              </a:rPr>
              <a:t>No more need to  shutdown your infrastructure to migrate to newer system.</a:t>
            </a:r>
          </a:p>
          <a:p>
            <a:r>
              <a:rPr lang="en-US" sz="1100" dirty="0" smtClean="0">
                <a:latin typeface="Titillium Web" panose="020B0604020202020204" charset="0"/>
              </a:rPr>
              <a:t>Highly performance using SDD/HDD and Flash</a:t>
            </a:r>
            <a:endParaRPr lang="en-US" sz="1100" dirty="0">
              <a:latin typeface="Titillium Web" panose="020B0604020202020204" charset="0"/>
            </a:endParaRPr>
          </a:p>
        </p:txBody>
      </p:sp>
    </p:spTree>
    <p:extLst>
      <p:ext uri="{BB962C8B-B14F-4D97-AF65-F5344CB8AC3E}">
        <p14:creationId xmlns:p14="http://schemas.microsoft.com/office/powerpoint/2010/main" val="1000032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fade">
                                      <p:cBhvr>
                                        <p:cTn id="24" dur="500"/>
                                        <p:tgtEl>
                                          <p:spTgt spid="6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fade">
                                      <p:cBhvr>
                                        <p:cTn id="30" dur="500"/>
                                        <p:tgtEl>
                                          <p:spTgt spid="6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par>
                                <p:cTn id="36" presetID="10" presetClass="entr" presetSubtype="0" fill="hold" nodeType="with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fade">
                                      <p:cBhvr>
                                        <p:cTn id="38" dur="500"/>
                                        <p:tgtEl>
                                          <p:spTgt spid="4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4"/>
                                        </p:tgtEl>
                                        <p:attrNameLst>
                                          <p:attrName>style.visibility</p:attrName>
                                        </p:attrNameLst>
                                      </p:cBhvr>
                                      <p:to>
                                        <p:strVal val="visible"/>
                                      </p:to>
                                    </p:set>
                                    <p:animEffect transition="in" filter="fade">
                                      <p:cBhvr>
                                        <p:cTn id="41" dur="500"/>
                                        <p:tgtEl>
                                          <p:spTgt spid="6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9"/>
                                        </p:tgtEl>
                                        <p:attrNameLst>
                                          <p:attrName>style.visibility</p:attrName>
                                        </p:attrNameLst>
                                      </p:cBhvr>
                                      <p:to>
                                        <p:strVal val="visible"/>
                                      </p:to>
                                    </p:set>
                                    <p:animEffect transition="in" filter="fade">
                                      <p:cBhvr>
                                        <p:cTn id="44" dur="500"/>
                                        <p:tgtEl>
                                          <p:spTgt spid="6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fade">
                                      <p:cBhvr>
                                        <p:cTn id="49" dur="500"/>
                                        <p:tgtEl>
                                          <p:spTgt spid="62"/>
                                        </p:tgtEl>
                                      </p:cBhvr>
                                    </p:animEffect>
                                  </p:childTnLst>
                                </p:cTn>
                              </p:par>
                              <p:par>
                                <p:cTn id="50" presetID="10" presetClass="entr" presetSubtype="0" fill="hold"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fade">
                                      <p:cBhvr>
                                        <p:cTn id="52" dur="500"/>
                                        <p:tgtEl>
                                          <p:spTgt spid="5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5"/>
                                        </p:tgtEl>
                                        <p:attrNameLst>
                                          <p:attrName>style.visibility</p:attrName>
                                        </p:attrNameLst>
                                      </p:cBhvr>
                                      <p:to>
                                        <p:strVal val="visible"/>
                                      </p:to>
                                    </p:set>
                                    <p:animEffect transition="in" filter="fade">
                                      <p:cBhvr>
                                        <p:cTn id="55" dur="500"/>
                                        <p:tgtEl>
                                          <p:spTgt spid="6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fade">
                                      <p:cBhvr>
                                        <p:cTn id="58" dur="500"/>
                                        <p:tgtEl>
                                          <p:spTgt spid="7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fade">
                                      <p:cBhvr>
                                        <p:cTn id="63" dur="500"/>
                                        <p:tgtEl>
                                          <p:spTgt spid="4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fade">
                                      <p:cBhvr>
                                        <p:cTn id="66" dur="500"/>
                                        <p:tgtEl>
                                          <p:spTgt spid="66"/>
                                        </p:tgtEl>
                                      </p:cBhvr>
                                    </p:animEffect>
                                  </p:childTnLst>
                                </p:cTn>
                              </p:par>
                              <p:par>
                                <p:cTn id="67" presetID="10" presetClass="entr" presetSubtype="0"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fade">
                                      <p:cBhvr>
                                        <p:cTn id="69" dur="500"/>
                                        <p:tgtEl>
                                          <p:spTgt spid="1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1"/>
                                        </p:tgtEl>
                                        <p:attrNameLst>
                                          <p:attrName>style.visibility</p:attrName>
                                        </p:attrNameLst>
                                      </p:cBhvr>
                                      <p:to>
                                        <p:strVal val="visible"/>
                                      </p:to>
                                    </p:set>
                                    <p:animEffect transition="in" filter="fade">
                                      <p:cBhvr>
                                        <p:cTn id="72" dur="500"/>
                                        <p:tgtEl>
                                          <p:spTgt spid="7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fade">
                                      <p:cBhvr>
                                        <p:cTn id="77" dur="500"/>
                                        <p:tgtEl>
                                          <p:spTgt spid="4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fade">
                                      <p:cBhvr>
                                        <p:cTn id="80" dur="500"/>
                                        <p:tgtEl>
                                          <p:spTgt spid="67"/>
                                        </p:tgtEl>
                                      </p:cBhvr>
                                    </p:animEffect>
                                  </p:childTnLst>
                                </p:cTn>
                              </p:par>
                              <p:par>
                                <p:cTn id="81" presetID="10" presetClass="entr" presetSubtype="0" fill="hold" nodeType="with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fade">
                                      <p:cBhvr>
                                        <p:cTn id="83" dur="500"/>
                                        <p:tgtEl>
                                          <p:spTgt spid="1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72"/>
                                        </p:tgtEl>
                                        <p:attrNameLst>
                                          <p:attrName>style.visibility</p:attrName>
                                        </p:attrNameLst>
                                      </p:cBhvr>
                                      <p:to>
                                        <p:strVal val="visible"/>
                                      </p:to>
                                    </p:set>
                                    <p:animEffect transition="in" filter="fade">
                                      <p:cBhvr>
                                        <p:cTn id="8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p:bldP spid="20" grpId="0"/>
      <p:bldP spid="42" grpId="0"/>
      <p:bldP spid="46" grpId="0"/>
      <p:bldP spid="47" grpId="0"/>
      <p:bldP spid="62" grpId="0"/>
      <p:bldP spid="4" grpId="0" animBg="1"/>
      <p:bldP spid="5" grpId="0"/>
      <p:bldP spid="63" grpId="0" animBg="1"/>
      <p:bldP spid="64" grpId="0" animBg="1"/>
      <p:bldP spid="65" grpId="0" animBg="1"/>
      <p:bldP spid="66" grpId="0" animBg="1"/>
      <p:bldP spid="67" grpId="0" animBg="1"/>
      <p:bldP spid="68" grpId="0"/>
      <p:bldP spid="69" grpId="0"/>
      <p:bldP spid="70" grpId="0"/>
      <p:bldP spid="71" grpId="0"/>
      <p:bldP spid="7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41" name="Shape 404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t>16</a:t>
            </a:fld>
            <a:endParaRPr/>
          </a:p>
        </p:txBody>
      </p:sp>
      <p:sp>
        <p:nvSpPr>
          <p:cNvPr id="4038" name="Shape 4038"/>
          <p:cNvSpPr txBox="1">
            <a:spLocks noGrp="1"/>
          </p:cNvSpPr>
          <p:nvPr>
            <p:ph type="ctrTitle" idx="4294967295"/>
          </p:nvPr>
        </p:nvSpPr>
        <p:spPr>
          <a:xfrm>
            <a:off x="0" y="744538"/>
            <a:ext cx="4864100" cy="116046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a:solidFill>
                  <a:srgbClr val="80BFB7"/>
                </a:solidFill>
              </a:rPr>
              <a:t>THANKS!</a:t>
            </a:r>
            <a:endParaRPr sz="6000">
              <a:solidFill>
                <a:srgbClr val="80BFB7"/>
              </a:solidFill>
            </a:endParaRPr>
          </a:p>
        </p:txBody>
      </p:sp>
      <p:sp>
        <p:nvSpPr>
          <p:cNvPr id="4039" name="Shape 4039"/>
          <p:cNvSpPr txBox="1">
            <a:spLocks noGrp="1"/>
          </p:cNvSpPr>
          <p:nvPr>
            <p:ph type="subTitle" idx="4294967295"/>
          </p:nvPr>
        </p:nvSpPr>
        <p:spPr>
          <a:xfrm>
            <a:off x="0" y="1944688"/>
            <a:ext cx="4864100" cy="784225"/>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3600">
                <a:solidFill>
                  <a:srgbClr val="D3EBD5"/>
                </a:solidFill>
                <a:highlight>
                  <a:srgbClr val="01597F"/>
                </a:highlight>
              </a:rPr>
              <a:t>Any questions?</a:t>
            </a:r>
            <a:endParaRPr sz="3600">
              <a:solidFill>
                <a:srgbClr val="D3EBD5"/>
              </a:solidFill>
              <a:highlight>
                <a:srgbClr val="01597F"/>
              </a:highligh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13"/>
        <p:cNvGrpSpPr/>
        <p:nvPr/>
      </p:nvGrpSpPr>
      <p:grpSpPr>
        <a:xfrm>
          <a:off x="0" y="0"/>
          <a:ext cx="0" cy="0"/>
          <a:chOff x="0" y="0"/>
          <a:chExt cx="0" cy="0"/>
        </a:xfrm>
      </p:grpSpPr>
      <p:sp>
        <p:nvSpPr>
          <p:cNvPr id="3914" name="Shape 3914"/>
          <p:cNvSpPr txBox="1">
            <a:spLocks noGrp="1"/>
          </p:cNvSpPr>
          <p:nvPr>
            <p:ph type="title"/>
          </p:nvPr>
        </p:nvSpPr>
        <p:spPr>
          <a:xfrm>
            <a:off x="2762865" y="409394"/>
            <a:ext cx="4672360" cy="129197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smtClean="0"/>
              <a:t>Data Doubles every </a:t>
            </a:r>
            <a:br>
              <a:rPr lang="en" dirty="0" smtClean="0"/>
            </a:br>
            <a:r>
              <a:rPr lang="en" dirty="0" smtClean="0"/>
              <a:t>two years</a:t>
            </a:r>
            <a:endParaRPr dirty="0"/>
          </a:p>
        </p:txBody>
      </p:sp>
      <p:sp>
        <p:nvSpPr>
          <p:cNvPr id="3915" name="Shape 3915"/>
          <p:cNvSpPr txBox="1">
            <a:spLocks noGrp="1"/>
          </p:cNvSpPr>
          <p:nvPr>
            <p:ph type="body" idx="1"/>
          </p:nvPr>
        </p:nvSpPr>
        <p:spPr>
          <a:xfrm>
            <a:off x="2847475" y="1956621"/>
            <a:ext cx="4792190" cy="2683641"/>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sz="1800" dirty="0" smtClean="0"/>
              <a:t>From 2013 to 2020, the digital universe will grow by a factor of 10, from 4,4ZB to 44 ZB*</a:t>
            </a:r>
          </a:p>
          <a:p>
            <a:pPr marL="0" lvl="0" indent="0" rtl="0">
              <a:spcBef>
                <a:spcPts val="600"/>
              </a:spcBef>
              <a:spcAft>
                <a:spcPts val="0"/>
              </a:spcAft>
              <a:buNone/>
            </a:pPr>
            <a:endParaRPr lang="en" sz="1800" dirty="0"/>
          </a:p>
          <a:p>
            <a:pPr marL="76200" indent="0">
              <a:buNone/>
            </a:pPr>
            <a:r>
              <a:rPr lang="en-US" sz="1800" b="1" dirty="0"/>
              <a:t>2/3 </a:t>
            </a:r>
            <a:r>
              <a:rPr lang="en-US" sz="1800" dirty="0"/>
              <a:t>of </a:t>
            </a:r>
            <a:r>
              <a:rPr lang="en-US" sz="1800" dirty="0" smtClean="0"/>
              <a:t>Data </a:t>
            </a:r>
            <a:r>
              <a:rPr lang="en-US" sz="1800" dirty="0"/>
              <a:t>Is Created </a:t>
            </a:r>
            <a:r>
              <a:rPr lang="en-US" sz="1800" b="1" dirty="0"/>
              <a:t>by Consumers</a:t>
            </a:r>
            <a:r>
              <a:rPr lang="en-US" sz="1800" b="1" dirty="0" smtClean="0"/>
              <a:t>, </a:t>
            </a:r>
            <a:r>
              <a:rPr lang="en-US" sz="1800" dirty="0" smtClean="0"/>
              <a:t>but  </a:t>
            </a:r>
            <a:r>
              <a:rPr lang="en-US" sz="1800" b="1" dirty="0" smtClean="0"/>
              <a:t>Enterprises </a:t>
            </a:r>
            <a:r>
              <a:rPr lang="en-US" sz="1800" dirty="0" smtClean="0"/>
              <a:t>Are Responsible for </a:t>
            </a:r>
            <a:r>
              <a:rPr lang="en-US" sz="1800" b="1" dirty="0"/>
              <a:t>85% </a:t>
            </a:r>
            <a:r>
              <a:rPr lang="en-US" sz="1800" dirty="0"/>
              <a:t>of This</a:t>
            </a:r>
            <a:endParaRPr lang="en" sz="1800" dirty="0" smtClean="0"/>
          </a:p>
          <a:p>
            <a:pPr marL="0" lvl="0" indent="0" rtl="0">
              <a:spcBef>
                <a:spcPts val="600"/>
              </a:spcBef>
              <a:spcAft>
                <a:spcPts val="0"/>
              </a:spcAft>
              <a:buNone/>
            </a:pPr>
            <a:endParaRPr lang="en" sz="1800" dirty="0"/>
          </a:p>
          <a:p>
            <a:pPr marL="0" lvl="0" indent="0" rtl="0">
              <a:spcBef>
                <a:spcPts val="600"/>
              </a:spcBef>
              <a:spcAft>
                <a:spcPts val="0"/>
              </a:spcAft>
              <a:buNone/>
            </a:pPr>
            <a:r>
              <a:rPr lang="en" sz="1800" dirty="0" smtClean="0"/>
              <a:t>IT needs to adapt their infrastructure to address the storage challenge</a:t>
            </a:r>
            <a:endParaRPr sz="1800" dirty="0"/>
          </a:p>
        </p:txBody>
      </p:sp>
      <p:sp>
        <p:nvSpPr>
          <p:cNvPr id="3917" name="Shape 39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t>17</a:t>
            </a:fld>
            <a:endParaRPr/>
          </a:p>
        </p:txBody>
      </p:sp>
      <p:pic>
        <p:nvPicPr>
          <p:cNvPr id="3" name="Image 2"/>
          <p:cNvPicPr>
            <a:picLocks noChangeAspect="1"/>
          </p:cNvPicPr>
          <p:nvPr/>
        </p:nvPicPr>
        <p:blipFill>
          <a:blip r:embed="rId3"/>
          <a:stretch>
            <a:fillRect/>
          </a:stretch>
        </p:blipFill>
        <p:spPr>
          <a:xfrm>
            <a:off x="0" y="272143"/>
            <a:ext cx="2544537" cy="2035629"/>
          </a:xfrm>
          <a:prstGeom prst="rect">
            <a:avLst/>
          </a:prstGeom>
        </p:spPr>
      </p:pic>
      <p:pic>
        <p:nvPicPr>
          <p:cNvPr id="4" name="Image 3"/>
          <p:cNvPicPr>
            <a:picLocks noChangeAspect="1"/>
          </p:cNvPicPr>
          <p:nvPr/>
        </p:nvPicPr>
        <p:blipFill>
          <a:blip r:embed="rId4"/>
          <a:stretch>
            <a:fillRect/>
          </a:stretch>
        </p:blipFill>
        <p:spPr>
          <a:xfrm>
            <a:off x="0" y="2307772"/>
            <a:ext cx="2544535" cy="2332490"/>
          </a:xfrm>
          <a:prstGeom prst="rect">
            <a:avLst/>
          </a:prstGeom>
        </p:spPr>
      </p:pic>
      <p:sp>
        <p:nvSpPr>
          <p:cNvPr id="9" name="Shape 3859"/>
          <p:cNvSpPr txBox="1">
            <a:spLocks/>
          </p:cNvSpPr>
          <p:nvPr/>
        </p:nvSpPr>
        <p:spPr>
          <a:xfrm>
            <a:off x="4345858" y="4768798"/>
            <a:ext cx="3543494" cy="3450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eaLnBrk="1" hangingPunct="1">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pPr marL="0" indent="0">
              <a:spcBef>
                <a:spcPts val="0"/>
              </a:spcBef>
              <a:buFont typeface="Titillium Web Light"/>
              <a:buNone/>
            </a:pPr>
            <a:r>
              <a:rPr lang="fr-FR" sz="1050" dirty="0" smtClean="0"/>
              <a:t>*Source IDC 2014</a:t>
            </a:r>
            <a:r>
              <a:rPr lang="fr-FR" sz="1050" dirty="0" smtClean="0">
                <a:sym typeface="Wingdings" panose="05000000000000000000" pitchFamily="2" charset="2"/>
              </a:rPr>
              <a:t> The digital </a:t>
            </a:r>
            <a:r>
              <a:rPr lang="fr-FR" sz="1050" dirty="0" err="1" smtClean="0">
                <a:sym typeface="Wingdings" panose="05000000000000000000" pitchFamily="2" charset="2"/>
              </a:rPr>
              <a:t>Universe</a:t>
            </a:r>
            <a:r>
              <a:rPr lang="fr-FR" sz="1050" dirty="0" smtClean="0">
                <a:sym typeface="Wingdings" panose="05000000000000000000" pitchFamily="2" charset="2"/>
              </a:rPr>
              <a:t> of </a:t>
            </a:r>
            <a:r>
              <a:rPr lang="fr-FR" sz="1050" dirty="0" err="1" smtClean="0">
                <a:sym typeface="Wingdings" panose="05000000000000000000" pitchFamily="2" charset="2"/>
              </a:rPr>
              <a:t>Opportunities</a:t>
            </a:r>
            <a:endParaRPr lang="fr-FR" sz="105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3" name="Shape 385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t>18</a:t>
            </a:fld>
            <a:endParaRPr/>
          </a:p>
        </p:txBody>
      </p:sp>
      <p:sp>
        <p:nvSpPr>
          <p:cNvPr id="3850" name="Shape 3850"/>
          <p:cNvSpPr txBox="1">
            <a:spLocks noGrp="1"/>
          </p:cNvSpPr>
          <p:nvPr>
            <p:ph type="ctrTitle" idx="4294967295"/>
          </p:nvPr>
        </p:nvSpPr>
        <p:spPr>
          <a:xfrm>
            <a:off x="4340071" y="668338"/>
            <a:ext cx="3732212" cy="1160462"/>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sz="6000" dirty="0" smtClean="0"/>
              <a:t>Good Bye !</a:t>
            </a:r>
            <a:endParaRPr sz="6000" dirty="0"/>
          </a:p>
        </p:txBody>
      </p:sp>
      <p:sp>
        <p:nvSpPr>
          <p:cNvPr id="3851" name="Shape 3851"/>
          <p:cNvSpPr txBox="1">
            <a:spLocks noGrp="1"/>
          </p:cNvSpPr>
          <p:nvPr>
            <p:ph type="subTitle" idx="4294967295"/>
          </p:nvPr>
        </p:nvSpPr>
        <p:spPr>
          <a:xfrm>
            <a:off x="3780212" y="1828800"/>
            <a:ext cx="3732212" cy="2487613"/>
          </a:xfrm>
          <a:prstGeom prst="rect">
            <a:avLst/>
          </a:prstGeom>
        </p:spPr>
        <p:txBody>
          <a:bodyPr spcFirstLastPara="1" wrap="square" lIns="91425" tIns="91425" rIns="91425" bIns="91425" anchor="t" anchorCtr="0">
            <a:noAutofit/>
          </a:bodyPr>
          <a:lstStyle/>
          <a:p>
            <a:pPr marL="0" lvl="0" indent="0" rtl="0">
              <a:spcBef>
                <a:spcPts val="600"/>
              </a:spcBef>
              <a:spcAft>
                <a:spcPts val="0"/>
              </a:spcAft>
              <a:buNone/>
            </a:pPr>
            <a:r>
              <a:rPr lang="en" b="1" dirty="0">
                <a:latin typeface="Titillium Web"/>
                <a:ea typeface="Titillium Web"/>
                <a:cs typeface="Titillium Web"/>
                <a:sym typeface="Titillium Web"/>
              </a:rPr>
              <a:t>I am </a:t>
            </a:r>
            <a:r>
              <a:rPr lang="en" b="1" dirty="0" smtClean="0">
                <a:latin typeface="Titillium Web"/>
                <a:ea typeface="Titillium Web"/>
                <a:cs typeface="Titillium Web"/>
                <a:sym typeface="Titillium Web"/>
              </a:rPr>
              <a:t>François Conza</a:t>
            </a:r>
            <a:endParaRPr b="1" dirty="0">
              <a:latin typeface="Titillium Web"/>
              <a:ea typeface="Titillium Web"/>
              <a:cs typeface="Titillium Web"/>
              <a:sym typeface="Titillium Web"/>
            </a:endParaRPr>
          </a:p>
          <a:p>
            <a:pPr marL="0" lvl="0" indent="0">
              <a:spcBef>
                <a:spcPts val="600"/>
              </a:spcBef>
              <a:spcAft>
                <a:spcPts val="0"/>
              </a:spcAft>
              <a:buClr>
                <a:schemeClr val="dk1"/>
              </a:buClr>
              <a:buSzPts val="1100"/>
              <a:buFont typeface="Arial"/>
              <a:buNone/>
            </a:pPr>
            <a:endParaRPr lang="en" dirty="0" smtClean="0"/>
          </a:p>
          <a:p>
            <a:pPr marL="0" lvl="0" indent="0">
              <a:spcBef>
                <a:spcPts val="600"/>
              </a:spcBef>
              <a:spcAft>
                <a:spcPts val="0"/>
              </a:spcAft>
              <a:buClr>
                <a:schemeClr val="dk1"/>
              </a:buClr>
              <a:buSzPts val="1100"/>
              <a:buFont typeface="Arial"/>
              <a:buNone/>
            </a:pPr>
            <a:r>
              <a:rPr lang="en" dirty="0" smtClean="0"/>
              <a:t>You </a:t>
            </a:r>
            <a:r>
              <a:rPr lang="en" dirty="0"/>
              <a:t>can find me at </a:t>
            </a:r>
            <a:r>
              <a:rPr lang="en" dirty="0" smtClean="0"/>
              <a:t>francois.conza@free.fr</a:t>
            </a:r>
            <a:endParaRPr b="1" dirty="0"/>
          </a:p>
        </p:txBody>
      </p:sp>
      <p:pic>
        <p:nvPicPr>
          <p:cNvPr id="3852" name="Shape 3852" descr="photo-1434030216411-0b793f4b4173.jpg"/>
          <p:cNvPicPr preferRelativeResize="0"/>
          <p:nvPr/>
        </p:nvPicPr>
        <p:blipFill rotWithShape="1">
          <a:blip r:embed="rId3">
            <a:alphaModFix/>
          </a:blip>
          <a:srcRect l="23367" r="21417"/>
          <a:stretch/>
        </p:blipFill>
        <p:spPr>
          <a:xfrm>
            <a:off x="0" y="0"/>
            <a:ext cx="2840000" cy="5143500"/>
          </a:xfrm>
          <a:prstGeom prst="rect">
            <a:avLst/>
          </a:prstGeom>
          <a:noFill/>
          <a:ln>
            <a:noFill/>
          </a:ln>
        </p:spPr>
      </p:pic>
    </p:spTree>
    <p:extLst>
      <p:ext uri="{BB962C8B-B14F-4D97-AF65-F5344CB8AC3E}">
        <p14:creationId xmlns:p14="http://schemas.microsoft.com/office/powerpoint/2010/main" val="1699749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13"/>
        <p:cNvGrpSpPr/>
        <p:nvPr/>
      </p:nvGrpSpPr>
      <p:grpSpPr>
        <a:xfrm>
          <a:off x="0" y="0"/>
          <a:ext cx="0" cy="0"/>
          <a:chOff x="0" y="0"/>
          <a:chExt cx="0" cy="0"/>
        </a:xfrm>
      </p:grpSpPr>
      <p:sp>
        <p:nvSpPr>
          <p:cNvPr id="3914" name="Shape 3914"/>
          <p:cNvSpPr txBox="1">
            <a:spLocks noGrp="1"/>
          </p:cNvSpPr>
          <p:nvPr>
            <p:ph type="title"/>
          </p:nvPr>
        </p:nvSpPr>
        <p:spPr>
          <a:xfrm>
            <a:off x="3623485" y="0"/>
            <a:ext cx="4069604" cy="781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smtClean="0"/>
              <a:t>Agenda</a:t>
            </a:r>
            <a:endParaRPr dirty="0"/>
          </a:p>
        </p:txBody>
      </p:sp>
      <p:sp>
        <p:nvSpPr>
          <p:cNvPr id="3915" name="Shape 3915"/>
          <p:cNvSpPr txBox="1">
            <a:spLocks noGrp="1"/>
          </p:cNvSpPr>
          <p:nvPr>
            <p:ph type="body" idx="1"/>
          </p:nvPr>
        </p:nvSpPr>
        <p:spPr>
          <a:xfrm>
            <a:off x="265702" y="1055914"/>
            <a:ext cx="7082155" cy="3664287"/>
          </a:xfrm>
          <a:prstGeom prst="rect">
            <a:avLst/>
          </a:prstGeom>
        </p:spPr>
        <p:txBody>
          <a:bodyPr spcFirstLastPara="1" wrap="square" lIns="91425" tIns="91425" rIns="91425" bIns="91425" anchor="t" anchorCtr="0">
            <a:noAutofit/>
          </a:bodyPr>
          <a:lstStyle/>
          <a:p>
            <a:pPr marL="285750" indent="-285750">
              <a:lnSpc>
                <a:spcPct val="150000"/>
              </a:lnSpc>
            </a:pPr>
            <a:r>
              <a:rPr lang="en-US" sz="2600" dirty="0" smtClean="0"/>
              <a:t>SDDC introduction</a:t>
            </a:r>
            <a:endParaRPr lang="en-US" sz="2600" dirty="0"/>
          </a:p>
          <a:p>
            <a:pPr marL="285750" indent="-285750">
              <a:lnSpc>
                <a:spcPct val="150000"/>
              </a:lnSpc>
            </a:pPr>
            <a:r>
              <a:rPr lang="en-US" sz="2600" dirty="0" smtClean="0"/>
              <a:t>Datacenter Infrastructures</a:t>
            </a:r>
          </a:p>
          <a:p>
            <a:pPr marL="285750" indent="-285750">
              <a:lnSpc>
                <a:spcPct val="150000"/>
              </a:lnSpc>
            </a:pPr>
            <a:r>
              <a:rPr lang="en-US" sz="2600" dirty="0" err="1" smtClean="0"/>
              <a:t>Hyperconvergence</a:t>
            </a:r>
            <a:r>
              <a:rPr lang="en-US" sz="2600" dirty="0" smtClean="0"/>
              <a:t> (HCI)</a:t>
            </a:r>
            <a:endParaRPr lang="en-US" sz="2600" dirty="0"/>
          </a:p>
          <a:p>
            <a:pPr marL="285750" indent="-285750">
              <a:lnSpc>
                <a:spcPct val="150000"/>
              </a:lnSpc>
            </a:pPr>
            <a:r>
              <a:rPr lang="en-US" sz="2600" dirty="0" smtClean="0"/>
              <a:t>SDDC Impacts and benefits</a:t>
            </a:r>
          </a:p>
        </p:txBody>
      </p:sp>
      <p:sp>
        <p:nvSpPr>
          <p:cNvPr id="3917" name="Shape 39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t>2</a:t>
            </a:fld>
            <a:endParaRPr/>
          </a:p>
        </p:txBody>
      </p:sp>
    </p:spTree>
    <p:extLst>
      <p:ext uri="{BB962C8B-B14F-4D97-AF65-F5344CB8AC3E}">
        <p14:creationId xmlns:p14="http://schemas.microsoft.com/office/powerpoint/2010/main" val="2769433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Shape 385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1</a:t>
            </a:r>
            <a:r>
              <a:rPr lang="en" dirty="0" smtClean="0"/>
              <a:t>.</a:t>
            </a:r>
            <a:endParaRPr dirty="0" smtClean="0"/>
          </a:p>
          <a:p>
            <a:pPr marL="0" lvl="0" indent="0" rtl="0">
              <a:spcBef>
                <a:spcPts val="0"/>
              </a:spcBef>
              <a:spcAft>
                <a:spcPts val="0"/>
              </a:spcAft>
              <a:buNone/>
            </a:pPr>
            <a:r>
              <a:rPr lang="en" dirty="0" smtClean="0"/>
              <a:t>SDDC</a:t>
            </a:r>
            <a:endParaRPr dirty="0"/>
          </a:p>
        </p:txBody>
      </p:sp>
      <p:sp>
        <p:nvSpPr>
          <p:cNvPr id="3859" name="Shape 385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smtClean="0"/>
              <a:t>Software </a:t>
            </a:r>
            <a:r>
              <a:rPr lang="fr-FR" dirty="0" err="1" smtClean="0"/>
              <a:t>Defined</a:t>
            </a:r>
            <a:r>
              <a:rPr lang="fr-FR" dirty="0" smtClean="0"/>
              <a:t> D</a:t>
            </a:r>
            <a:r>
              <a:rPr lang="en" dirty="0" smtClean="0"/>
              <a:t>ataCenter</a:t>
            </a:r>
            <a:endParaRPr dirty="0"/>
          </a:p>
        </p:txBody>
      </p:sp>
    </p:spTree>
    <p:extLst>
      <p:ext uri="{BB962C8B-B14F-4D97-AF65-F5344CB8AC3E}">
        <p14:creationId xmlns:p14="http://schemas.microsoft.com/office/powerpoint/2010/main" val="81538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Shape 3864"/>
          <p:cNvSpPr txBox="1">
            <a:spLocks noGrp="1"/>
          </p:cNvSpPr>
          <p:nvPr>
            <p:ph type="body" idx="1"/>
          </p:nvPr>
        </p:nvSpPr>
        <p:spPr>
          <a:xfrm>
            <a:off x="1066799" y="867886"/>
            <a:ext cx="5735052" cy="3692400"/>
          </a:xfrm>
          <a:prstGeom prst="rect">
            <a:avLst/>
          </a:prstGeom>
        </p:spPr>
        <p:txBody>
          <a:bodyPr spcFirstLastPara="1" wrap="square" lIns="91425" tIns="91425" rIns="91425" bIns="91425" anchor="t" anchorCtr="0">
            <a:noAutofit/>
          </a:bodyPr>
          <a:lstStyle/>
          <a:p>
            <a:pPr marL="0" lvl="0" indent="0">
              <a:buNone/>
            </a:pPr>
            <a:r>
              <a:rPr lang="en-US" dirty="0"/>
              <a:t>in an </a:t>
            </a:r>
            <a:r>
              <a:rPr lang="en-US" dirty="0" smtClean="0"/>
              <a:t>Software Defined </a:t>
            </a:r>
            <a:r>
              <a:rPr lang="en-US" dirty="0" err="1" smtClean="0"/>
              <a:t>DataCenter</a:t>
            </a:r>
            <a:r>
              <a:rPr lang="en-US" dirty="0" smtClean="0"/>
              <a:t> </a:t>
            </a:r>
          </a:p>
          <a:p>
            <a:pPr marL="0" lvl="0" indent="0">
              <a:buNone/>
            </a:pPr>
            <a:r>
              <a:rPr lang="en-US" dirty="0" smtClean="0"/>
              <a:t>all infrastructure </a:t>
            </a:r>
            <a:r>
              <a:rPr lang="en-US" dirty="0"/>
              <a:t>elements </a:t>
            </a:r>
            <a:r>
              <a:rPr lang="en-US" dirty="0" smtClean="0"/>
              <a:t>such as servers, storage, networking devices are </a:t>
            </a:r>
            <a:r>
              <a:rPr lang="en-US" dirty="0"/>
              <a:t>virtualized and delivered as a service</a:t>
            </a:r>
            <a:endParaRPr dirty="0"/>
          </a:p>
        </p:txBody>
      </p:sp>
      <p:sp>
        <p:nvSpPr>
          <p:cNvPr id="3865" name="Shape 386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Shape 3870"/>
          <p:cNvSpPr txBox="1">
            <a:spLocks noGrp="1"/>
          </p:cNvSpPr>
          <p:nvPr>
            <p:ph type="title"/>
          </p:nvPr>
        </p:nvSpPr>
        <p:spPr>
          <a:xfrm>
            <a:off x="365881" y="715391"/>
            <a:ext cx="6761100" cy="857400"/>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smtClean="0"/>
              <a:t>SDDC Requirement</a:t>
            </a:r>
            <a:endParaRPr dirty="0"/>
          </a:p>
        </p:txBody>
      </p:sp>
      <p:sp>
        <p:nvSpPr>
          <p:cNvPr id="3871" name="Shape 3871"/>
          <p:cNvSpPr txBox="1">
            <a:spLocks noGrp="1"/>
          </p:cNvSpPr>
          <p:nvPr>
            <p:ph type="body" idx="1"/>
          </p:nvPr>
        </p:nvSpPr>
        <p:spPr>
          <a:xfrm>
            <a:off x="210063" y="1596775"/>
            <a:ext cx="4612881" cy="2980500"/>
          </a:xfrm>
          <a:prstGeom prst="rect">
            <a:avLst/>
          </a:prstGeom>
        </p:spPr>
        <p:txBody>
          <a:bodyPr spcFirstLastPara="1" wrap="square" lIns="91425" tIns="91425" rIns="91425" bIns="91425" anchor="t" anchorCtr="0">
            <a:noAutofit/>
          </a:bodyPr>
          <a:lstStyle/>
          <a:p>
            <a:pPr marL="457200" lvl="0" indent="-381000" rtl="0">
              <a:spcBef>
                <a:spcPts val="600"/>
              </a:spcBef>
              <a:spcAft>
                <a:spcPts val="0"/>
              </a:spcAft>
              <a:buSzPts val="2400"/>
              <a:buChar char="▪"/>
            </a:pPr>
            <a:r>
              <a:rPr lang="fr-FR" dirty="0" smtClean="0">
                <a:solidFill>
                  <a:srgbClr val="FF0000"/>
                </a:solidFill>
              </a:rPr>
              <a:t>S</a:t>
            </a:r>
            <a:r>
              <a:rPr lang="fr-FR" dirty="0" smtClean="0"/>
              <a:t>oftware </a:t>
            </a:r>
            <a:r>
              <a:rPr lang="fr-FR" dirty="0" err="1" smtClean="0">
                <a:solidFill>
                  <a:srgbClr val="FF0000"/>
                </a:solidFill>
              </a:rPr>
              <a:t>D</a:t>
            </a:r>
            <a:r>
              <a:rPr lang="fr-FR" dirty="0" err="1" smtClean="0"/>
              <a:t>efined</a:t>
            </a:r>
            <a:r>
              <a:rPr lang="fr-FR" dirty="0" smtClean="0"/>
              <a:t> </a:t>
            </a:r>
            <a:r>
              <a:rPr lang="fr-FR" dirty="0" smtClean="0">
                <a:solidFill>
                  <a:srgbClr val="FF0000"/>
                </a:solidFill>
              </a:rPr>
              <a:t>S</a:t>
            </a:r>
            <a:r>
              <a:rPr lang="fr-FR" dirty="0" smtClean="0"/>
              <a:t>torage</a:t>
            </a:r>
          </a:p>
          <a:p>
            <a:r>
              <a:rPr lang="fr-FR" dirty="0">
                <a:solidFill>
                  <a:srgbClr val="FF0000"/>
                </a:solidFill>
              </a:rPr>
              <a:t>S</a:t>
            </a:r>
            <a:r>
              <a:rPr lang="fr-FR" dirty="0"/>
              <a:t>oftware </a:t>
            </a:r>
            <a:r>
              <a:rPr lang="fr-FR" dirty="0" err="1">
                <a:solidFill>
                  <a:srgbClr val="FF0000"/>
                </a:solidFill>
              </a:rPr>
              <a:t>D</a:t>
            </a:r>
            <a:r>
              <a:rPr lang="fr-FR" dirty="0" err="1"/>
              <a:t>efined</a:t>
            </a:r>
            <a:r>
              <a:rPr lang="fr-FR" dirty="0"/>
              <a:t> </a:t>
            </a:r>
            <a:r>
              <a:rPr lang="fr-FR" dirty="0" smtClean="0">
                <a:solidFill>
                  <a:srgbClr val="FF0000"/>
                </a:solidFill>
              </a:rPr>
              <a:t>N</a:t>
            </a:r>
            <a:r>
              <a:rPr lang="fr-FR" dirty="0" smtClean="0"/>
              <a:t>etwork</a:t>
            </a:r>
          </a:p>
          <a:p>
            <a:r>
              <a:rPr lang="fr-FR" dirty="0" err="1" smtClean="0"/>
              <a:t>Compute</a:t>
            </a:r>
            <a:r>
              <a:rPr lang="fr-FR" dirty="0" smtClean="0"/>
              <a:t> </a:t>
            </a:r>
            <a:r>
              <a:rPr lang="fr-FR" dirty="0" err="1" smtClean="0"/>
              <a:t>Virtualization</a:t>
            </a:r>
            <a:endParaRPr lang="fr-FR" dirty="0" smtClean="0"/>
          </a:p>
          <a:p>
            <a:r>
              <a:rPr lang="fr-FR" dirty="0" smtClean="0"/>
              <a:t>Automation</a:t>
            </a:r>
          </a:p>
          <a:p>
            <a:r>
              <a:rPr lang="fr-FR" dirty="0" smtClean="0"/>
              <a:t>Policy</a:t>
            </a:r>
            <a:endParaRPr lang="fr-FR" dirty="0"/>
          </a:p>
          <a:p>
            <a:pPr marL="457200" lvl="0" indent="-381000" rtl="0">
              <a:spcBef>
                <a:spcPts val="600"/>
              </a:spcBef>
              <a:spcAft>
                <a:spcPts val="0"/>
              </a:spcAft>
              <a:buSzPts val="2400"/>
              <a:buChar char="▪"/>
            </a:pPr>
            <a:endParaRPr lang="fr-FR" dirty="0" smtClean="0"/>
          </a:p>
        </p:txBody>
      </p:sp>
      <p:sp>
        <p:nvSpPr>
          <p:cNvPr id="3872" name="Shape 387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t>5</a:t>
            </a:fld>
            <a:endParaRPr/>
          </a:p>
        </p:txBody>
      </p:sp>
    </p:spTree>
    <p:extLst>
      <p:ext uri="{BB962C8B-B14F-4D97-AF65-F5344CB8AC3E}">
        <p14:creationId xmlns:p14="http://schemas.microsoft.com/office/powerpoint/2010/main" val="158270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Shape 385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a:t>2</a:t>
            </a:r>
            <a:r>
              <a:rPr lang="en" dirty="0" smtClean="0"/>
              <a:t>.</a:t>
            </a:r>
            <a:endParaRPr dirty="0" smtClean="0"/>
          </a:p>
          <a:p>
            <a:pPr marL="0" lvl="0" indent="0" rtl="0">
              <a:spcBef>
                <a:spcPts val="0"/>
              </a:spcBef>
              <a:spcAft>
                <a:spcPts val="0"/>
              </a:spcAft>
              <a:buNone/>
            </a:pPr>
            <a:r>
              <a:rPr lang="en" dirty="0" smtClean="0"/>
              <a:t>Datacenter Infrastructures</a:t>
            </a:r>
            <a:endParaRPr dirty="0"/>
          </a:p>
        </p:txBody>
      </p:sp>
      <p:sp>
        <p:nvSpPr>
          <p:cNvPr id="3859" name="Shape 385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9449" y="0"/>
            <a:ext cx="6761100" cy="857400"/>
          </a:xfrm>
        </p:spPr>
        <p:txBody>
          <a:bodyPr/>
          <a:lstStyle/>
          <a:p>
            <a:r>
              <a:rPr lang="en-US" dirty="0" smtClean="0"/>
              <a:t>Different DC Infrastructures</a:t>
            </a:r>
            <a:endParaRPr lang="en-US" dirty="0"/>
          </a:p>
        </p:txBody>
      </p:sp>
      <p:sp>
        <p:nvSpPr>
          <p:cNvPr id="4" name="Espace réservé du numéro de diapositive 3"/>
          <p:cNvSpPr>
            <a:spLocks noGrp="1"/>
          </p:cNvSpPr>
          <p:nvPr>
            <p:ph type="sldNum" idx="12"/>
          </p:nvPr>
        </p:nvSpPr>
        <p:spPr/>
        <p:txBody>
          <a:bodyPr/>
          <a:lstStyle/>
          <a:p>
            <a:fld id="{00000000-1234-1234-1234-123412341234}" type="slidenum">
              <a:rPr lang="fr-FR" smtClean="0"/>
              <a:pPr/>
              <a:t>7</a:t>
            </a:fld>
            <a:endParaRPr lang="fr-FR" dirty="0"/>
          </a:p>
        </p:txBody>
      </p:sp>
      <p:pic>
        <p:nvPicPr>
          <p:cNvPr id="5" name="Image 4"/>
          <p:cNvPicPr>
            <a:picLocks noChangeAspect="1"/>
          </p:cNvPicPr>
          <p:nvPr/>
        </p:nvPicPr>
        <p:blipFill>
          <a:blip r:embed="rId3"/>
          <a:stretch>
            <a:fillRect/>
          </a:stretch>
        </p:blipFill>
        <p:spPr>
          <a:xfrm>
            <a:off x="833437" y="1763075"/>
            <a:ext cx="5953125" cy="2790825"/>
          </a:xfrm>
          <a:prstGeom prst="rect">
            <a:avLst/>
          </a:prstGeom>
        </p:spPr>
      </p:pic>
      <p:sp>
        <p:nvSpPr>
          <p:cNvPr id="3" name="ZoneTexte 2"/>
          <p:cNvSpPr txBox="1"/>
          <p:nvPr/>
        </p:nvSpPr>
        <p:spPr>
          <a:xfrm>
            <a:off x="429449" y="1023701"/>
            <a:ext cx="7141699" cy="276999"/>
          </a:xfrm>
          <a:prstGeom prst="rect">
            <a:avLst/>
          </a:prstGeom>
          <a:noFill/>
        </p:spPr>
        <p:txBody>
          <a:bodyPr wrap="none" rtlCol="0">
            <a:spAutoFit/>
          </a:bodyPr>
          <a:lstStyle/>
          <a:p>
            <a:r>
              <a:rPr lang="en-US" sz="1200" dirty="0" smtClean="0">
                <a:solidFill>
                  <a:srgbClr val="80BFB7"/>
                </a:solidFill>
              </a:rPr>
              <a:t>Quick overview </a:t>
            </a:r>
            <a:r>
              <a:rPr lang="en-US" sz="1200" dirty="0">
                <a:solidFill>
                  <a:srgbClr val="80BFB7"/>
                </a:solidFill>
              </a:rPr>
              <a:t>of the differences </a:t>
            </a:r>
            <a:r>
              <a:rPr lang="en-US" sz="1200" dirty="0" smtClean="0">
                <a:solidFill>
                  <a:srgbClr val="80BFB7"/>
                </a:solidFill>
              </a:rPr>
              <a:t>between </a:t>
            </a:r>
            <a:r>
              <a:rPr lang="en-US" sz="1200" dirty="0">
                <a:solidFill>
                  <a:srgbClr val="80BFB7"/>
                </a:solidFill>
              </a:rPr>
              <a:t>traditional datacenter, Converged and </a:t>
            </a:r>
            <a:r>
              <a:rPr lang="en-US" sz="1200" dirty="0" smtClean="0">
                <a:solidFill>
                  <a:srgbClr val="80BFB7"/>
                </a:solidFill>
              </a:rPr>
              <a:t>Hyper-Converged</a:t>
            </a:r>
            <a:endParaRPr lang="en-US" sz="1200" dirty="0">
              <a:solidFill>
                <a:srgbClr val="80BFB7"/>
              </a:solidFill>
            </a:endParaRPr>
          </a:p>
        </p:txBody>
      </p:sp>
    </p:spTree>
    <p:extLst>
      <p:ext uri="{BB962C8B-B14F-4D97-AF65-F5344CB8AC3E}">
        <p14:creationId xmlns:p14="http://schemas.microsoft.com/office/powerpoint/2010/main" val="1566144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13"/>
        <p:cNvGrpSpPr/>
        <p:nvPr/>
      </p:nvGrpSpPr>
      <p:grpSpPr>
        <a:xfrm>
          <a:off x="0" y="0"/>
          <a:ext cx="0" cy="0"/>
          <a:chOff x="0" y="0"/>
          <a:chExt cx="0" cy="0"/>
        </a:xfrm>
      </p:grpSpPr>
      <p:sp>
        <p:nvSpPr>
          <p:cNvPr id="3914" name="Shape 3914"/>
          <p:cNvSpPr txBox="1">
            <a:spLocks noGrp="1"/>
          </p:cNvSpPr>
          <p:nvPr>
            <p:ph type="title"/>
          </p:nvPr>
        </p:nvSpPr>
        <p:spPr>
          <a:xfrm>
            <a:off x="365881" y="-9832"/>
            <a:ext cx="4069604" cy="781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dirty="0" smtClean="0"/>
              <a:t>Traditional DataCenter</a:t>
            </a:r>
            <a:endParaRPr dirty="0"/>
          </a:p>
        </p:txBody>
      </p:sp>
      <p:sp>
        <p:nvSpPr>
          <p:cNvPr id="3915" name="Shape 3915"/>
          <p:cNvSpPr txBox="1">
            <a:spLocks noGrp="1"/>
          </p:cNvSpPr>
          <p:nvPr>
            <p:ph type="body" idx="1"/>
          </p:nvPr>
        </p:nvSpPr>
        <p:spPr>
          <a:xfrm>
            <a:off x="1251738" y="771368"/>
            <a:ext cx="6178640" cy="2450803"/>
          </a:xfrm>
          <a:prstGeom prst="rect">
            <a:avLst/>
          </a:prstGeom>
        </p:spPr>
        <p:txBody>
          <a:bodyPr spcFirstLastPara="1" wrap="square" lIns="91425" tIns="91425" rIns="91425" bIns="91425" anchor="t" anchorCtr="0">
            <a:noAutofit/>
          </a:bodyPr>
          <a:lstStyle/>
          <a:p>
            <a:pPr marL="285750" indent="-285750"/>
            <a:r>
              <a:rPr lang="en-US" sz="1400" dirty="0" smtClean="0"/>
              <a:t>Silo organization</a:t>
            </a:r>
          </a:p>
          <a:p>
            <a:pPr marL="285750" indent="-285750"/>
            <a:r>
              <a:rPr lang="en-US" sz="1400" dirty="0" smtClean="0"/>
              <a:t>Dedicated specialist per domain</a:t>
            </a:r>
          </a:p>
          <a:p>
            <a:pPr marL="285750" indent="-285750"/>
            <a:r>
              <a:rPr lang="en-US" sz="1400" dirty="0" smtClean="0"/>
              <a:t>Time to provision can be very high when multiple team are imply</a:t>
            </a:r>
          </a:p>
          <a:p>
            <a:pPr marL="285750" indent="-285750"/>
            <a:r>
              <a:rPr lang="en-US" sz="1400" dirty="0" smtClean="0"/>
              <a:t>Multiple Management Interface</a:t>
            </a:r>
          </a:p>
          <a:p>
            <a:pPr marL="285750" indent="-285750"/>
            <a:r>
              <a:rPr lang="en-US" sz="1400" dirty="0" smtClean="0"/>
              <a:t>Waste of resources</a:t>
            </a:r>
          </a:p>
          <a:p>
            <a:pPr marL="285750" indent="-285750"/>
            <a:r>
              <a:rPr lang="en-US" sz="1400" dirty="0" smtClean="0"/>
              <a:t>Difficult to maintain</a:t>
            </a:r>
          </a:p>
          <a:p>
            <a:pPr marL="285750" indent="-285750"/>
            <a:r>
              <a:rPr lang="en-US" sz="1400" dirty="0" smtClean="0"/>
              <a:t>Poor flexibility</a:t>
            </a:r>
          </a:p>
          <a:p>
            <a:pPr marL="285750" indent="-285750"/>
            <a:r>
              <a:rPr lang="en-US" sz="1400" dirty="0" smtClean="0"/>
              <a:t>Poor automation due to the number of technology/vendor</a:t>
            </a:r>
            <a:endParaRPr lang="en-US" sz="1400" dirty="0"/>
          </a:p>
        </p:txBody>
      </p:sp>
      <p:sp>
        <p:nvSpPr>
          <p:cNvPr id="3917" name="Shape 39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fld id="{00000000-1234-1234-1234-123412341234}" type="slidenum">
              <a:rPr lang="en" smtClean="0"/>
              <a:t>8</a:t>
            </a:fld>
            <a:endParaRPr/>
          </a:p>
        </p:txBody>
      </p:sp>
      <p:pic>
        <p:nvPicPr>
          <p:cNvPr id="3" name="Image 2"/>
          <p:cNvPicPr>
            <a:picLocks noChangeAspect="1"/>
          </p:cNvPicPr>
          <p:nvPr/>
        </p:nvPicPr>
        <p:blipFill>
          <a:blip r:embed="rId3"/>
          <a:stretch>
            <a:fillRect/>
          </a:stretch>
        </p:blipFill>
        <p:spPr>
          <a:xfrm>
            <a:off x="91531" y="3298372"/>
            <a:ext cx="7438554" cy="1534100"/>
          </a:xfrm>
          <a:prstGeom prst="rect">
            <a:avLst/>
          </a:prstGeom>
        </p:spPr>
      </p:pic>
    </p:spTree>
    <p:extLst>
      <p:ext uri="{BB962C8B-B14F-4D97-AF65-F5344CB8AC3E}">
        <p14:creationId xmlns:p14="http://schemas.microsoft.com/office/powerpoint/2010/main" val="493979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19" y="1223494"/>
            <a:ext cx="3999932" cy="2725151"/>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2903" y="1223494"/>
            <a:ext cx="3714769" cy="2608242"/>
          </a:xfrm>
          <a:prstGeom prst="rect">
            <a:avLst/>
          </a:prstGeom>
        </p:spPr>
      </p:pic>
      <p:sp>
        <p:nvSpPr>
          <p:cNvPr id="2" name="Titre 1"/>
          <p:cNvSpPr>
            <a:spLocks noGrp="1"/>
          </p:cNvSpPr>
          <p:nvPr>
            <p:ph type="title"/>
          </p:nvPr>
        </p:nvSpPr>
        <p:spPr>
          <a:xfrm>
            <a:off x="1198033" y="3809438"/>
            <a:ext cx="1508620" cy="660600"/>
          </a:xfrm>
        </p:spPr>
        <p:txBody>
          <a:bodyPr/>
          <a:lstStyle/>
          <a:p>
            <a:r>
              <a:rPr lang="en-US" sz="2400" dirty="0" smtClean="0">
                <a:solidFill>
                  <a:srgbClr val="80BFB7"/>
                </a:solidFill>
              </a:rPr>
              <a:t>Converged</a:t>
            </a:r>
            <a:endParaRPr lang="en-US" sz="2400" dirty="0">
              <a:solidFill>
                <a:srgbClr val="80BFB7"/>
              </a:solidFill>
            </a:endParaRPr>
          </a:p>
        </p:txBody>
      </p:sp>
      <p:sp>
        <p:nvSpPr>
          <p:cNvPr id="4" name="Espace réservé du numéro de diapositive 3"/>
          <p:cNvSpPr>
            <a:spLocks noGrp="1"/>
          </p:cNvSpPr>
          <p:nvPr>
            <p:ph type="sldNum" idx="12"/>
          </p:nvPr>
        </p:nvSpPr>
        <p:spPr/>
        <p:txBody>
          <a:bodyPr/>
          <a:lstStyle/>
          <a:p>
            <a:fld id="{00000000-1234-1234-1234-123412341234}" type="slidenum">
              <a:rPr lang="fr-FR" smtClean="0"/>
              <a:pPr/>
              <a:t>9</a:t>
            </a:fld>
            <a:endParaRPr lang="fr-FR" dirty="0"/>
          </a:p>
        </p:txBody>
      </p:sp>
      <p:sp>
        <p:nvSpPr>
          <p:cNvPr id="8" name="Titre 1"/>
          <p:cNvSpPr txBox="1">
            <a:spLocks/>
          </p:cNvSpPr>
          <p:nvPr/>
        </p:nvSpPr>
        <p:spPr>
          <a:xfrm>
            <a:off x="4701489" y="3952590"/>
            <a:ext cx="2252984" cy="517448"/>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eaLnBrk="1" hangingPunct="1">
              <a:buClr>
                <a:srgbClr val="0B87A1"/>
              </a:buClr>
              <a:buSzPts val="3600"/>
              <a:buFont typeface="Dosis Light"/>
              <a:buNone/>
              <a:defRPr sz="2400">
                <a:solidFill>
                  <a:srgbClr val="80BFB7"/>
                </a:solidFill>
                <a:latin typeface="Dosis Light"/>
                <a:ea typeface="Dosis Light"/>
                <a:cs typeface="Dosis Light"/>
                <a:sym typeface="Dosis Light"/>
              </a:defRPr>
            </a:lvl1pPr>
            <a:lvl2pPr eaLnBrk="1" hangingPunct="1">
              <a:buClr>
                <a:srgbClr val="0B87A1"/>
              </a:buClr>
              <a:buSzPts val="3600"/>
              <a:buFont typeface="Dosis Light"/>
              <a:buNone/>
              <a:defRPr sz="3600">
                <a:solidFill>
                  <a:srgbClr val="0B87A1"/>
                </a:solidFill>
                <a:latin typeface="Dosis Light"/>
                <a:ea typeface="Dosis Light"/>
                <a:cs typeface="Dosis Light"/>
                <a:sym typeface="Dosis Light"/>
              </a:defRPr>
            </a:lvl2pPr>
            <a:lvl3pPr eaLnBrk="1" hangingPunct="1">
              <a:buClr>
                <a:srgbClr val="0B87A1"/>
              </a:buClr>
              <a:buSzPts val="3600"/>
              <a:buFont typeface="Dosis Light"/>
              <a:buNone/>
              <a:defRPr sz="3600">
                <a:solidFill>
                  <a:srgbClr val="0B87A1"/>
                </a:solidFill>
                <a:latin typeface="Dosis Light"/>
                <a:ea typeface="Dosis Light"/>
                <a:cs typeface="Dosis Light"/>
                <a:sym typeface="Dosis Light"/>
              </a:defRPr>
            </a:lvl3pPr>
            <a:lvl4pPr eaLnBrk="1" hangingPunct="1">
              <a:buClr>
                <a:srgbClr val="0B87A1"/>
              </a:buClr>
              <a:buSzPts val="3600"/>
              <a:buFont typeface="Dosis Light"/>
              <a:buNone/>
              <a:defRPr sz="3600">
                <a:solidFill>
                  <a:srgbClr val="0B87A1"/>
                </a:solidFill>
                <a:latin typeface="Dosis Light"/>
                <a:ea typeface="Dosis Light"/>
                <a:cs typeface="Dosis Light"/>
                <a:sym typeface="Dosis Light"/>
              </a:defRPr>
            </a:lvl4pPr>
            <a:lvl5pPr eaLnBrk="1" hangingPunct="1">
              <a:buClr>
                <a:srgbClr val="0B87A1"/>
              </a:buClr>
              <a:buSzPts val="3600"/>
              <a:buFont typeface="Dosis Light"/>
              <a:buNone/>
              <a:defRPr sz="3600">
                <a:solidFill>
                  <a:srgbClr val="0B87A1"/>
                </a:solidFill>
                <a:latin typeface="Dosis Light"/>
                <a:ea typeface="Dosis Light"/>
                <a:cs typeface="Dosis Light"/>
                <a:sym typeface="Dosis Light"/>
              </a:defRPr>
            </a:lvl5pPr>
            <a:lvl6pPr eaLnBrk="1" hangingPunct="1">
              <a:buClr>
                <a:srgbClr val="0B87A1"/>
              </a:buClr>
              <a:buSzPts val="3600"/>
              <a:buFont typeface="Dosis Light"/>
              <a:buNone/>
              <a:defRPr sz="3600">
                <a:solidFill>
                  <a:srgbClr val="0B87A1"/>
                </a:solidFill>
                <a:latin typeface="Dosis Light"/>
                <a:ea typeface="Dosis Light"/>
                <a:cs typeface="Dosis Light"/>
                <a:sym typeface="Dosis Light"/>
              </a:defRPr>
            </a:lvl6pPr>
            <a:lvl7pPr eaLnBrk="1" hangingPunct="1">
              <a:buClr>
                <a:srgbClr val="0B87A1"/>
              </a:buClr>
              <a:buSzPts val="3600"/>
              <a:buFont typeface="Dosis Light"/>
              <a:buNone/>
              <a:defRPr sz="3600">
                <a:solidFill>
                  <a:srgbClr val="0B87A1"/>
                </a:solidFill>
                <a:latin typeface="Dosis Light"/>
                <a:ea typeface="Dosis Light"/>
                <a:cs typeface="Dosis Light"/>
                <a:sym typeface="Dosis Light"/>
              </a:defRPr>
            </a:lvl7pPr>
            <a:lvl8pPr eaLnBrk="1" hangingPunct="1">
              <a:buClr>
                <a:srgbClr val="0B87A1"/>
              </a:buClr>
              <a:buSzPts val="3600"/>
              <a:buFont typeface="Dosis Light"/>
              <a:buNone/>
              <a:defRPr sz="3600">
                <a:solidFill>
                  <a:srgbClr val="0B87A1"/>
                </a:solidFill>
                <a:latin typeface="Dosis Light"/>
                <a:ea typeface="Dosis Light"/>
                <a:cs typeface="Dosis Light"/>
                <a:sym typeface="Dosis Light"/>
              </a:defRPr>
            </a:lvl8pPr>
            <a:lvl9pPr eaLnBrk="1" hangingPunct="1">
              <a:buClr>
                <a:srgbClr val="0B87A1"/>
              </a:buClr>
              <a:buSzPts val="3600"/>
              <a:buFont typeface="Dosis Light"/>
              <a:buNone/>
              <a:defRPr sz="3600">
                <a:solidFill>
                  <a:srgbClr val="0B87A1"/>
                </a:solidFill>
                <a:latin typeface="Dosis Light"/>
                <a:ea typeface="Dosis Light"/>
                <a:cs typeface="Dosis Light"/>
                <a:sym typeface="Dosis Light"/>
              </a:defRPr>
            </a:lvl9pPr>
          </a:lstStyle>
          <a:p>
            <a:r>
              <a:rPr lang="en-US" dirty="0" err="1"/>
              <a:t>HyperConverged</a:t>
            </a:r>
            <a:endParaRPr lang="en-US" dirty="0"/>
          </a:p>
        </p:txBody>
      </p:sp>
      <p:sp>
        <p:nvSpPr>
          <p:cNvPr id="12" name="Titre 1"/>
          <p:cNvSpPr txBox="1">
            <a:spLocks/>
          </p:cNvSpPr>
          <p:nvPr/>
        </p:nvSpPr>
        <p:spPr>
          <a:xfrm>
            <a:off x="193373" y="36888"/>
            <a:ext cx="6761100" cy="736786"/>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1pPr>
            <a:lvl2pPr marR="0" lvl="1" algn="l" rtl="0" eaLnBrk="1" hangingPunct="1">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2pPr>
            <a:lvl3pPr marR="0" lvl="2" algn="l" rtl="0" eaLnBrk="1" hangingPunct="1">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3pPr>
            <a:lvl4pPr marR="0" lvl="3" algn="l" rtl="0" eaLnBrk="1" hangingPunct="1">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4pPr>
            <a:lvl5pPr marR="0" lvl="4" algn="l" rtl="0" eaLnBrk="1" hangingPunct="1">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5pPr>
            <a:lvl6pPr marR="0" lvl="5" algn="l" rtl="0" eaLnBrk="1" hangingPunct="1">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6pPr>
            <a:lvl7pPr marR="0" lvl="6" algn="l" rtl="0" eaLnBrk="1" hangingPunct="1">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7pPr>
            <a:lvl8pPr marR="0" lvl="7" algn="l" rtl="0" eaLnBrk="1" hangingPunct="1">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8pPr>
            <a:lvl9pPr marR="0" lvl="8" algn="l" rtl="0" eaLnBrk="1" hangingPunct="1">
              <a:lnSpc>
                <a:spcPct val="100000"/>
              </a:lnSpc>
              <a:spcBef>
                <a:spcPts val="0"/>
              </a:spcBef>
              <a:spcAft>
                <a:spcPts val="0"/>
              </a:spcAft>
              <a:buClr>
                <a:srgbClr val="0B87A1"/>
              </a:buClr>
              <a:buSzPts val="3600"/>
              <a:buFont typeface="Dosis Light"/>
              <a:buNone/>
              <a:defRPr sz="3600" b="0" i="0" u="none" strike="noStrike" cap="none">
                <a:solidFill>
                  <a:srgbClr val="0B87A1"/>
                </a:solidFill>
                <a:latin typeface="Dosis Light"/>
                <a:ea typeface="Dosis Light"/>
                <a:cs typeface="Dosis Light"/>
                <a:sym typeface="Dosis Light"/>
              </a:defRPr>
            </a:lvl9pPr>
          </a:lstStyle>
          <a:p>
            <a:r>
              <a:rPr lang="fr-FR" dirty="0" err="1" smtClean="0"/>
              <a:t>Converged</a:t>
            </a:r>
            <a:r>
              <a:rPr lang="fr-FR" dirty="0"/>
              <a:t> &amp; </a:t>
            </a:r>
            <a:r>
              <a:rPr lang="fr-FR" dirty="0" err="1"/>
              <a:t>Hyperconverged</a:t>
            </a:r>
            <a:endParaRPr lang="en-US" dirty="0"/>
          </a:p>
        </p:txBody>
      </p:sp>
      <p:cxnSp>
        <p:nvCxnSpPr>
          <p:cNvPr id="14" name="Connecteur droit 13"/>
          <p:cNvCxnSpPr/>
          <p:nvPr/>
        </p:nvCxnSpPr>
        <p:spPr>
          <a:xfrm flipH="1">
            <a:off x="3932903" y="1347019"/>
            <a:ext cx="19665" cy="2792719"/>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35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1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theme/theme1.xml><?xml version="1.0" encoding="utf-8"?>
<a:theme xmlns:a="http://schemas.openxmlformats.org/drawingml/2006/main" name="Thème1">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ème1" id="{5E87A8B4-2DBB-40BC-9A0A-DD4B2A2C3CEC}" vid="{D7AA9420-82BF-44F5-B6E5-730C7A80DFC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2464</TotalTime>
  <Words>2322</Words>
  <Application>Microsoft Office PowerPoint</Application>
  <PresentationFormat>Affichage à l'écran (16:9)</PresentationFormat>
  <Paragraphs>257</Paragraphs>
  <Slides>18</Slides>
  <Notes>18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18</vt:i4>
      </vt:variant>
    </vt:vector>
  </HeadingPairs>
  <TitlesOfParts>
    <vt:vector size="25" baseType="lpstr">
      <vt:lpstr>Titillium Web Light</vt:lpstr>
      <vt:lpstr>Arial</vt:lpstr>
      <vt:lpstr>Dosis</vt:lpstr>
      <vt:lpstr>Wingdings</vt:lpstr>
      <vt:lpstr>Titillium Web</vt:lpstr>
      <vt:lpstr>Dosis Light</vt:lpstr>
      <vt:lpstr>Thème1</vt:lpstr>
      <vt:lpstr>SDDC Hyper Converged and Hyper Scale infrastructure    Impacts on DC concepts operations today and in the future</vt:lpstr>
      <vt:lpstr>Agenda</vt:lpstr>
      <vt:lpstr>1. SDDC</vt:lpstr>
      <vt:lpstr>Présentation PowerPoint</vt:lpstr>
      <vt:lpstr>SDDC Requirement</vt:lpstr>
      <vt:lpstr>2. Datacenter Infrastructures</vt:lpstr>
      <vt:lpstr>Different DC Infrastructures</vt:lpstr>
      <vt:lpstr>Traditional DataCenter</vt:lpstr>
      <vt:lpstr>Converged</vt:lpstr>
      <vt:lpstr>3. Hyperconvergence</vt:lpstr>
      <vt:lpstr>Hyperconverged Infrastructure Provide</vt:lpstr>
      <vt:lpstr>HCI help IT</vt:lpstr>
      <vt:lpstr>SDDC Requirement</vt:lpstr>
      <vt:lpstr>4. SDDC Benefits</vt:lpstr>
      <vt:lpstr>SDDC Benefits using HCI</vt:lpstr>
      <vt:lpstr>THANKS!</vt:lpstr>
      <vt:lpstr>Data Doubles every  two years</vt:lpstr>
      <vt:lpstr>Good Bye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François Conza</dc:creator>
  <cp:lastModifiedBy>François Conza</cp:lastModifiedBy>
  <cp:revision>79</cp:revision>
  <dcterms:modified xsi:type="dcterms:W3CDTF">2018-06-13T04:28:21Z</dcterms:modified>
</cp:coreProperties>
</file>