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54" r:id="rId3"/>
    <p:sldId id="381" r:id="rId4"/>
    <p:sldId id="372" r:id="rId5"/>
    <p:sldId id="373" r:id="rId6"/>
    <p:sldId id="374" r:id="rId7"/>
    <p:sldId id="375" r:id="rId8"/>
    <p:sldId id="376" r:id="rId9"/>
    <p:sldId id="377" r:id="rId10"/>
    <p:sldId id="380" r:id="rId11"/>
    <p:sldId id="379" r:id="rId12"/>
    <p:sldId id="371" r:id="rId13"/>
    <p:sldId id="365" r:id="rId14"/>
    <p:sldId id="366" r:id="rId15"/>
    <p:sldId id="367" r:id="rId16"/>
    <p:sldId id="368" r:id="rId17"/>
    <p:sldId id="369" r:id="rId18"/>
    <p:sldId id="370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107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Corella" userId="489df00013e770df" providerId="LiveId" clId="{CED42AE4-ED1D-44D7-ACD1-716F04DBA138}"/>
    <pc:docChg chg="modSld">
      <pc:chgData name="Francisco Corella" userId="489df00013e770df" providerId="LiveId" clId="{CED42AE4-ED1D-44D7-ACD1-716F04DBA138}" dt="2023-08-07T22:30:47.571" v="161" actId="20577"/>
      <pc:docMkLst>
        <pc:docMk/>
      </pc:docMkLst>
      <pc:sldChg chg="modSp mod">
        <pc:chgData name="Francisco Corella" userId="489df00013e770df" providerId="LiveId" clId="{CED42AE4-ED1D-44D7-ACD1-716F04DBA138}" dt="2023-08-06T23:06:53.601" v="43" actId="20577"/>
        <pc:sldMkLst>
          <pc:docMk/>
          <pc:sldMk cId="2953936332" sldId="356"/>
        </pc:sldMkLst>
        <pc:spChg chg="mod">
          <ac:chgData name="Francisco Corella" userId="489df00013e770df" providerId="LiveId" clId="{CED42AE4-ED1D-44D7-ACD1-716F04DBA138}" dt="2023-08-06T23:06:53.601" v="43" actId="20577"/>
          <ac:spMkLst>
            <pc:docMk/>
            <pc:sldMk cId="2953936332" sldId="356"/>
            <ac:spMk id="3" creationId="{4A3A1D3D-6F2B-378A-9DDA-156257E10481}"/>
          </ac:spMkLst>
        </pc:spChg>
      </pc:sldChg>
      <pc:sldChg chg="modSp mod">
        <pc:chgData name="Francisco Corella" userId="489df00013e770df" providerId="LiveId" clId="{CED42AE4-ED1D-44D7-ACD1-716F04DBA138}" dt="2023-08-07T21:29:10.049" v="109" actId="20577"/>
        <pc:sldMkLst>
          <pc:docMk/>
          <pc:sldMk cId="3277768361" sldId="361"/>
        </pc:sldMkLst>
        <pc:spChg chg="mod">
          <ac:chgData name="Francisco Corella" userId="489df00013e770df" providerId="LiveId" clId="{CED42AE4-ED1D-44D7-ACD1-716F04DBA138}" dt="2023-08-07T21:29:10.049" v="109" actId="20577"/>
          <ac:spMkLst>
            <pc:docMk/>
            <pc:sldMk cId="3277768361" sldId="361"/>
            <ac:spMk id="36" creationId="{7AEA4971-D238-F317-421C-1B5C3DEC74CA}"/>
          </ac:spMkLst>
        </pc:spChg>
      </pc:sldChg>
      <pc:sldChg chg="modSp mod">
        <pc:chgData name="Francisco Corella" userId="489df00013e770df" providerId="LiveId" clId="{CED42AE4-ED1D-44D7-ACD1-716F04DBA138}" dt="2023-08-07T22:30:47.571" v="161" actId="20577"/>
        <pc:sldMkLst>
          <pc:docMk/>
          <pc:sldMk cId="955715153" sldId="376"/>
        </pc:sldMkLst>
        <pc:spChg chg="mod">
          <ac:chgData name="Francisco Corella" userId="489df00013e770df" providerId="LiveId" clId="{CED42AE4-ED1D-44D7-ACD1-716F04DBA138}" dt="2023-08-07T22:30:47.571" v="161" actId="20577"/>
          <ac:spMkLst>
            <pc:docMk/>
            <pc:sldMk cId="955715153" sldId="376"/>
            <ac:spMk id="36" creationId="{7AEA4971-D238-F317-421C-1B5C3DEC74CA}"/>
          </ac:spMkLst>
        </pc:spChg>
      </pc:sldChg>
      <pc:sldChg chg="modSp mod">
        <pc:chgData name="Francisco Corella" userId="489df00013e770df" providerId="LiveId" clId="{CED42AE4-ED1D-44D7-ACD1-716F04DBA138}" dt="2023-08-06T23:05:46.156" v="11" actId="20577"/>
        <pc:sldMkLst>
          <pc:docMk/>
          <pc:sldMk cId="2417609170" sldId="381"/>
        </pc:sldMkLst>
        <pc:spChg chg="mod">
          <ac:chgData name="Francisco Corella" userId="489df00013e770df" providerId="LiveId" clId="{CED42AE4-ED1D-44D7-ACD1-716F04DBA138}" dt="2023-08-06T23:05:46.156" v="11" actId="20577"/>
          <ac:spMkLst>
            <pc:docMk/>
            <pc:sldMk cId="2417609170" sldId="381"/>
            <ac:spMk id="3" creationId="{4A3A1D3D-6F2B-378A-9DDA-156257E10481}"/>
          </ac:spMkLst>
        </pc:spChg>
      </pc:sldChg>
    </pc:docChg>
  </pc:docChgLst>
  <pc:docChgLst>
    <pc:chgData name="Francisco Corella" userId="489df00013e770df" providerId="LiveId" clId="{41786E78-96EE-4225-880D-5119C700BD48}"/>
    <pc:docChg chg="undo redo custSel addSld delSld modSld">
      <pc:chgData name="Francisco Corella" userId="489df00013e770df" providerId="LiveId" clId="{41786E78-96EE-4225-880D-5119C700BD48}" dt="2023-07-12T04:14:19.767" v="5966" actId="11"/>
      <pc:docMkLst>
        <pc:docMk/>
      </pc:docMkLst>
      <pc:sldChg chg="modSp mod">
        <pc:chgData name="Francisco Corella" userId="489df00013e770df" providerId="LiveId" clId="{41786E78-96EE-4225-880D-5119C700BD48}" dt="2023-07-12T02:26:52.442" v="5676" actId="20577"/>
        <pc:sldMkLst>
          <pc:docMk/>
          <pc:sldMk cId="168699006" sldId="256"/>
        </pc:sldMkLst>
        <pc:spChg chg="mod">
          <ac:chgData name="Francisco Corella" userId="489df00013e770df" providerId="LiveId" clId="{41786E78-96EE-4225-880D-5119C700BD48}" dt="2023-07-12T02:26:52.442" v="5676" actId="20577"/>
          <ac:spMkLst>
            <pc:docMk/>
            <pc:sldMk cId="168699006" sldId="256"/>
            <ac:spMk id="6" creationId="{D48A5C17-65D2-5BDD-66AE-71EBA20460B9}"/>
          </ac:spMkLst>
        </pc:spChg>
      </pc:sldChg>
      <pc:sldChg chg="modSp add del mod">
        <pc:chgData name="Francisco Corella" userId="489df00013e770df" providerId="LiveId" clId="{41786E78-96EE-4225-880D-5119C700BD48}" dt="2023-07-12T03:44:38.328" v="5679" actId="47"/>
        <pc:sldMkLst>
          <pc:docMk/>
          <pc:sldMk cId="3139259580" sldId="257"/>
        </pc:sldMkLst>
        <pc:spChg chg="mod">
          <ac:chgData name="Francisco Corella" userId="489df00013e770df" providerId="LiveId" clId="{41786E78-96EE-4225-880D-5119C700BD48}" dt="2023-07-12T00:16:12.259" v="5674" actId="20578"/>
          <ac:spMkLst>
            <pc:docMk/>
            <pc:sldMk cId="3139259580" sldId="257"/>
            <ac:spMk id="3" creationId="{20B644DB-042A-3042-5827-09D34C785F20}"/>
          </ac:spMkLst>
        </pc:spChg>
      </pc:sldChg>
      <pc:sldChg chg="add del">
        <pc:chgData name="Francisco Corella" userId="489df00013e770df" providerId="LiveId" clId="{41786E78-96EE-4225-880D-5119C700BD48}" dt="2023-07-12T03:44:38.328" v="5679" actId="47"/>
        <pc:sldMkLst>
          <pc:docMk/>
          <pc:sldMk cId="3666783916" sldId="265"/>
        </pc:sldMkLst>
      </pc:sldChg>
      <pc:sldChg chg="add del">
        <pc:chgData name="Francisco Corella" userId="489df00013e770df" providerId="LiveId" clId="{41786E78-96EE-4225-880D-5119C700BD48}" dt="2023-07-12T03:44:38.328" v="5679" actId="47"/>
        <pc:sldMkLst>
          <pc:docMk/>
          <pc:sldMk cId="2685739700" sldId="266"/>
        </pc:sldMkLst>
      </pc:sldChg>
      <pc:sldChg chg="add del">
        <pc:chgData name="Francisco Corella" userId="489df00013e770df" providerId="LiveId" clId="{41786E78-96EE-4225-880D-5119C700BD48}" dt="2023-07-11T23:20:09.522" v="5356" actId="47"/>
        <pc:sldMkLst>
          <pc:docMk/>
          <pc:sldMk cId="1735500132" sldId="268"/>
        </pc:sldMkLst>
      </pc:sldChg>
      <pc:sldChg chg="add del">
        <pc:chgData name="Francisco Corella" userId="489df00013e770df" providerId="LiveId" clId="{41786E78-96EE-4225-880D-5119C700BD48}" dt="2023-07-11T23:20:09.522" v="5356" actId="47"/>
        <pc:sldMkLst>
          <pc:docMk/>
          <pc:sldMk cId="3713721878" sldId="272"/>
        </pc:sldMkLst>
      </pc:sldChg>
      <pc:sldChg chg="add del">
        <pc:chgData name="Francisco Corella" userId="489df00013e770df" providerId="LiveId" clId="{41786E78-96EE-4225-880D-5119C700BD48}" dt="2023-07-11T23:20:09.522" v="5356" actId="47"/>
        <pc:sldMkLst>
          <pc:docMk/>
          <pc:sldMk cId="3776307620" sldId="274"/>
        </pc:sldMkLst>
      </pc:sldChg>
      <pc:sldChg chg="add del">
        <pc:chgData name="Francisco Corella" userId="489df00013e770df" providerId="LiveId" clId="{41786E78-96EE-4225-880D-5119C700BD48}" dt="2023-07-11T23:20:09.522" v="5356" actId="47"/>
        <pc:sldMkLst>
          <pc:docMk/>
          <pc:sldMk cId="3532238869" sldId="275"/>
        </pc:sldMkLst>
      </pc:sldChg>
      <pc:sldChg chg="add del">
        <pc:chgData name="Francisco Corella" userId="489df00013e770df" providerId="LiveId" clId="{41786E78-96EE-4225-880D-5119C700BD48}" dt="2023-07-12T03:44:38.328" v="5679" actId="47"/>
        <pc:sldMkLst>
          <pc:docMk/>
          <pc:sldMk cId="2229341373" sldId="277"/>
        </pc:sldMkLst>
      </pc:sldChg>
      <pc:sldChg chg="add del">
        <pc:chgData name="Francisco Corella" userId="489df00013e770df" providerId="LiveId" clId="{41786E78-96EE-4225-880D-5119C700BD48}" dt="2023-07-11T23:20:09.522" v="5356" actId="47"/>
        <pc:sldMkLst>
          <pc:docMk/>
          <pc:sldMk cId="3817768678" sldId="278"/>
        </pc:sldMkLst>
      </pc:sldChg>
      <pc:sldChg chg="add del">
        <pc:chgData name="Francisco Corella" userId="489df00013e770df" providerId="LiveId" clId="{41786E78-96EE-4225-880D-5119C700BD48}" dt="2023-07-11T23:20:09.522" v="5356" actId="47"/>
        <pc:sldMkLst>
          <pc:docMk/>
          <pc:sldMk cId="946435080" sldId="279"/>
        </pc:sldMkLst>
      </pc:sldChg>
      <pc:sldChg chg="add del">
        <pc:chgData name="Francisco Corella" userId="489df00013e770df" providerId="LiveId" clId="{41786E78-96EE-4225-880D-5119C700BD48}" dt="2023-07-11T23:20:09.522" v="5356" actId="47"/>
        <pc:sldMkLst>
          <pc:docMk/>
          <pc:sldMk cId="1802064171" sldId="281"/>
        </pc:sldMkLst>
      </pc:sldChg>
      <pc:sldChg chg="add del">
        <pc:chgData name="Francisco Corella" userId="489df00013e770df" providerId="LiveId" clId="{41786E78-96EE-4225-880D-5119C700BD48}" dt="2023-07-11T23:20:09.522" v="5356" actId="47"/>
        <pc:sldMkLst>
          <pc:docMk/>
          <pc:sldMk cId="1125739134" sldId="289"/>
        </pc:sldMkLst>
      </pc:sldChg>
      <pc:sldChg chg="add del">
        <pc:chgData name="Francisco Corella" userId="489df00013e770df" providerId="LiveId" clId="{41786E78-96EE-4225-880D-5119C700BD48}" dt="2023-07-12T03:44:38.328" v="5679" actId="47"/>
        <pc:sldMkLst>
          <pc:docMk/>
          <pc:sldMk cId="2375351214" sldId="290"/>
        </pc:sldMkLst>
      </pc:sldChg>
      <pc:sldChg chg="add del">
        <pc:chgData name="Francisco Corella" userId="489df00013e770df" providerId="LiveId" clId="{41786E78-96EE-4225-880D-5119C700BD48}" dt="2023-07-12T03:44:38.328" v="5679" actId="47"/>
        <pc:sldMkLst>
          <pc:docMk/>
          <pc:sldMk cId="2970977265" sldId="291"/>
        </pc:sldMkLst>
      </pc:sldChg>
      <pc:sldChg chg="add del">
        <pc:chgData name="Francisco Corella" userId="489df00013e770df" providerId="LiveId" clId="{41786E78-96EE-4225-880D-5119C700BD48}" dt="2023-07-11T23:20:09.522" v="5356" actId="47"/>
        <pc:sldMkLst>
          <pc:docMk/>
          <pc:sldMk cId="3770368387" sldId="294"/>
        </pc:sldMkLst>
      </pc:sldChg>
      <pc:sldChg chg="add del">
        <pc:chgData name="Francisco Corella" userId="489df00013e770df" providerId="LiveId" clId="{41786E78-96EE-4225-880D-5119C700BD48}" dt="2023-07-11T23:20:09.522" v="5356" actId="47"/>
        <pc:sldMkLst>
          <pc:docMk/>
          <pc:sldMk cId="4188258076" sldId="295"/>
        </pc:sldMkLst>
      </pc:sldChg>
      <pc:sldChg chg="del">
        <pc:chgData name="Francisco Corella" userId="489df00013e770df" providerId="LiveId" clId="{41786E78-96EE-4225-880D-5119C700BD48}" dt="2023-07-10T20:29:25.963" v="2625" actId="47"/>
        <pc:sldMkLst>
          <pc:docMk/>
          <pc:sldMk cId="1060444480" sldId="296"/>
        </pc:sldMkLst>
      </pc:sldChg>
      <pc:sldChg chg="add del">
        <pc:chgData name="Francisco Corella" userId="489df00013e770df" providerId="LiveId" clId="{41786E78-96EE-4225-880D-5119C700BD48}" dt="2023-07-10T20:29:25.963" v="2625" actId="47"/>
        <pc:sldMkLst>
          <pc:docMk/>
          <pc:sldMk cId="2012467186" sldId="299"/>
        </pc:sldMkLst>
      </pc:sldChg>
      <pc:sldChg chg="del">
        <pc:chgData name="Francisco Corella" userId="489df00013e770df" providerId="LiveId" clId="{41786E78-96EE-4225-880D-5119C700BD48}" dt="2023-07-10T20:29:25.963" v="2625" actId="47"/>
        <pc:sldMkLst>
          <pc:docMk/>
          <pc:sldMk cId="3995520686" sldId="300"/>
        </pc:sldMkLst>
      </pc:sldChg>
      <pc:sldChg chg="del">
        <pc:chgData name="Francisco Corella" userId="489df00013e770df" providerId="LiveId" clId="{41786E78-96EE-4225-880D-5119C700BD48}" dt="2023-07-10T20:29:25.963" v="2625" actId="47"/>
        <pc:sldMkLst>
          <pc:docMk/>
          <pc:sldMk cId="180369386" sldId="301"/>
        </pc:sldMkLst>
      </pc:sldChg>
      <pc:sldChg chg="add del">
        <pc:chgData name="Francisco Corella" userId="489df00013e770df" providerId="LiveId" clId="{41786E78-96EE-4225-880D-5119C700BD48}" dt="2023-07-10T20:29:25.963" v="2625" actId="47"/>
        <pc:sldMkLst>
          <pc:docMk/>
          <pc:sldMk cId="462750020" sldId="302"/>
        </pc:sldMkLst>
      </pc:sldChg>
      <pc:sldChg chg="del">
        <pc:chgData name="Francisco Corella" userId="489df00013e770df" providerId="LiveId" clId="{41786E78-96EE-4225-880D-5119C700BD48}" dt="2023-07-10T20:29:25.963" v="2625" actId="47"/>
        <pc:sldMkLst>
          <pc:docMk/>
          <pc:sldMk cId="4201400001" sldId="303"/>
        </pc:sldMkLst>
      </pc:sldChg>
      <pc:sldChg chg="del">
        <pc:chgData name="Francisco Corella" userId="489df00013e770df" providerId="LiveId" clId="{41786E78-96EE-4225-880D-5119C700BD48}" dt="2023-07-10T20:29:25.963" v="2625" actId="47"/>
        <pc:sldMkLst>
          <pc:docMk/>
          <pc:sldMk cId="3737717841" sldId="304"/>
        </pc:sldMkLst>
      </pc:sldChg>
      <pc:sldChg chg="del">
        <pc:chgData name="Francisco Corella" userId="489df00013e770df" providerId="LiveId" clId="{41786E78-96EE-4225-880D-5119C700BD48}" dt="2023-07-10T18:21:33.871" v="1776" actId="47"/>
        <pc:sldMkLst>
          <pc:docMk/>
          <pc:sldMk cId="119838779" sldId="308"/>
        </pc:sldMkLst>
      </pc:sldChg>
      <pc:sldChg chg="del">
        <pc:chgData name="Francisco Corella" userId="489df00013e770df" providerId="LiveId" clId="{41786E78-96EE-4225-880D-5119C700BD48}" dt="2023-07-10T18:21:33.871" v="1776" actId="47"/>
        <pc:sldMkLst>
          <pc:docMk/>
          <pc:sldMk cId="771545196" sldId="324"/>
        </pc:sldMkLst>
      </pc:sldChg>
      <pc:sldChg chg="del">
        <pc:chgData name="Francisco Corella" userId="489df00013e770df" providerId="LiveId" clId="{41786E78-96EE-4225-880D-5119C700BD48}" dt="2023-07-10T16:49:33.008" v="577" actId="47"/>
        <pc:sldMkLst>
          <pc:docMk/>
          <pc:sldMk cId="1278324923" sldId="327"/>
        </pc:sldMkLst>
      </pc:sldChg>
      <pc:sldChg chg="addSp delSp modSp del mod">
        <pc:chgData name="Francisco Corella" userId="489df00013e770df" providerId="LiveId" clId="{41786E78-96EE-4225-880D-5119C700BD48}" dt="2023-07-10T19:58:08.779" v="2328" actId="47"/>
        <pc:sldMkLst>
          <pc:docMk/>
          <pc:sldMk cId="4290353285" sldId="328"/>
        </pc:sldMkLst>
        <pc:spChg chg="mod">
          <ac:chgData name="Francisco Corella" userId="489df00013e770df" providerId="LiveId" clId="{41786E78-96EE-4225-880D-5119C700BD48}" dt="2023-07-10T16:47:01.885" v="515" actId="121"/>
          <ac:spMkLst>
            <pc:docMk/>
            <pc:sldMk cId="4290353285" sldId="328"/>
            <ac:spMk id="7" creationId="{5C06DF5B-1546-B3E6-0FAA-433445AD2A8E}"/>
          </ac:spMkLst>
        </pc:spChg>
        <pc:spChg chg="mod">
          <ac:chgData name="Francisco Corella" userId="489df00013e770df" providerId="LiveId" clId="{41786E78-96EE-4225-880D-5119C700BD48}" dt="2023-07-10T16:46:47.084" v="514"/>
          <ac:spMkLst>
            <pc:docMk/>
            <pc:sldMk cId="4290353285" sldId="328"/>
            <ac:spMk id="34" creationId="{FE08B072-7EDE-FE5B-DE85-884DD0264752}"/>
          </ac:spMkLst>
        </pc:spChg>
        <pc:spChg chg="mod">
          <ac:chgData name="Francisco Corella" userId="489df00013e770df" providerId="LiveId" clId="{41786E78-96EE-4225-880D-5119C700BD48}" dt="2023-07-10T18:28:14.895" v="1956" actId="20577"/>
          <ac:spMkLst>
            <pc:docMk/>
            <pc:sldMk cId="4290353285" sldId="328"/>
            <ac:spMk id="36" creationId="{7AEA4971-D238-F317-421C-1B5C3DEC74CA}"/>
          </ac:spMkLst>
        </pc:spChg>
        <pc:spChg chg="add del mod">
          <ac:chgData name="Francisco Corella" userId="489df00013e770df" providerId="LiveId" clId="{41786E78-96EE-4225-880D-5119C700BD48}" dt="2023-07-10T16:48:04.972" v="518"/>
          <ac:spMkLst>
            <pc:docMk/>
            <pc:sldMk cId="4290353285" sldId="328"/>
            <ac:spMk id="37" creationId="{C9B30CA3-2373-6283-E908-6B1C88181664}"/>
          </ac:spMkLst>
        </pc:spChg>
        <pc:grpChg chg="add mod">
          <ac:chgData name="Francisco Corella" userId="489df00013e770df" providerId="LiveId" clId="{41786E78-96EE-4225-880D-5119C700BD48}" dt="2023-07-10T16:46:47.084" v="514"/>
          <ac:grpSpMkLst>
            <pc:docMk/>
            <pc:sldMk cId="4290353285" sldId="328"/>
            <ac:grpSpMk id="29" creationId="{CF5B9A96-FEBE-A7DD-FDE4-A36EA106AF1C}"/>
          </ac:grpSpMkLst>
        </pc:grpChg>
        <pc:cxnChg chg="add mod">
          <ac:chgData name="Francisco Corella" userId="489df00013e770df" providerId="LiveId" clId="{41786E78-96EE-4225-880D-5119C700BD48}" dt="2023-07-10T16:46:47.084" v="514"/>
          <ac:cxnSpMkLst>
            <pc:docMk/>
            <pc:sldMk cId="4290353285" sldId="328"/>
            <ac:cxnSpMk id="28" creationId="{58D505CD-6975-D87B-D268-C21233F55134}"/>
          </ac:cxnSpMkLst>
        </pc:cxnChg>
        <pc:cxnChg chg="mod">
          <ac:chgData name="Francisco Corella" userId="489df00013e770df" providerId="LiveId" clId="{41786E78-96EE-4225-880D-5119C700BD48}" dt="2023-07-10T16:46:47.084" v="514"/>
          <ac:cxnSpMkLst>
            <pc:docMk/>
            <pc:sldMk cId="4290353285" sldId="328"/>
            <ac:cxnSpMk id="30" creationId="{126BE124-8958-CE12-0606-E0152965235E}"/>
          </ac:cxnSpMkLst>
        </pc:cxnChg>
        <pc:cxnChg chg="mod">
          <ac:chgData name="Francisco Corella" userId="489df00013e770df" providerId="LiveId" clId="{41786E78-96EE-4225-880D-5119C700BD48}" dt="2023-07-10T16:46:47.084" v="514"/>
          <ac:cxnSpMkLst>
            <pc:docMk/>
            <pc:sldMk cId="4290353285" sldId="328"/>
            <ac:cxnSpMk id="31" creationId="{A625A35F-91A3-4970-D5D2-9CB914C48BDC}"/>
          </ac:cxnSpMkLst>
        </pc:cxnChg>
        <pc:cxnChg chg="mod">
          <ac:chgData name="Francisco Corella" userId="489df00013e770df" providerId="LiveId" clId="{41786E78-96EE-4225-880D-5119C700BD48}" dt="2023-07-10T16:46:47.084" v="514"/>
          <ac:cxnSpMkLst>
            <pc:docMk/>
            <pc:sldMk cId="4290353285" sldId="328"/>
            <ac:cxnSpMk id="32" creationId="{2FE0F6F5-3FBC-FDA1-61D4-B40C45EBD24A}"/>
          </ac:cxnSpMkLst>
        </pc:cxnChg>
        <pc:cxnChg chg="mod">
          <ac:chgData name="Francisco Corella" userId="489df00013e770df" providerId="LiveId" clId="{41786E78-96EE-4225-880D-5119C700BD48}" dt="2023-07-10T16:46:47.084" v="514"/>
          <ac:cxnSpMkLst>
            <pc:docMk/>
            <pc:sldMk cId="4290353285" sldId="328"/>
            <ac:cxnSpMk id="33" creationId="{BC829D97-3354-F885-969F-7001E13AE4AD}"/>
          </ac:cxnSpMkLst>
        </pc:cxnChg>
        <pc:cxnChg chg="add mod">
          <ac:chgData name="Francisco Corella" userId="489df00013e770df" providerId="LiveId" clId="{41786E78-96EE-4225-880D-5119C700BD48}" dt="2023-07-10T16:48:24.744" v="521" actId="14100"/>
          <ac:cxnSpMkLst>
            <pc:docMk/>
            <pc:sldMk cId="4290353285" sldId="328"/>
            <ac:cxnSpMk id="41" creationId="{C21D1153-A3C2-4903-3921-D02F7D4AC2E4}"/>
          </ac:cxnSpMkLst>
        </pc:cxnChg>
        <pc:cxnChg chg="mod">
          <ac:chgData name="Francisco Corella" userId="489df00013e770df" providerId="LiveId" clId="{41786E78-96EE-4225-880D-5119C700BD48}" dt="2023-07-10T16:48:31.645" v="522" actId="14100"/>
          <ac:cxnSpMkLst>
            <pc:docMk/>
            <pc:sldMk cId="4290353285" sldId="328"/>
            <ac:cxnSpMk id="89" creationId="{7704EABE-1377-A861-DAF0-C39C0F0E4C34}"/>
          </ac:cxnSpMkLst>
        </pc:cxnChg>
      </pc:sldChg>
      <pc:sldChg chg="del">
        <pc:chgData name="Francisco Corella" userId="489df00013e770df" providerId="LiveId" clId="{41786E78-96EE-4225-880D-5119C700BD48}" dt="2023-07-10T18:21:33.871" v="1776" actId="47"/>
        <pc:sldMkLst>
          <pc:docMk/>
          <pc:sldMk cId="3730831245" sldId="329"/>
        </pc:sldMkLst>
      </pc:sldChg>
      <pc:sldChg chg="del">
        <pc:chgData name="Francisco Corella" userId="489df00013e770df" providerId="LiveId" clId="{41786E78-96EE-4225-880D-5119C700BD48}" dt="2023-07-12T03:44:46.380" v="5680" actId="47"/>
        <pc:sldMkLst>
          <pc:docMk/>
          <pc:sldMk cId="625882877" sldId="332"/>
        </pc:sldMkLst>
      </pc:sldChg>
      <pc:sldChg chg="del">
        <pc:chgData name="Francisco Corella" userId="489df00013e770df" providerId="LiveId" clId="{41786E78-96EE-4225-880D-5119C700BD48}" dt="2023-07-12T03:44:46.380" v="5680" actId="47"/>
        <pc:sldMkLst>
          <pc:docMk/>
          <pc:sldMk cId="1879711127" sldId="333"/>
        </pc:sldMkLst>
      </pc:sldChg>
      <pc:sldChg chg="add del">
        <pc:chgData name="Francisco Corella" userId="489df00013e770df" providerId="LiveId" clId="{41786E78-96EE-4225-880D-5119C700BD48}" dt="2023-07-12T03:44:38.328" v="5679" actId="47"/>
        <pc:sldMkLst>
          <pc:docMk/>
          <pc:sldMk cId="760119586" sldId="334"/>
        </pc:sldMkLst>
      </pc:sldChg>
      <pc:sldChg chg="add del">
        <pc:chgData name="Francisco Corella" userId="489df00013e770df" providerId="LiveId" clId="{41786E78-96EE-4225-880D-5119C700BD48}" dt="2023-07-12T03:44:38.328" v="5679" actId="47"/>
        <pc:sldMkLst>
          <pc:docMk/>
          <pc:sldMk cId="1877477849" sldId="335"/>
        </pc:sldMkLst>
      </pc:sldChg>
      <pc:sldChg chg="add del">
        <pc:chgData name="Francisco Corella" userId="489df00013e770df" providerId="LiveId" clId="{41786E78-96EE-4225-880D-5119C700BD48}" dt="2023-07-11T23:20:09.522" v="5356" actId="47"/>
        <pc:sldMkLst>
          <pc:docMk/>
          <pc:sldMk cId="2092144243" sldId="336"/>
        </pc:sldMkLst>
      </pc:sldChg>
      <pc:sldChg chg="add del">
        <pc:chgData name="Francisco Corella" userId="489df00013e770df" providerId="LiveId" clId="{41786E78-96EE-4225-880D-5119C700BD48}" dt="2023-07-12T03:44:38.328" v="5679" actId="47"/>
        <pc:sldMkLst>
          <pc:docMk/>
          <pc:sldMk cId="1488910951" sldId="338"/>
        </pc:sldMkLst>
      </pc:sldChg>
      <pc:sldChg chg="add del">
        <pc:chgData name="Francisco Corella" userId="489df00013e770df" providerId="LiveId" clId="{41786E78-96EE-4225-880D-5119C700BD48}" dt="2023-07-12T03:44:38.328" v="5679" actId="47"/>
        <pc:sldMkLst>
          <pc:docMk/>
          <pc:sldMk cId="3453210056" sldId="339"/>
        </pc:sldMkLst>
      </pc:sldChg>
      <pc:sldChg chg="addSp delSp modSp del mod">
        <pc:chgData name="Francisco Corella" userId="489df00013e770df" providerId="LiveId" clId="{41786E78-96EE-4225-880D-5119C700BD48}" dt="2023-07-10T19:58:08.779" v="2328" actId="47"/>
        <pc:sldMkLst>
          <pc:docMk/>
          <pc:sldMk cId="1484571201" sldId="340"/>
        </pc:sldMkLst>
        <pc:spChg chg="mod">
          <ac:chgData name="Francisco Corella" userId="489df00013e770df" providerId="LiveId" clId="{41786E78-96EE-4225-880D-5119C700BD48}" dt="2023-07-10T17:15:45.313" v="999" actId="1036"/>
          <ac:spMkLst>
            <pc:docMk/>
            <pc:sldMk cId="1484571201" sldId="340"/>
            <ac:spMk id="2" creationId="{8E943A39-3D8C-BB3D-F784-8D11BCD0F108}"/>
          </ac:spMkLst>
        </pc:spChg>
        <pc:spChg chg="add mod">
          <ac:chgData name="Francisco Corella" userId="489df00013e770df" providerId="LiveId" clId="{41786E78-96EE-4225-880D-5119C700BD48}" dt="2023-07-10T16:54:49.358" v="622" actId="1038"/>
          <ac:spMkLst>
            <pc:docMk/>
            <pc:sldMk cId="1484571201" sldId="340"/>
            <ac:spMk id="3" creationId="{883D957F-196D-8814-0531-5EB488F49A0D}"/>
          </ac:spMkLst>
        </pc:spChg>
        <pc:spChg chg="add del mod">
          <ac:chgData name="Francisco Corella" userId="489df00013e770df" providerId="LiveId" clId="{41786E78-96EE-4225-880D-5119C700BD48}" dt="2023-07-10T16:52:41.276" v="600" actId="21"/>
          <ac:spMkLst>
            <pc:docMk/>
            <pc:sldMk cId="1484571201" sldId="340"/>
            <ac:spMk id="4" creationId="{771CC3B7-FF59-9B78-39C9-9D3680357BC8}"/>
          </ac:spMkLst>
        </pc:spChg>
        <pc:spChg chg="add mod">
          <ac:chgData name="Francisco Corella" userId="489df00013e770df" providerId="LiveId" clId="{41786E78-96EE-4225-880D-5119C700BD48}" dt="2023-07-10T16:54:49.358" v="622" actId="1038"/>
          <ac:spMkLst>
            <pc:docMk/>
            <pc:sldMk cId="1484571201" sldId="340"/>
            <ac:spMk id="5" creationId="{0F20F8C8-522D-6662-D89C-717E696AA948}"/>
          </ac:spMkLst>
        </pc:spChg>
        <pc:spChg chg="add mod">
          <ac:chgData name="Francisco Corella" userId="489df00013e770df" providerId="LiveId" clId="{41786E78-96EE-4225-880D-5119C700BD48}" dt="2023-07-10T16:53:18.083" v="603" actId="1076"/>
          <ac:spMkLst>
            <pc:docMk/>
            <pc:sldMk cId="1484571201" sldId="340"/>
            <ac:spMk id="6" creationId="{3D8FC3F6-CE8E-7E7D-EF7B-4C48574CB530}"/>
          </ac:spMkLst>
        </pc:spChg>
        <pc:spChg chg="del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11" creationId="{3240CB14-B11D-1A1C-5FEC-F2E3E710E159}"/>
          </ac:spMkLst>
        </pc:spChg>
        <pc:spChg chg="del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14" creationId="{A4E79E4C-8071-FDB7-0F7B-4A8BF4121393}"/>
          </ac:spMkLst>
        </pc:spChg>
        <pc:spChg chg="add mod">
          <ac:chgData name="Francisco Corella" userId="489df00013e770df" providerId="LiveId" clId="{41786E78-96EE-4225-880D-5119C700BD48}" dt="2023-07-10T16:56:46.573" v="678" actId="1037"/>
          <ac:spMkLst>
            <pc:docMk/>
            <pc:sldMk cId="1484571201" sldId="340"/>
            <ac:spMk id="15" creationId="{C99DF94C-172E-5BFB-1C2E-B3973EE4998B}"/>
          </ac:spMkLst>
        </pc:spChg>
        <pc:spChg chg="del mod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16" creationId="{2C283009-55AF-4AB0-9F8C-2D54733135F0}"/>
          </ac:spMkLst>
        </pc:spChg>
        <pc:spChg chg="del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17" creationId="{ED62066C-9EAF-E3D5-83B9-4381468231FC}"/>
          </ac:spMkLst>
        </pc:spChg>
        <pc:spChg chg="add mod">
          <ac:chgData name="Francisco Corella" userId="489df00013e770df" providerId="LiveId" clId="{41786E78-96EE-4225-880D-5119C700BD48}" dt="2023-07-10T16:56:46.573" v="678" actId="1037"/>
          <ac:spMkLst>
            <pc:docMk/>
            <pc:sldMk cId="1484571201" sldId="340"/>
            <ac:spMk id="18" creationId="{1F0E5804-B2AD-E831-EB5C-1034166329B1}"/>
          </ac:spMkLst>
        </pc:spChg>
        <pc:spChg chg="add mod">
          <ac:chgData name="Francisco Corella" userId="489df00013e770df" providerId="LiveId" clId="{41786E78-96EE-4225-880D-5119C700BD48}" dt="2023-07-10T16:56:46.573" v="678" actId="1037"/>
          <ac:spMkLst>
            <pc:docMk/>
            <pc:sldMk cId="1484571201" sldId="340"/>
            <ac:spMk id="19" creationId="{7D170ECA-350A-59BA-41A8-A4023366DEC3}"/>
          </ac:spMkLst>
        </pc:spChg>
        <pc:spChg chg="del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20" creationId="{EDB53C9B-3411-76DE-4E8E-C9152B4A54D8}"/>
          </ac:spMkLst>
        </pc:spChg>
        <pc:spChg chg="del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21" creationId="{23883595-12D0-3D19-A05B-554992D647B0}"/>
          </ac:spMkLst>
        </pc:spChg>
        <pc:spChg chg="del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22" creationId="{1973EB46-9748-5798-E1ED-536E2D00AAEA}"/>
          </ac:spMkLst>
        </pc:spChg>
        <pc:spChg chg="del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23" creationId="{C1B53790-921C-7B07-A983-5EDB3A20016A}"/>
          </ac:spMkLst>
        </pc:spChg>
        <pc:spChg chg="del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24" creationId="{F6490242-A8D3-9F59-48E5-F32AF175C678}"/>
          </ac:spMkLst>
        </pc:spChg>
        <pc:spChg chg="del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25" creationId="{2B39992C-24F8-4928-2A0D-03B871AB5DD7}"/>
          </ac:spMkLst>
        </pc:spChg>
        <pc:spChg chg="add mod">
          <ac:chgData name="Francisco Corella" userId="489df00013e770df" providerId="LiveId" clId="{41786E78-96EE-4225-880D-5119C700BD48}" dt="2023-07-10T16:56:46.573" v="678" actId="1037"/>
          <ac:spMkLst>
            <pc:docMk/>
            <pc:sldMk cId="1484571201" sldId="340"/>
            <ac:spMk id="26" creationId="{BBB9CC18-3020-4EF7-8AA4-169551A8E220}"/>
          </ac:spMkLst>
        </pc:spChg>
        <pc:spChg chg="add mod">
          <ac:chgData name="Francisco Corella" userId="489df00013e770df" providerId="LiveId" clId="{41786E78-96EE-4225-880D-5119C700BD48}" dt="2023-07-10T16:56:46.573" v="678" actId="1037"/>
          <ac:spMkLst>
            <pc:docMk/>
            <pc:sldMk cId="1484571201" sldId="340"/>
            <ac:spMk id="27" creationId="{BFE735EC-88B5-60D5-6969-4074E0726884}"/>
          </ac:spMkLst>
        </pc:spChg>
        <pc:spChg chg="add mod">
          <ac:chgData name="Francisco Corella" userId="489df00013e770df" providerId="LiveId" clId="{41786E78-96EE-4225-880D-5119C700BD48}" dt="2023-07-10T16:56:46.573" v="678" actId="1037"/>
          <ac:spMkLst>
            <pc:docMk/>
            <pc:sldMk cId="1484571201" sldId="340"/>
            <ac:spMk id="28" creationId="{1D106379-1078-1B57-136C-2AD821896244}"/>
          </ac:spMkLst>
        </pc:spChg>
        <pc:spChg chg="add mod">
          <ac:chgData name="Francisco Corella" userId="489df00013e770df" providerId="LiveId" clId="{41786E78-96EE-4225-880D-5119C700BD48}" dt="2023-07-10T16:56:46.573" v="678" actId="1037"/>
          <ac:spMkLst>
            <pc:docMk/>
            <pc:sldMk cId="1484571201" sldId="340"/>
            <ac:spMk id="29" creationId="{8259F890-C9AF-8C21-C0FD-5D63B89327D3}"/>
          </ac:spMkLst>
        </pc:spChg>
        <pc:spChg chg="add mod">
          <ac:chgData name="Francisco Corella" userId="489df00013e770df" providerId="LiveId" clId="{41786E78-96EE-4225-880D-5119C700BD48}" dt="2023-07-10T16:56:46.573" v="678" actId="1037"/>
          <ac:spMkLst>
            <pc:docMk/>
            <pc:sldMk cId="1484571201" sldId="340"/>
            <ac:spMk id="31" creationId="{6C603803-6D4B-3F96-7F09-ACAF31258E28}"/>
          </ac:spMkLst>
        </pc:spChg>
        <pc:spChg chg="mod">
          <ac:chgData name="Francisco Corella" userId="489df00013e770df" providerId="LiveId" clId="{41786E78-96EE-4225-880D-5119C700BD48}" dt="2023-07-10T16:55:50.477" v="654" actId="20577"/>
          <ac:spMkLst>
            <pc:docMk/>
            <pc:sldMk cId="1484571201" sldId="340"/>
            <ac:spMk id="36" creationId="{7AEA4971-D238-F317-421C-1B5C3DEC74CA}"/>
          </ac:spMkLst>
        </pc:spChg>
        <pc:spChg chg="add del mod">
          <ac:chgData name="Francisco Corella" userId="489df00013e770df" providerId="LiveId" clId="{41786E78-96EE-4225-880D-5119C700BD48}" dt="2023-07-10T16:57:22.175" v="696"/>
          <ac:spMkLst>
            <pc:docMk/>
            <pc:sldMk cId="1484571201" sldId="340"/>
            <ac:spMk id="40" creationId="{D8F726D7-B6A1-E07E-63DD-F51381221265}"/>
          </ac:spMkLst>
        </pc:spChg>
        <pc:spChg chg="add del mod">
          <ac:chgData name="Francisco Corella" userId="489df00013e770df" providerId="LiveId" clId="{41786E78-96EE-4225-880D-5119C700BD48}" dt="2023-07-10T16:57:22.175" v="696"/>
          <ac:spMkLst>
            <pc:docMk/>
            <pc:sldMk cId="1484571201" sldId="340"/>
            <ac:spMk id="41" creationId="{5334EB12-7B4A-CB72-D9C9-33F73F45EDC4}"/>
          </ac:spMkLst>
        </pc:spChg>
        <pc:spChg chg="add del mod">
          <ac:chgData name="Francisco Corella" userId="489df00013e770df" providerId="LiveId" clId="{41786E78-96EE-4225-880D-5119C700BD48}" dt="2023-07-10T16:57:22.175" v="696"/>
          <ac:spMkLst>
            <pc:docMk/>
            <pc:sldMk cId="1484571201" sldId="340"/>
            <ac:spMk id="42" creationId="{E90005CC-8BF8-D4C3-B549-DC422C603B03}"/>
          </ac:spMkLst>
        </pc:spChg>
        <pc:spChg chg="del mod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43" creationId="{2A16BE86-4672-EB09-08DE-8A9A7CF986E5}"/>
          </ac:spMkLst>
        </pc:spChg>
        <pc:spChg chg="del mod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44" creationId="{EC41C3C9-E49F-5B15-D615-E84B879F0145}"/>
          </ac:spMkLst>
        </pc:spChg>
        <pc:spChg chg="add del mod">
          <ac:chgData name="Francisco Corella" userId="489df00013e770df" providerId="LiveId" clId="{41786E78-96EE-4225-880D-5119C700BD48}" dt="2023-07-10T16:57:22.175" v="696"/>
          <ac:spMkLst>
            <pc:docMk/>
            <pc:sldMk cId="1484571201" sldId="340"/>
            <ac:spMk id="45" creationId="{B58840BF-6D62-B7ED-039D-CDD4155883C5}"/>
          </ac:spMkLst>
        </pc:spChg>
        <pc:spChg chg="add del mod">
          <ac:chgData name="Francisco Corella" userId="489df00013e770df" providerId="LiveId" clId="{41786E78-96EE-4225-880D-5119C700BD48}" dt="2023-07-10T16:57:22.175" v="696"/>
          <ac:spMkLst>
            <pc:docMk/>
            <pc:sldMk cId="1484571201" sldId="340"/>
            <ac:spMk id="46" creationId="{7D28DB9A-CD9D-F3EF-98D8-908DD4C20868}"/>
          </ac:spMkLst>
        </pc:spChg>
        <pc:spChg chg="add del mod">
          <ac:chgData name="Francisco Corella" userId="489df00013e770df" providerId="LiveId" clId="{41786E78-96EE-4225-880D-5119C700BD48}" dt="2023-07-10T16:57:22.175" v="696"/>
          <ac:spMkLst>
            <pc:docMk/>
            <pc:sldMk cId="1484571201" sldId="340"/>
            <ac:spMk id="47" creationId="{BE138A37-09BD-ABCC-A326-80E9ECEC8806}"/>
          </ac:spMkLst>
        </pc:spChg>
        <pc:spChg chg="add del mod">
          <ac:chgData name="Francisco Corella" userId="489df00013e770df" providerId="LiveId" clId="{41786E78-96EE-4225-880D-5119C700BD48}" dt="2023-07-10T16:57:22.175" v="696"/>
          <ac:spMkLst>
            <pc:docMk/>
            <pc:sldMk cId="1484571201" sldId="340"/>
            <ac:spMk id="48" creationId="{BE04100B-4BC3-94BE-D242-3107CC484B5D}"/>
          </ac:spMkLst>
        </pc:spChg>
        <pc:spChg chg="add del mod">
          <ac:chgData name="Francisco Corella" userId="489df00013e770df" providerId="LiveId" clId="{41786E78-96EE-4225-880D-5119C700BD48}" dt="2023-07-10T16:57:22.175" v="696"/>
          <ac:spMkLst>
            <pc:docMk/>
            <pc:sldMk cId="1484571201" sldId="340"/>
            <ac:spMk id="49" creationId="{33F7C470-B60B-5CB8-44D5-99AB67E16EE2}"/>
          </ac:spMkLst>
        </pc:spChg>
        <pc:spChg chg="add mod">
          <ac:chgData name="Francisco Corella" userId="489df00013e770df" providerId="LiveId" clId="{41786E78-96EE-4225-880D-5119C700BD48}" dt="2023-07-10T16:57:55.803" v="725" actId="1035"/>
          <ac:spMkLst>
            <pc:docMk/>
            <pc:sldMk cId="1484571201" sldId="340"/>
            <ac:spMk id="52" creationId="{14701459-BC84-A5DA-0BF4-F773AD50542B}"/>
          </ac:spMkLst>
        </pc:spChg>
        <pc:spChg chg="mod">
          <ac:chgData name="Francisco Corella" userId="489df00013e770df" providerId="LiveId" clId="{41786E78-96EE-4225-880D-5119C700BD48}" dt="2023-07-10T16:58:52.211" v="739" actId="20577"/>
          <ac:spMkLst>
            <pc:docMk/>
            <pc:sldMk cId="1484571201" sldId="340"/>
            <ac:spMk id="58" creationId="{B18D97FD-0E30-20D0-5AE5-9CE49853F727}"/>
          </ac:spMkLst>
        </pc:spChg>
        <pc:spChg chg="mod">
          <ac:chgData name="Francisco Corella" userId="489df00013e770df" providerId="LiveId" clId="{41786E78-96EE-4225-880D-5119C700BD48}" dt="2023-07-10T16:51:39.024" v="596" actId="1036"/>
          <ac:spMkLst>
            <pc:docMk/>
            <pc:sldMk cId="1484571201" sldId="340"/>
            <ac:spMk id="59" creationId="{C24CDA2B-D410-9095-4A96-3A7B054568AF}"/>
          </ac:spMkLst>
        </pc:spChg>
        <pc:spChg chg="mod">
          <ac:chgData name="Francisco Corella" userId="489df00013e770df" providerId="LiveId" clId="{41786E78-96EE-4225-880D-5119C700BD48}" dt="2023-07-10T16:51:39.024" v="596" actId="1036"/>
          <ac:spMkLst>
            <pc:docMk/>
            <pc:sldMk cId="1484571201" sldId="340"/>
            <ac:spMk id="61" creationId="{5BD72E67-164B-10AE-BAB4-CECAFDB001D4}"/>
          </ac:spMkLst>
        </pc:spChg>
        <pc:spChg chg="add 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62" creationId="{69EEDF26-D455-E9C9-7579-A4BB44AC1699}"/>
          </ac:spMkLst>
        </pc:spChg>
        <pc:spChg chg="add 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63" creationId="{DF450A76-B20A-5F65-1E9F-85F47504BF29}"/>
          </ac:spMkLst>
        </pc:spChg>
        <pc:spChg chg="del">
          <ac:chgData name="Francisco Corella" userId="489df00013e770df" providerId="LiveId" clId="{41786E78-96EE-4225-880D-5119C700BD48}" dt="2023-07-10T16:51:32.971" v="579" actId="478"/>
          <ac:spMkLst>
            <pc:docMk/>
            <pc:sldMk cId="1484571201" sldId="340"/>
            <ac:spMk id="64" creationId="{D4AAB56A-FFC6-AE60-BBF9-0EC8A3250945}"/>
          </ac:spMkLst>
        </pc:spChg>
        <pc:spChg chg="add 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65" creationId="{3C1E2D61-B5D7-3DA6-F28A-CA5E29AC1237}"/>
          </ac:spMkLst>
        </pc:spChg>
        <pc:spChg chg="add 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66" creationId="{6E9BB6F4-DA10-5C22-5E69-64CB6C9C5757}"/>
          </ac:spMkLst>
        </pc:spChg>
        <pc:spChg chg="del">
          <ac:chgData name="Francisco Corella" userId="489df00013e770df" providerId="LiveId" clId="{41786E78-96EE-4225-880D-5119C700BD48}" dt="2023-07-10T16:51:31.516" v="578" actId="478"/>
          <ac:spMkLst>
            <pc:docMk/>
            <pc:sldMk cId="1484571201" sldId="340"/>
            <ac:spMk id="67" creationId="{3C4EBCF4-1F40-DD29-90DE-C4AC42B782FA}"/>
          </ac:spMkLst>
        </pc:spChg>
        <pc:spChg chg="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70" creationId="{4AFDBD1E-BB4E-D1BF-DF75-C119A5E6313F}"/>
          </ac:spMkLst>
        </pc:spChg>
        <pc:spChg chg="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71" creationId="{9888C8E0-3A1F-F02B-555C-930653774F3D}"/>
          </ac:spMkLst>
        </pc:spChg>
        <pc:spChg chg="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72" creationId="{F153F636-4C3E-2DAD-B307-590F4CB6A258}"/>
          </ac:spMkLst>
        </pc:spChg>
        <pc:spChg chg="mod">
          <ac:chgData name="Francisco Corella" userId="489df00013e770df" providerId="LiveId" clId="{41786E78-96EE-4225-880D-5119C700BD48}" dt="2023-07-10T16:51:39.024" v="596" actId="1036"/>
          <ac:spMkLst>
            <pc:docMk/>
            <pc:sldMk cId="1484571201" sldId="340"/>
            <ac:spMk id="73" creationId="{9F2A05B3-00B9-2C56-0FAB-71596AE6B08E}"/>
          </ac:spMkLst>
        </pc:spChg>
        <pc:spChg chg="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74" creationId="{383CC5CB-1D17-E0A9-8402-89A018A9B8B2}"/>
          </ac:spMkLst>
        </pc:spChg>
        <pc:spChg chg="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75" creationId="{AF277348-1F5E-B7EE-3F32-C279B45F0E9B}"/>
          </ac:spMkLst>
        </pc:spChg>
        <pc:spChg chg="del mod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76" creationId="{65790FF0-C898-040C-89CC-C0FB0B3316FE}"/>
          </ac:spMkLst>
        </pc:spChg>
        <pc:spChg chg="del mod">
          <ac:chgData name="Francisco Corella" userId="489df00013e770df" providerId="LiveId" clId="{41786E78-96EE-4225-880D-5119C700BD48}" dt="2023-07-10T17:14:27.327" v="994" actId="478"/>
          <ac:spMkLst>
            <pc:docMk/>
            <pc:sldMk cId="1484571201" sldId="340"/>
            <ac:spMk id="77" creationId="{473CC0ED-0C53-B6D8-A7F8-8ACEFE7603C4}"/>
          </ac:spMkLst>
        </pc:spChg>
        <pc:spChg chg="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78" creationId="{2F5AE1E8-7F7B-BD35-2663-A01ED767BEB4}"/>
          </ac:spMkLst>
        </pc:spChg>
        <pc:spChg chg="add 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79" creationId="{A9D710F7-2226-252C-E012-70B5C45E2710}"/>
          </ac:spMkLst>
        </pc:spChg>
        <pc:spChg chg="mod">
          <ac:chgData name="Francisco Corella" userId="489df00013e770df" providerId="LiveId" clId="{41786E78-96EE-4225-880D-5119C700BD48}" dt="2023-07-10T16:51:39.024" v="596" actId="1036"/>
          <ac:spMkLst>
            <pc:docMk/>
            <pc:sldMk cId="1484571201" sldId="340"/>
            <ac:spMk id="81" creationId="{66ECE430-DCAB-190C-EF4D-9E9FEBA7B7B9}"/>
          </ac:spMkLst>
        </pc:spChg>
        <pc:spChg chg="mod">
          <ac:chgData name="Francisco Corella" userId="489df00013e770df" providerId="LiveId" clId="{41786E78-96EE-4225-880D-5119C700BD48}" dt="2023-07-10T16:51:39.024" v="596" actId="1036"/>
          <ac:spMkLst>
            <pc:docMk/>
            <pc:sldMk cId="1484571201" sldId="340"/>
            <ac:spMk id="82" creationId="{8997CE9E-6EFC-C3A0-CDE6-F3D75DF1BE93}"/>
          </ac:spMkLst>
        </pc:spChg>
        <pc:spChg chg="add 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83" creationId="{92234E44-A861-4668-5169-2657CB8C66E9}"/>
          </ac:spMkLst>
        </pc:spChg>
        <pc:spChg chg="add 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84" creationId="{8897E121-2DB3-6F51-434E-145D3C04C238}"/>
          </ac:spMkLst>
        </pc:spChg>
        <pc:spChg chg="add 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85" creationId="{7D249766-946C-50CB-9FE8-CF229F45D0B8}"/>
          </ac:spMkLst>
        </pc:spChg>
        <pc:spChg chg="add 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86" creationId="{8EEB7589-151A-5B5A-8A34-5A20331BFF07}"/>
          </ac:spMkLst>
        </pc:spChg>
        <pc:spChg chg="add mod">
          <ac:chgData name="Francisco Corella" userId="489df00013e770df" providerId="LiveId" clId="{41786E78-96EE-4225-880D-5119C700BD48}" dt="2023-07-10T17:14:28.782" v="995"/>
          <ac:spMkLst>
            <pc:docMk/>
            <pc:sldMk cId="1484571201" sldId="340"/>
            <ac:spMk id="87" creationId="{7672CA4F-5BE1-006D-C83E-B2B0FD1F2C7A}"/>
          </ac:spMkLst>
        </pc:spChg>
        <pc:grpChg chg="add mod">
          <ac:chgData name="Francisco Corella" userId="489df00013e770df" providerId="LiveId" clId="{41786E78-96EE-4225-880D-5119C700BD48}" dt="2023-07-10T17:14:28.782" v="995"/>
          <ac:grpSpMkLst>
            <pc:docMk/>
            <pc:sldMk cId="1484571201" sldId="340"/>
            <ac:grpSpMk id="68" creationId="{C68F341C-28C6-926B-2B9F-F18E36B73FD8}"/>
          </ac:grpSpMkLst>
        </pc:grpChg>
        <pc:cxnChg chg="add mod">
          <ac:chgData name="Francisco Corella" userId="489df00013e770df" providerId="LiveId" clId="{41786E78-96EE-4225-880D-5119C700BD48}" dt="2023-07-10T16:54:49.358" v="622" actId="1038"/>
          <ac:cxnSpMkLst>
            <pc:docMk/>
            <pc:sldMk cId="1484571201" sldId="340"/>
            <ac:cxnSpMk id="9" creationId="{3D4ADB3E-1985-91F9-9EB0-B0F9763409F3}"/>
          </ac:cxnSpMkLst>
        </pc:cxnChg>
        <pc:cxnChg chg="mod">
          <ac:chgData name="Francisco Corella" userId="489df00013e770df" providerId="LiveId" clId="{41786E78-96EE-4225-880D-5119C700BD48}" dt="2023-07-10T17:14:27.327" v="994" actId="478"/>
          <ac:cxnSpMkLst>
            <pc:docMk/>
            <pc:sldMk cId="1484571201" sldId="340"/>
            <ac:cxnSpMk id="30" creationId="{A9E54A76-8321-7225-EB4D-814F1ABF0707}"/>
          </ac:cxnSpMkLst>
        </pc:cxnChg>
        <pc:cxnChg chg="add mod">
          <ac:chgData name="Francisco Corella" userId="489df00013e770df" providerId="LiveId" clId="{41786E78-96EE-4225-880D-5119C700BD48}" dt="2023-07-10T16:57:12.166" v="694" actId="14100"/>
          <ac:cxnSpMkLst>
            <pc:docMk/>
            <pc:sldMk cId="1484571201" sldId="340"/>
            <ac:cxnSpMk id="32" creationId="{B25A706A-77A7-843F-E3E0-677D4BEEC499}"/>
          </ac:cxnSpMkLst>
        </pc:cxnChg>
        <pc:cxnChg chg="add del mod">
          <ac:chgData name="Francisco Corella" userId="489df00013e770df" providerId="LiveId" clId="{41786E78-96EE-4225-880D-5119C700BD48}" dt="2023-07-10T16:58:02.107" v="726" actId="478"/>
          <ac:cxnSpMkLst>
            <pc:docMk/>
            <pc:sldMk cId="1484571201" sldId="340"/>
            <ac:cxnSpMk id="38" creationId="{B9D382A9-EE44-3F8D-42CC-A79AD46C51FD}"/>
          </ac:cxnSpMkLst>
        </pc:cxnChg>
        <pc:cxnChg chg="add del mod">
          <ac:chgData name="Francisco Corella" userId="489df00013e770df" providerId="LiveId" clId="{41786E78-96EE-4225-880D-5119C700BD48}" dt="2023-07-10T16:57:22.175" v="696"/>
          <ac:cxnSpMkLst>
            <pc:docMk/>
            <pc:sldMk cId="1484571201" sldId="340"/>
            <ac:cxnSpMk id="50" creationId="{65FB7A1E-D247-21D4-8BEA-D6DD8FEB2343}"/>
          </ac:cxnSpMkLst>
        </pc:cxnChg>
        <pc:cxnChg chg="add del mod">
          <ac:chgData name="Francisco Corella" userId="489df00013e770df" providerId="LiveId" clId="{41786E78-96EE-4225-880D-5119C700BD48}" dt="2023-07-10T16:57:22.175" v="696"/>
          <ac:cxnSpMkLst>
            <pc:docMk/>
            <pc:sldMk cId="1484571201" sldId="340"/>
            <ac:cxnSpMk id="51" creationId="{97498AA5-D708-A098-2266-057BABCE09FA}"/>
          </ac:cxnSpMkLst>
        </pc:cxnChg>
        <pc:cxnChg chg="add mod">
          <ac:chgData name="Francisco Corella" userId="489df00013e770df" providerId="LiveId" clId="{41786E78-96EE-4225-880D-5119C700BD48}" dt="2023-07-10T16:58:17.246" v="729" actId="14100"/>
          <ac:cxnSpMkLst>
            <pc:docMk/>
            <pc:sldMk cId="1484571201" sldId="340"/>
            <ac:cxnSpMk id="53" creationId="{65D0379F-FCC6-CE03-46C2-0D1BE0E4671E}"/>
          </ac:cxnSpMkLst>
        </pc:cxnChg>
        <pc:cxnChg chg="add mod">
          <ac:chgData name="Francisco Corella" userId="489df00013e770df" providerId="LiveId" clId="{41786E78-96EE-4225-880D-5119C700BD48}" dt="2023-07-10T16:58:31.012" v="732" actId="14100"/>
          <ac:cxnSpMkLst>
            <pc:docMk/>
            <pc:sldMk cId="1484571201" sldId="340"/>
            <ac:cxnSpMk id="56" creationId="{94410546-0236-A9A1-BECA-26C3C5F29D86}"/>
          </ac:cxnSpMkLst>
        </pc:cxnChg>
        <pc:cxnChg chg="mod">
          <ac:chgData name="Francisco Corella" userId="489df00013e770df" providerId="LiveId" clId="{41786E78-96EE-4225-880D-5119C700BD48}" dt="2023-07-10T16:51:39.024" v="596" actId="1036"/>
          <ac:cxnSpMkLst>
            <pc:docMk/>
            <pc:sldMk cId="1484571201" sldId="340"/>
            <ac:cxnSpMk id="69" creationId="{3FDF6C1E-44D2-85BD-684D-221A25352CE1}"/>
          </ac:cxnSpMkLst>
        </pc:cxnChg>
        <pc:cxnChg chg="mod">
          <ac:chgData name="Francisco Corella" userId="489df00013e770df" providerId="LiveId" clId="{41786E78-96EE-4225-880D-5119C700BD48}" dt="2023-07-10T17:14:27.327" v="994" actId="478"/>
          <ac:cxnSpMkLst>
            <pc:docMk/>
            <pc:sldMk cId="1484571201" sldId="340"/>
            <ac:cxnSpMk id="80" creationId="{CF1C9878-AEA1-EF5A-84DF-7A1255B22B19}"/>
          </ac:cxnSpMkLst>
        </pc:cxnChg>
      </pc:sldChg>
      <pc:sldChg chg="del">
        <pc:chgData name="Francisco Corella" userId="489df00013e770df" providerId="LiveId" clId="{41786E78-96EE-4225-880D-5119C700BD48}" dt="2023-07-10T16:59:39.627" v="740" actId="47"/>
        <pc:sldMkLst>
          <pc:docMk/>
          <pc:sldMk cId="1778788177" sldId="341"/>
        </pc:sldMkLst>
      </pc:sldChg>
      <pc:sldChg chg="addSp delSp modSp del mod">
        <pc:chgData name="Francisco Corella" userId="489df00013e770df" providerId="LiveId" clId="{41786E78-96EE-4225-880D-5119C700BD48}" dt="2023-07-10T19:58:08.779" v="2328" actId="47"/>
        <pc:sldMkLst>
          <pc:docMk/>
          <pc:sldMk cId="1326171007" sldId="343"/>
        </pc:sldMkLst>
        <pc:spChg chg="add mod">
          <ac:chgData name="Francisco Corella" userId="489df00013e770df" providerId="LiveId" clId="{41786E78-96EE-4225-880D-5119C700BD48}" dt="2023-07-10T17:11:35.243" v="993" actId="1035"/>
          <ac:spMkLst>
            <pc:docMk/>
            <pc:sldMk cId="1326171007" sldId="343"/>
            <ac:spMk id="2" creationId="{04DBBC7C-D197-250F-AA81-E125BD78CDF9}"/>
          </ac:spMkLst>
        </pc:spChg>
        <pc:spChg chg="mod">
          <ac:chgData name="Francisco Corella" userId="489df00013e770df" providerId="LiveId" clId="{41786E78-96EE-4225-880D-5119C700BD48}" dt="2023-07-10T17:01:39.230" v="772"/>
          <ac:spMkLst>
            <pc:docMk/>
            <pc:sldMk cId="1326171007" sldId="343"/>
            <ac:spMk id="4" creationId="{BEC4807C-282C-77B7-DAB8-946507D6C2FA}"/>
          </ac:spMkLst>
        </pc:spChg>
        <pc:spChg chg="mod">
          <ac:chgData name="Francisco Corella" userId="489df00013e770df" providerId="LiveId" clId="{41786E78-96EE-4225-880D-5119C700BD48}" dt="2023-07-10T17:01:39.230" v="772"/>
          <ac:spMkLst>
            <pc:docMk/>
            <pc:sldMk cId="1326171007" sldId="343"/>
            <ac:spMk id="5" creationId="{377F6221-4EE4-D96D-00CA-966CC44D97C5}"/>
          </ac:spMkLst>
        </pc:spChg>
        <pc:spChg chg="add mod">
          <ac:chgData name="Francisco Corella" userId="489df00013e770df" providerId="LiveId" clId="{41786E78-96EE-4225-880D-5119C700BD48}" dt="2023-07-10T17:11:35.243" v="993" actId="1035"/>
          <ac:spMkLst>
            <pc:docMk/>
            <pc:sldMk cId="1326171007" sldId="343"/>
            <ac:spMk id="6" creationId="{653BE000-DB3B-DC29-A251-4C564E08F5F1}"/>
          </ac:spMkLst>
        </pc:spChg>
        <pc:spChg chg="add mod">
          <ac:chgData name="Francisco Corella" userId="489df00013e770df" providerId="LiveId" clId="{41786E78-96EE-4225-880D-5119C700BD48}" dt="2023-07-10T17:11:35.243" v="993" actId="1035"/>
          <ac:spMkLst>
            <pc:docMk/>
            <pc:sldMk cId="1326171007" sldId="343"/>
            <ac:spMk id="7" creationId="{E3328D17-0C06-C549-93CA-52DD11006C48}"/>
          </ac:spMkLst>
        </pc:spChg>
        <pc:spChg chg="add mod">
          <ac:chgData name="Francisco Corella" userId="489df00013e770df" providerId="LiveId" clId="{41786E78-96EE-4225-880D-5119C700BD48}" dt="2023-07-10T17:11:35.243" v="993" actId="1035"/>
          <ac:spMkLst>
            <pc:docMk/>
            <pc:sldMk cId="1326171007" sldId="343"/>
            <ac:spMk id="8" creationId="{07BBB4B0-07C5-5E9A-ADCA-1703F6E166A4}"/>
          </ac:spMkLst>
        </pc:spChg>
        <pc:spChg chg="add mod">
          <ac:chgData name="Francisco Corella" userId="489df00013e770df" providerId="LiveId" clId="{41786E78-96EE-4225-880D-5119C700BD48}" dt="2023-07-10T17:10:48.025" v="983" actId="1036"/>
          <ac:spMkLst>
            <pc:docMk/>
            <pc:sldMk cId="1326171007" sldId="343"/>
            <ac:spMk id="9" creationId="{8BD3514B-29A4-3489-3345-A798E9FD5AE8}"/>
          </ac:spMkLst>
        </pc:spChg>
        <pc:spChg chg="add mod">
          <ac:chgData name="Francisco Corella" userId="489df00013e770df" providerId="LiveId" clId="{41786E78-96EE-4225-880D-5119C700BD48}" dt="2023-07-10T17:10:48.025" v="983" actId="1036"/>
          <ac:spMkLst>
            <pc:docMk/>
            <pc:sldMk cId="1326171007" sldId="343"/>
            <ac:spMk id="10" creationId="{AA3FB22A-FFEF-093E-BF85-FD1E4625185E}"/>
          </ac:spMkLst>
        </pc:spChg>
        <pc:spChg chg="add mod">
          <ac:chgData name="Francisco Corella" userId="489df00013e770df" providerId="LiveId" clId="{41786E78-96EE-4225-880D-5119C700BD48}" dt="2023-07-10T17:01:55.173" v="777" actId="1035"/>
          <ac:spMkLst>
            <pc:docMk/>
            <pc:sldMk cId="1326171007" sldId="343"/>
            <ac:spMk id="11" creationId="{95C59B61-993F-3BC6-772C-975FB3D2F8DF}"/>
          </ac:spMkLst>
        </pc:spChg>
        <pc:spChg chg="add mod">
          <ac:chgData name="Francisco Corella" userId="489df00013e770df" providerId="LiveId" clId="{41786E78-96EE-4225-880D-5119C700BD48}" dt="2023-07-10T17:01:55.173" v="777" actId="1035"/>
          <ac:spMkLst>
            <pc:docMk/>
            <pc:sldMk cId="1326171007" sldId="343"/>
            <ac:spMk id="12" creationId="{36A09FCE-E900-951C-D16A-9EA2DFEC19C4}"/>
          </ac:spMkLst>
        </pc:spChg>
        <pc:spChg chg="add mod">
          <ac:chgData name="Francisco Corella" userId="489df00013e770df" providerId="LiveId" clId="{41786E78-96EE-4225-880D-5119C700BD48}" dt="2023-07-10T17:01:55.173" v="777" actId="1035"/>
          <ac:spMkLst>
            <pc:docMk/>
            <pc:sldMk cId="1326171007" sldId="343"/>
            <ac:spMk id="13" creationId="{D8547B41-CA8C-6FC1-CFEB-3722D3E5B39A}"/>
          </ac:spMkLst>
        </pc:spChg>
        <pc:spChg chg="add mod">
          <ac:chgData name="Francisco Corella" userId="489df00013e770df" providerId="LiveId" clId="{41786E78-96EE-4225-880D-5119C700BD48}" dt="2023-07-10T17:01:55.173" v="777" actId="1035"/>
          <ac:spMkLst>
            <pc:docMk/>
            <pc:sldMk cId="1326171007" sldId="343"/>
            <ac:spMk id="14" creationId="{65B680B1-9DD0-E754-323F-AE62A71BD576}"/>
          </ac:spMkLst>
        </pc:spChg>
        <pc:spChg chg="add mod">
          <ac:chgData name="Francisco Corella" userId="489df00013e770df" providerId="LiveId" clId="{41786E78-96EE-4225-880D-5119C700BD48}" dt="2023-07-10T17:11:22.901" v="984" actId="14100"/>
          <ac:spMkLst>
            <pc:docMk/>
            <pc:sldMk cId="1326171007" sldId="343"/>
            <ac:spMk id="15" creationId="{75BEBC4B-F6D1-6A61-DE35-080A1BAB639A}"/>
          </ac:spMkLst>
        </pc:spChg>
        <pc:spChg chg="add mod">
          <ac:chgData name="Francisco Corella" userId="489df00013e770df" providerId="LiveId" clId="{41786E78-96EE-4225-880D-5119C700BD48}" dt="2023-07-10T17:08:32.180" v="928" actId="1035"/>
          <ac:spMkLst>
            <pc:docMk/>
            <pc:sldMk cId="1326171007" sldId="343"/>
            <ac:spMk id="16" creationId="{B4DAD26C-2B81-9269-63B1-5952D5898346}"/>
          </ac:spMkLst>
        </pc:spChg>
        <pc:spChg chg="mod">
          <ac:chgData name="Francisco Corella" userId="489df00013e770df" providerId="LiveId" clId="{41786E78-96EE-4225-880D-5119C700BD48}" dt="2023-07-10T17:08:58.349" v="931" actId="14100"/>
          <ac:spMkLst>
            <pc:docMk/>
            <pc:sldMk cId="1326171007" sldId="343"/>
            <ac:spMk id="34" creationId="{D0AB19A3-64CC-821B-880C-60EF966304E2}"/>
          </ac:spMkLst>
        </pc:spChg>
        <pc:spChg chg="mod">
          <ac:chgData name="Francisco Corella" userId="489df00013e770df" providerId="LiveId" clId="{41786E78-96EE-4225-880D-5119C700BD48}" dt="2023-07-10T17:36:52.533" v="1170" actId="20577"/>
          <ac:spMkLst>
            <pc:docMk/>
            <pc:sldMk cId="1326171007" sldId="343"/>
            <ac:spMk id="36" creationId="{7AEA4971-D238-F317-421C-1B5C3DEC74CA}"/>
          </ac:spMkLst>
        </pc:spChg>
        <pc:spChg chg="mod">
          <ac:chgData name="Francisco Corella" userId="489df00013e770df" providerId="LiveId" clId="{41786E78-96EE-4225-880D-5119C700BD48}" dt="2023-07-10T17:04:55.973" v="849" actId="1037"/>
          <ac:spMkLst>
            <pc:docMk/>
            <pc:sldMk cId="1326171007" sldId="343"/>
            <ac:spMk id="71" creationId="{FE3F7381-2188-E230-F4E3-A53EF9F2AAC7}"/>
          </ac:spMkLst>
        </pc:spChg>
        <pc:spChg chg="mod">
          <ac:chgData name="Francisco Corella" userId="489df00013e770df" providerId="LiveId" clId="{41786E78-96EE-4225-880D-5119C700BD48}" dt="2023-07-10T17:04:55.973" v="849" actId="1037"/>
          <ac:spMkLst>
            <pc:docMk/>
            <pc:sldMk cId="1326171007" sldId="343"/>
            <ac:spMk id="76" creationId="{F79A2009-524D-C8CC-CDD9-D642B29D0129}"/>
          </ac:spMkLst>
        </pc:spChg>
        <pc:spChg chg="mod">
          <ac:chgData name="Francisco Corella" userId="489df00013e770df" providerId="LiveId" clId="{41786E78-96EE-4225-880D-5119C700BD48}" dt="2023-07-10T17:09:07.033" v="932" actId="14100"/>
          <ac:spMkLst>
            <pc:docMk/>
            <pc:sldMk cId="1326171007" sldId="343"/>
            <ac:spMk id="96" creationId="{3AAB739F-FDDF-B611-6907-72B9C30AB208}"/>
          </ac:spMkLst>
        </pc:spChg>
        <pc:spChg chg="mod">
          <ac:chgData name="Francisco Corella" userId="489df00013e770df" providerId="LiveId" clId="{41786E78-96EE-4225-880D-5119C700BD48}" dt="2023-07-10T17:04:55.973" v="849" actId="1037"/>
          <ac:spMkLst>
            <pc:docMk/>
            <pc:sldMk cId="1326171007" sldId="343"/>
            <ac:spMk id="117" creationId="{25F9D282-E96E-B55E-2BE5-37D3DB0FF158}"/>
          </ac:spMkLst>
        </pc:spChg>
        <pc:spChg chg="mod">
          <ac:chgData name="Francisco Corella" userId="489df00013e770df" providerId="LiveId" clId="{41786E78-96EE-4225-880D-5119C700BD48}" dt="2023-07-10T17:09:27.506" v="957" actId="1035"/>
          <ac:spMkLst>
            <pc:docMk/>
            <pc:sldMk cId="1326171007" sldId="343"/>
            <ac:spMk id="120" creationId="{97DC2FA2-9224-9BA2-7765-034DD6618915}"/>
          </ac:spMkLst>
        </pc:spChg>
        <pc:spChg chg="mod">
          <ac:chgData name="Francisco Corella" userId="489df00013e770df" providerId="LiveId" clId="{41786E78-96EE-4225-880D-5119C700BD48}" dt="2023-07-10T17:09:27.506" v="957" actId="1035"/>
          <ac:spMkLst>
            <pc:docMk/>
            <pc:sldMk cId="1326171007" sldId="343"/>
            <ac:spMk id="121" creationId="{BA013166-9FFE-8557-7C2E-611297AA625D}"/>
          </ac:spMkLst>
        </pc:spChg>
        <pc:grpChg chg="add mod">
          <ac:chgData name="Francisco Corella" userId="489df00013e770df" providerId="LiveId" clId="{41786E78-96EE-4225-880D-5119C700BD48}" dt="2023-07-10T17:11:35.243" v="993" actId="1035"/>
          <ac:grpSpMkLst>
            <pc:docMk/>
            <pc:sldMk cId="1326171007" sldId="343"/>
            <ac:grpSpMk id="3" creationId="{99836FA0-1AEF-0887-E747-F01B797311DF}"/>
          </ac:grpSpMkLst>
        </pc:grpChg>
        <pc:cxnChg chg="add del mod">
          <ac:chgData name="Francisco Corella" userId="489df00013e770df" providerId="LiveId" clId="{41786E78-96EE-4225-880D-5119C700BD48}" dt="2023-07-10T17:10:02.610" v="961" actId="478"/>
          <ac:cxnSpMkLst>
            <pc:docMk/>
            <pc:sldMk cId="1326171007" sldId="343"/>
            <ac:cxnSpMk id="17" creationId="{47F7605A-66E0-BCE5-C0D5-516644E00DA1}"/>
          </ac:cxnSpMkLst>
        </pc:cxnChg>
        <pc:cxnChg chg="add mod">
          <ac:chgData name="Francisco Corella" userId="489df00013e770df" providerId="LiveId" clId="{41786E78-96EE-4225-880D-5119C700BD48}" dt="2023-07-10T17:11:35.243" v="993" actId="1035"/>
          <ac:cxnSpMkLst>
            <pc:docMk/>
            <pc:sldMk cId="1326171007" sldId="343"/>
            <ac:cxnSpMk id="26" creationId="{96626BBE-CDD6-BB9B-A84F-47DB42ACF549}"/>
          </ac:cxnSpMkLst>
        </pc:cxnChg>
        <pc:cxnChg chg="mod">
          <ac:chgData name="Francisco Corella" userId="489df00013e770df" providerId="LiveId" clId="{41786E78-96EE-4225-880D-5119C700BD48}" dt="2023-07-10T17:09:27.506" v="957" actId="1035"/>
          <ac:cxnSpMkLst>
            <pc:docMk/>
            <pc:sldMk cId="1326171007" sldId="343"/>
            <ac:cxnSpMk id="73" creationId="{BC8AB7E8-798C-69D6-899B-20D2AC269C2F}"/>
          </ac:cxnSpMkLst>
        </pc:cxnChg>
      </pc:sldChg>
      <pc:sldChg chg="modSp del mod">
        <pc:chgData name="Francisco Corella" userId="489df00013e770df" providerId="LiveId" clId="{41786E78-96EE-4225-880D-5119C700BD48}" dt="2023-07-10T17:16:03.929" v="1000" actId="47"/>
        <pc:sldMkLst>
          <pc:docMk/>
          <pc:sldMk cId="1048130333" sldId="345"/>
        </pc:sldMkLst>
        <pc:spChg chg="mod">
          <ac:chgData name="Francisco Corella" userId="489df00013e770df" providerId="LiveId" clId="{41786E78-96EE-4225-880D-5119C700BD48}" dt="2023-07-10T17:01:12.601" v="770" actId="14100"/>
          <ac:spMkLst>
            <pc:docMk/>
            <pc:sldMk cId="1048130333" sldId="345"/>
            <ac:spMk id="2" creationId="{A18BD748-7835-0308-5D09-06EC5F057904}"/>
          </ac:spMkLst>
        </pc:spChg>
        <pc:spChg chg="mod">
          <ac:chgData name="Francisco Corella" userId="489df00013e770df" providerId="LiveId" clId="{41786E78-96EE-4225-880D-5119C700BD48}" dt="2023-07-10T17:01:16.588" v="771" actId="14100"/>
          <ac:spMkLst>
            <pc:docMk/>
            <pc:sldMk cId="1048130333" sldId="345"/>
            <ac:spMk id="5" creationId="{524857BD-C814-688E-5625-2B5871A6E5D7}"/>
          </ac:spMkLst>
        </pc:spChg>
        <pc:spChg chg="mod">
          <ac:chgData name="Francisco Corella" userId="489df00013e770df" providerId="LiveId" clId="{41786E78-96EE-4225-880D-5119C700BD48}" dt="2023-07-10T17:01:03.609" v="767" actId="14100"/>
          <ac:spMkLst>
            <pc:docMk/>
            <pc:sldMk cId="1048130333" sldId="345"/>
            <ac:spMk id="6" creationId="{1A784EF6-4B20-F32D-3273-4DF7DC77B990}"/>
          </ac:spMkLst>
        </pc:spChg>
        <pc:spChg chg="mod">
          <ac:chgData name="Francisco Corella" userId="489df00013e770df" providerId="LiveId" clId="{41786E78-96EE-4225-880D-5119C700BD48}" dt="2023-07-10T17:01:08.316" v="768" actId="14100"/>
          <ac:spMkLst>
            <pc:docMk/>
            <pc:sldMk cId="1048130333" sldId="345"/>
            <ac:spMk id="7" creationId="{5C70C2CD-235C-749E-8AFC-FB3C78E5A21C}"/>
          </ac:spMkLst>
        </pc:spChg>
        <pc:spChg chg="mod">
          <ac:chgData name="Francisco Corella" userId="489df00013e770df" providerId="LiveId" clId="{41786E78-96EE-4225-880D-5119C700BD48}" dt="2023-07-10T17:00:45.702" v="766" actId="1038"/>
          <ac:spMkLst>
            <pc:docMk/>
            <pc:sldMk cId="1048130333" sldId="345"/>
            <ac:spMk id="9" creationId="{C0159A75-19BD-8AA9-5B89-58AF566CF46A}"/>
          </ac:spMkLst>
        </pc:spChg>
        <pc:spChg chg="mod">
          <ac:chgData name="Francisco Corella" userId="489df00013e770df" providerId="LiveId" clId="{41786E78-96EE-4225-880D-5119C700BD48}" dt="2023-07-10T17:00:45.702" v="766" actId="1038"/>
          <ac:spMkLst>
            <pc:docMk/>
            <pc:sldMk cId="1048130333" sldId="345"/>
            <ac:spMk id="15" creationId="{0BF4771E-3BDA-94A3-8C3E-924950CAFF3E}"/>
          </ac:spMkLst>
        </pc:spChg>
        <pc:spChg chg="mod">
          <ac:chgData name="Francisco Corella" userId="489df00013e770df" providerId="LiveId" clId="{41786E78-96EE-4225-880D-5119C700BD48}" dt="2023-07-10T17:00:45.702" v="766" actId="1038"/>
          <ac:spMkLst>
            <pc:docMk/>
            <pc:sldMk cId="1048130333" sldId="345"/>
            <ac:spMk id="18" creationId="{071F27BD-1691-BDEC-EE64-22AD931FACD0}"/>
          </ac:spMkLst>
        </pc:spChg>
        <pc:spChg chg="mod">
          <ac:chgData name="Francisco Corella" userId="489df00013e770df" providerId="LiveId" clId="{41786E78-96EE-4225-880D-5119C700BD48}" dt="2023-07-10T17:00:45.702" v="766" actId="1038"/>
          <ac:spMkLst>
            <pc:docMk/>
            <pc:sldMk cId="1048130333" sldId="345"/>
            <ac:spMk id="19" creationId="{8583A47B-01E2-2049-F374-688619FD142E}"/>
          </ac:spMkLst>
        </pc:spChg>
        <pc:spChg chg="mod">
          <ac:chgData name="Francisco Corella" userId="489df00013e770df" providerId="LiveId" clId="{41786E78-96EE-4225-880D-5119C700BD48}" dt="2023-07-10T17:00:45.702" v="766" actId="1038"/>
          <ac:spMkLst>
            <pc:docMk/>
            <pc:sldMk cId="1048130333" sldId="345"/>
            <ac:spMk id="31" creationId="{04DC4724-824E-F2E0-A9C7-C12F458B708D}"/>
          </ac:spMkLst>
        </pc:spChg>
        <pc:spChg chg="mod">
          <ac:chgData name="Francisco Corella" userId="489df00013e770df" providerId="LiveId" clId="{41786E78-96EE-4225-880D-5119C700BD48}" dt="2023-07-10T17:00:45.702" v="766" actId="1038"/>
          <ac:spMkLst>
            <pc:docMk/>
            <pc:sldMk cId="1048130333" sldId="345"/>
            <ac:spMk id="32" creationId="{C92FDD79-C4D9-A7E8-FDD3-26F42D2F5685}"/>
          </ac:spMkLst>
        </pc:spChg>
        <pc:grpChg chg="mod">
          <ac:chgData name="Francisco Corella" userId="489df00013e770df" providerId="LiveId" clId="{41786E78-96EE-4225-880D-5119C700BD48}" dt="2023-07-10T17:00:45.702" v="766" actId="1038"/>
          <ac:grpSpMkLst>
            <pc:docMk/>
            <pc:sldMk cId="1048130333" sldId="345"/>
            <ac:grpSpMk id="16" creationId="{B3609AEB-9F46-26BC-B49E-3594F71F411B}"/>
          </ac:grpSpMkLst>
        </pc:grpChg>
        <pc:cxnChg chg="mod">
          <ac:chgData name="Francisco Corella" userId="489df00013e770df" providerId="LiveId" clId="{41786E78-96EE-4225-880D-5119C700BD48}" dt="2023-07-10T17:00:45.702" v="766" actId="1038"/>
          <ac:cxnSpMkLst>
            <pc:docMk/>
            <pc:sldMk cId="1048130333" sldId="345"/>
            <ac:cxnSpMk id="22" creationId="{823EC111-6725-5C00-4B87-57865999042A}"/>
          </ac:cxnSpMkLst>
        </pc:cxnChg>
      </pc:sldChg>
      <pc:sldChg chg="modSp del mod">
        <pc:chgData name="Francisco Corella" userId="489df00013e770df" providerId="LiveId" clId="{41786E78-96EE-4225-880D-5119C700BD48}" dt="2023-07-10T19:58:08.779" v="2328" actId="47"/>
        <pc:sldMkLst>
          <pc:docMk/>
          <pc:sldMk cId="1882619166" sldId="346"/>
        </pc:sldMkLst>
        <pc:spChg chg="mod">
          <ac:chgData name="Francisco Corella" userId="489df00013e770df" providerId="LiveId" clId="{41786E78-96EE-4225-880D-5119C700BD48}" dt="2023-07-10T17:21:02.877" v="1151" actId="20577"/>
          <ac:spMkLst>
            <pc:docMk/>
            <pc:sldMk cId="1882619166" sldId="346"/>
            <ac:spMk id="3" creationId="{EA05919D-123E-8F99-72B7-072B279A66ED}"/>
          </ac:spMkLst>
        </pc:spChg>
        <pc:spChg chg="mod">
          <ac:chgData name="Francisco Corella" userId="489df00013e770df" providerId="LiveId" clId="{41786E78-96EE-4225-880D-5119C700BD48}" dt="2023-07-10T17:19:40.746" v="1139" actId="20577"/>
          <ac:spMkLst>
            <pc:docMk/>
            <pc:sldMk cId="1882619166" sldId="346"/>
            <ac:spMk id="36" creationId="{7AEA4971-D238-F317-421C-1B5C3DEC74CA}"/>
          </ac:spMkLst>
        </pc:spChg>
        <pc:cxnChg chg="mod">
          <ac:chgData name="Francisco Corella" userId="489df00013e770df" providerId="LiveId" clId="{41786E78-96EE-4225-880D-5119C700BD48}" dt="2023-07-10T17:20:28.421" v="1143" actId="14100"/>
          <ac:cxnSpMkLst>
            <pc:docMk/>
            <pc:sldMk cId="1882619166" sldId="346"/>
            <ac:cxnSpMk id="93" creationId="{73838BB8-9CEA-D2A7-53A7-1842CA3D5970}"/>
          </ac:cxnSpMkLst>
        </pc:cxnChg>
      </pc:sldChg>
      <pc:sldChg chg="addSp delSp modSp del mod">
        <pc:chgData name="Francisco Corella" userId="489df00013e770df" providerId="LiveId" clId="{41786E78-96EE-4225-880D-5119C700BD48}" dt="2023-07-10T19:58:08.779" v="2328" actId="47"/>
        <pc:sldMkLst>
          <pc:docMk/>
          <pc:sldMk cId="3490183135" sldId="347"/>
        </pc:sldMkLst>
        <pc:spChg chg="mod">
          <ac:chgData name="Francisco Corella" userId="489df00013e770df" providerId="LiveId" clId="{41786E78-96EE-4225-880D-5119C700BD48}" dt="2023-07-10T17:23:29.510" v="1153"/>
          <ac:spMkLst>
            <pc:docMk/>
            <pc:sldMk cId="3490183135" sldId="347"/>
            <ac:spMk id="16" creationId="{31EB3E72-6444-6979-A5E6-E3A8C40DFD4D}"/>
          </ac:spMkLst>
        </pc:spChg>
        <pc:spChg chg="mod">
          <ac:chgData name="Francisco Corella" userId="489df00013e770df" providerId="LiveId" clId="{41786E78-96EE-4225-880D-5119C700BD48}" dt="2023-07-10T17:25:13.273" v="1161"/>
          <ac:spMkLst>
            <pc:docMk/>
            <pc:sldMk cId="3490183135" sldId="347"/>
            <ac:spMk id="23" creationId="{850A40CE-EA01-7AFA-276E-8B6DD136F87A}"/>
          </ac:spMkLst>
        </pc:spChg>
        <pc:spChg chg="add mod">
          <ac:chgData name="Francisco Corella" userId="489df00013e770df" providerId="LiveId" clId="{41786E78-96EE-4225-880D-5119C700BD48}" dt="2023-07-10T17:26:55.302" v="1162"/>
          <ac:spMkLst>
            <pc:docMk/>
            <pc:sldMk cId="3490183135" sldId="347"/>
            <ac:spMk id="24" creationId="{13795728-48B5-B53F-2BBD-9A77D36671E3}"/>
          </ac:spMkLst>
        </pc:spChg>
        <pc:spChg chg="add mod">
          <ac:chgData name="Francisco Corella" userId="489df00013e770df" providerId="LiveId" clId="{41786E78-96EE-4225-880D-5119C700BD48}" dt="2023-07-10T17:26:55.302" v="1162"/>
          <ac:spMkLst>
            <pc:docMk/>
            <pc:sldMk cId="3490183135" sldId="347"/>
            <ac:spMk id="25" creationId="{79789FDD-41F3-EC1D-1679-3879B17410C9}"/>
          </ac:spMkLst>
        </pc:spChg>
        <pc:spChg chg="add mod">
          <ac:chgData name="Francisco Corella" userId="489df00013e770df" providerId="LiveId" clId="{41786E78-96EE-4225-880D-5119C700BD48}" dt="2023-07-10T17:26:55.302" v="1162"/>
          <ac:spMkLst>
            <pc:docMk/>
            <pc:sldMk cId="3490183135" sldId="347"/>
            <ac:spMk id="26" creationId="{940DD494-63A1-EBCD-F4EB-B4578249B2E8}"/>
          </ac:spMkLst>
        </pc:spChg>
        <pc:spChg chg="add mod">
          <ac:chgData name="Francisco Corella" userId="489df00013e770df" providerId="LiveId" clId="{41786E78-96EE-4225-880D-5119C700BD48}" dt="2023-07-10T17:26:55.302" v="1162"/>
          <ac:spMkLst>
            <pc:docMk/>
            <pc:sldMk cId="3490183135" sldId="347"/>
            <ac:spMk id="27" creationId="{4E8536A1-FE2D-8B02-D50D-1D2082944E45}"/>
          </ac:spMkLst>
        </pc:spChg>
        <pc:spChg chg="add mod">
          <ac:chgData name="Francisco Corella" userId="489df00013e770df" providerId="LiveId" clId="{41786E78-96EE-4225-880D-5119C700BD48}" dt="2023-07-10T17:26:55.302" v="1162"/>
          <ac:spMkLst>
            <pc:docMk/>
            <pc:sldMk cId="3490183135" sldId="347"/>
            <ac:spMk id="28" creationId="{FFA56588-379E-198F-45A5-95B21F1C807C}"/>
          </ac:spMkLst>
        </pc:spChg>
        <pc:spChg chg="add mod">
          <ac:chgData name="Francisco Corella" userId="489df00013e770df" providerId="LiveId" clId="{41786E78-96EE-4225-880D-5119C700BD48}" dt="2023-07-10T17:26:55.302" v="1162"/>
          <ac:spMkLst>
            <pc:docMk/>
            <pc:sldMk cId="3490183135" sldId="347"/>
            <ac:spMk id="29" creationId="{84A905D5-1FE0-3150-9928-3B5D9A7756E0}"/>
          </ac:spMkLst>
        </pc:spChg>
        <pc:spChg chg="add mod">
          <ac:chgData name="Francisco Corella" userId="489df00013e770df" providerId="LiveId" clId="{41786E78-96EE-4225-880D-5119C700BD48}" dt="2023-07-10T17:26:55.302" v="1162"/>
          <ac:spMkLst>
            <pc:docMk/>
            <pc:sldMk cId="3490183135" sldId="347"/>
            <ac:spMk id="30" creationId="{C17EEB3B-8A0D-C2BB-9488-F976B68930B7}"/>
          </ac:spMkLst>
        </pc:spChg>
        <pc:spChg chg="add mod">
          <ac:chgData name="Francisco Corella" userId="489df00013e770df" providerId="LiveId" clId="{41786E78-96EE-4225-880D-5119C700BD48}" dt="2023-07-10T17:26:55.302" v="1162"/>
          <ac:spMkLst>
            <pc:docMk/>
            <pc:sldMk cId="3490183135" sldId="347"/>
            <ac:spMk id="31" creationId="{F6E44862-0628-9C32-96C1-839BBE99F2F2}"/>
          </ac:spMkLst>
        </pc:spChg>
        <pc:spChg chg="add mod">
          <ac:chgData name="Francisco Corella" userId="489df00013e770df" providerId="LiveId" clId="{41786E78-96EE-4225-880D-5119C700BD48}" dt="2023-07-10T17:26:55.302" v="1162"/>
          <ac:spMkLst>
            <pc:docMk/>
            <pc:sldMk cId="3490183135" sldId="347"/>
            <ac:spMk id="33" creationId="{E40BBCC8-BE0B-2DD2-10AC-A27DD3268FCA}"/>
          </ac:spMkLst>
        </pc:spChg>
        <pc:spChg chg="mod">
          <ac:chgData name="Francisco Corella" userId="489df00013e770df" providerId="LiveId" clId="{41786E78-96EE-4225-880D-5119C700BD48}" dt="2023-07-10T17:39:37.332" v="1247" actId="20577"/>
          <ac:spMkLst>
            <pc:docMk/>
            <pc:sldMk cId="3490183135" sldId="347"/>
            <ac:spMk id="36" creationId="{7AEA4971-D238-F317-421C-1B5C3DEC74CA}"/>
          </ac:spMkLst>
        </pc:spChg>
        <pc:spChg chg="add mod">
          <ac:chgData name="Francisco Corella" userId="489df00013e770df" providerId="LiveId" clId="{41786E78-96EE-4225-880D-5119C700BD48}" dt="2023-07-10T17:26:55.302" v="1162"/>
          <ac:spMkLst>
            <pc:docMk/>
            <pc:sldMk cId="3490183135" sldId="347"/>
            <ac:spMk id="37" creationId="{5275FD31-FA85-F997-B1EB-5856900898D5}"/>
          </ac:spMkLst>
        </pc:spChg>
        <pc:spChg chg="add mod">
          <ac:chgData name="Francisco Corella" userId="489df00013e770df" providerId="LiveId" clId="{41786E78-96EE-4225-880D-5119C700BD48}" dt="2023-07-10T17:28:32.547" v="1164"/>
          <ac:spMkLst>
            <pc:docMk/>
            <pc:sldMk cId="3490183135" sldId="347"/>
            <ac:spMk id="43" creationId="{D681B146-68DA-9308-E9B7-529C46C75233}"/>
          </ac:spMkLst>
        </pc:spChg>
        <pc:spChg chg="add mod">
          <ac:chgData name="Francisco Corella" userId="489df00013e770df" providerId="LiveId" clId="{41786E78-96EE-4225-880D-5119C700BD48}" dt="2023-07-10T17:28:32.547" v="1164"/>
          <ac:spMkLst>
            <pc:docMk/>
            <pc:sldMk cId="3490183135" sldId="347"/>
            <ac:spMk id="44" creationId="{E7CB40A1-757F-E8BF-B15F-544B6EB85A44}"/>
          </ac:spMkLst>
        </pc:spChg>
        <pc:spChg chg="del">
          <ac:chgData name="Francisco Corella" userId="489df00013e770df" providerId="LiveId" clId="{41786E78-96EE-4225-880D-5119C700BD48}" dt="2023-07-10T17:27:59.953" v="1163" actId="478"/>
          <ac:spMkLst>
            <pc:docMk/>
            <pc:sldMk cId="3490183135" sldId="347"/>
            <ac:spMk id="133" creationId="{DAD345DA-CF83-61AC-0E1A-B9AA1F3361D3}"/>
          </ac:spMkLst>
        </pc:spChg>
        <pc:spChg chg="del">
          <ac:chgData name="Francisco Corella" userId="489df00013e770df" providerId="LiveId" clId="{41786E78-96EE-4225-880D-5119C700BD48}" dt="2023-07-10T17:27:59.953" v="1163" actId="478"/>
          <ac:spMkLst>
            <pc:docMk/>
            <pc:sldMk cId="3490183135" sldId="347"/>
            <ac:spMk id="144" creationId="{771B00AD-46B0-9AAD-3727-54B7854AC4D3}"/>
          </ac:spMkLst>
        </pc:spChg>
        <pc:grpChg chg="add del mod">
          <ac:chgData name="Francisco Corella" userId="489df00013e770df" providerId="LiveId" clId="{41786E78-96EE-4225-880D-5119C700BD48}" dt="2023-07-10T17:24:22.742" v="1160"/>
          <ac:grpSpMkLst>
            <pc:docMk/>
            <pc:sldMk cId="3490183135" sldId="347"/>
            <ac:grpSpMk id="8" creationId="{EB8AA055-2108-8DEF-65DC-C5ECB8C1470D}"/>
          </ac:grpSpMkLst>
        </pc:grpChg>
        <pc:grpChg chg="add mod">
          <ac:chgData name="Francisco Corella" userId="489df00013e770df" providerId="LiveId" clId="{41786E78-96EE-4225-880D-5119C700BD48}" dt="2023-07-10T17:25:13.273" v="1161"/>
          <ac:grpSpMkLst>
            <pc:docMk/>
            <pc:sldMk cId="3490183135" sldId="347"/>
            <ac:grpSpMk id="18" creationId="{D168A357-D38E-98AE-0E8E-2D3D85628A44}"/>
          </ac:grpSpMkLst>
        </pc:grpChg>
        <pc:cxnChg chg="add del mod">
          <ac:chgData name="Francisco Corella" userId="489df00013e770df" providerId="LiveId" clId="{41786E78-96EE-4225-880D-5119C700BD48}" dt="2023-07-10T17:24:22.742" v="1160"/>
          <ac:cxnSpMkLst>
            <pc:docMk/>
            <pc:sldMk cId="3490183135" sldId="347"/>
            <ac:cxnSpMk id="7" creationId="{AEE38FAA-434D-B7EB-7BD1-1DA0E56BBD2C}"/>
          </ac:cxnSpMkLst>
        </pc:cxnChg>
        <pc:cxnChg chg="mod">
          <ac:chgData name="Francisco Corella" userId="489df00013e770df" providerId="LiveId" clId="{41786E78-96EE-4225-880D-5119C700BD48}" dt="2023-07-10T17:23:29.510" v="1153"/>
          <ac:cxnSpMkLst>
            <pc:docMk/>
            <pc:sldMk cId="3490183135" sldId="347"/>
            <ac:cxnSpMk id="10" creationId="{C9562973-0431-D9A7-9F2C-3E0B172D9885}"/>
          </ac:cxnSpMkLst>
        </pc:cxnChg>
        <pc:cxnChg chg="mod">
          <ac:chgData name="Francisco Corella" userId="489df00013e770df" providerId="LiveId" clId="{41786E78-96EE-4225-880D-5119C700BD48}" dt="2023-07-10T17:23:29.510" v="1153"/>
          <ac:cxnSpMkLst>
            <pc:docMk/>
            <pc:sldMk cId="3490183135" sldId="347"/>
            <ac:cxnSpMk id="11" creationId="{0E43AA77-DF4E-634D-3410-32AE5EC33FC3}"/>
          </ac:cxnSpMkLst>
        </pc:cxnChg>
        <pc:cxnChg chg="mod">
          <ac:chgData name="Francisco Corella" userId="489df00013e770df" providerId="LiveId" clId="{41786E78-96EE-4225-880D-5119C700BD48}" dt="2023-07-10T17:23:29.510" v="1153"/>
          <ac:cxnSpMkLst>
            <pc:docMk/>
            <pc:sldMk cId="3490183135" sldId="347"/>
            <ac:cxnSpMk id="14" creationId="{C116CFD2-F34E-ADB6-3D1E-F947FFCD17E3}"/>
          </ac:cxnSpMkLst>
        </pc:cxnChg>
        <pc:cxnChg chg="mod">
          <ac:chgData name="Francisco Corella" userId="489df00013e770df" providerId="LiveId" clId="{41786E78-96EE-4225-880D-5119C700BD48}" dt="2023-07-10T17:23:29.510" v="1153"/>
          <ac:cxnSpMkLst>
            <pc:docMk/>
            <pc:sldMk cId="3490183135" sldId="347"/>
            <ac:cxnSpMk id="15" creationId="{CBE81FE2-3D72-0BD3-3C89-1A266893503D}"/>
          </ac:cxnSpMkLst>
        </pc:cxnChg>
        <pc:cxnChg chg="add mod">
          <ac:chgData name="Francisco Corella" userId="489df00013e770df" providerId="LiveId" clId="{41786E78-96EE-4225-880D-5119C700BD48}" dt="2023-07-10T17:25:13.273" v="1161"/>
          <ac:cxnSpMkLst>
            <pc:docMk/>
            <pc:sldMk cId="3490183135" sldId="347"/>
            <ac:cxnSpMk id="17" creationId="{137004EF-5227-505E-21F2-E5407BFDB163}"/>
          </ac:cxnSpMkLst>
        </pc:cxnChg>
        <pc:cxnChg chg="mod">
          <ac:chgData name="Francisco Corella" userId="489df00013e770df" providerId="LiveId" clId="{41786E78-96EE-4225-880D-5119C700BD48}" dt="2023-07-10T17:25:13.273" v="1161"/>
          <ac:cxnSpMkLst>
            <pc:docMk/>
            <pc:sldMk cId="3490183135" sldId="347"/>
            <ac:cxnSpMk id="19" creationId="{BE756873-0A47-B63A-415E-5B3128188B72}"/>
          </ac:cxnSpMkLst>
        </pc:cxnChg>
        <pc:cxnChg chg="mod">
          <ac:chgData name="Francisco Corella" userId="489df00013e770df" providerId="LiveId" clId="{41786E78-96EE-4225-880D-5119C700BD48}" dt="2023-07-10T17:25:13.273" v="1161"/>
          <ac:cxnSpMkLst>
            <pc:docMk/>
            <pc:sldMk cId="3490183135" sldId="347"/>
            <ac:cxnSpMk id="20" creationId="{D0F886B8-31C3-EE06-C850-07F38A2A64CB}"/>
          </ac:cxnSpMkLst>
        </pc:cxnChg>
        <pc:cxnChg chg="mod">
          <ac:chgData name="Francisco Corella" userId="489df00013e770df" providerId="LiveId" clId="{41786E78-96EE-4225-880D-5119C700BD48}" dt="2023-07-10T17:25:13.273" v="1161"/>
          <ac:cxnSpMkLst>
            <pc:docMk/>
            <pc:sldMk cId="3490183135" sldId="347"/>
            <ac:cxnSpMk id="21" creationId="{83F40126-BB1B-9A38-3AD7-22E8F84AB8D9}"/>
          </ac:cxnSpMkLst>
        </pc:cxnChg>
        <pc:cxnChg chg="mod">
          <ac:chgData name="Francisco Corella" userId="489df00013e770df" providerId="LiveId" clId="{41786E78-96EE-4225-880D-5119C700BD48}" dt="2023-07-10T17:25:13.273" v="1161"/>
          <ac:cxnSpMkLst>
            <pc:docMk/>
            <pc:sldMk cId="3490183135" sldId="347"/>
            <ac:cxnSpMk id="22" creationId="{6E9B7E72-2AC5-5F1E-FF27-1E872E142359}"/>
          </ac:cxnSpMkLst>
        </pc:cxnChg>
        <pc:cxnChg chg="add mod">
          <ac:chgData name="Francisco Corella" userId="489df00013e770df" providerId="LiveId" clId="{41786E78-96EE-4225-880D-5119C700BD48}" dt="2023-07-10T17:26:55.302" v="1162"/>
          <ac:cxnSpMkLst>
            <pc:docMk/>
            <pc:sldMk cId="3490183135" sldId="347"/>
            <ac:cxnSpMk id="32" creationId="{20431766-704B-D1DA-67B0-14E505E20ED7}"/>
          </ac:cxnSpMkLst>
        </pc:cxnChg>
        <pc:cxnChg chg="add mod">
          <ac:chgData name="Francisco Corella" userId="489df00013e770df" providerId="LiveId" clId="{41786E78-96EE-4225-880D-5119C700BD48}" dt="2023-07-10T17:26:55.302" v="1162"/>
          <ac:cxnSpMkLst>
            <pc:docMk/>
            <pc:sldMk cId="3490183135" sldId="347"/>
            <ac:cxnSpMk id="38" creationId="{F08E3870-51B9-6F1F-FFC4-632CB9D71E67}"/>
          </ac:cxnSpMkLst>
        </pc:cxnChg>
        <pc:cxnChg chg="add mod">
          <ac:chgData name="Francisco Corella" userId="489df00013e770df" providerId="LiveId" clId="{41786E78-96EE-4225-880D-5119C700BD48}" dt="2023-07-10T17:26:55.302" v="1162"/>
          <ac:cxnSpMkLst>
            <pc:docMk/>
            <pc:sldMk cId="3490183135" sldId="347"/>
            <ac:cxnSpMk id="41" creationId="{3CE91485-FA9E-027E-E699-A9598C5DBE31}"/>
          </ac:cxnSpMkLst>
        </pc:cxnChg>
        <pc:cxnChg chg="add mod">
          <ac:chgData name="Francisco Corella" userId="489df00013e770df" providerId="LiveId" clId="{41786E78-96EE-4225-880D-5119C700BD48}" dt="2023-07-10T17:28:32.547" v="1164"/>
          <ac:cxnSpMkLst>
            <pc:docMk/>
            <pc:sldMk cId="3490183135" sldId="347"/>
            <ac:cxnSpMk id="42" creationId="{881C8860-8F32-FFB2-BD7E-393BFE1B92F9}"/>
          </ac:cxnSpMkLst>
        </pc:cxnChg>
        <pc:cxnChg chg="del mod">
          <ac:chgData name="Francisco Corella" userId="489df00013e770df" providerId="LiveId" clId="{41786E78-96EE-4225-880D-5119C700BD48}" dt="2023-07-10T17:27:59.953" v="1163" actId="478"/>
          <ac:cxnSpMkLst>
            <pc:docMk/>
            <pc:sldMk cId="3490183135" sldId="347"/>
            <ac:cxnSpMk id="156" creationId="{90D1E965-2234-7B9C-D5E4-ADCE22A69B64}"/>
          </ac:cxnSpMkLst>
        </pc:cxnChg>
      </pc:sldChg>
      <pc:sldChg chg="add del">
        <pc:chgData name="Francisco Corella" userId="489df00013e770df" providerId="LiveId" clId="{41786E78-96EE-4225-880D-5119C700BD48}" dt="2023-07-10T17:31:56.796" v="1165" actId="47"/>
        <pc:sldMkLst>
          <pc:docMk/>
          <pc:sldMk cId="2591464255" sldId="348"/>
        </pc:sldMkLst>
      </pc:sldChg>
      <pc:sldChg chg="addSp modSp del mod">
        <pc:chgData name="Francisco Corella" userId="489df00013e770df" providerId="LiveId" clId="{41786E78-96EE-4225-880D-5119C700BD48}" dt="2023-07-10T17:32:03.082" v="1166" actId="47"/>
        <pc:sldMkLst>
          <pc:docMk/>
          <pc:sldMk cId="3280341202" sldId="349"/>
        </pc:sldMkLst>
        <pc:spChg chg="mod">
          <ac:chgData name="Francisco Corella" userId="489df00013e770df" providerId="LiveId" clId="{41786E78-96EE-4225-880D-5119C700BD48}" dt="2023-07-10T17:22:45.509" v="1152"/>
          <ac:spMkLst>
            <pc:docMk/>
            <pc:sldMk cId="3280341202" sldId="349"/>
            <ac:spMk id="16" creationId="{3829120E-71FE-79C2-0AE1-3BB560382045}"/>
          </ac:spMkLst>
        </pc:spChg>
        <pc:spChg chg="mod">
          <ac:chgData name="Francisco Corella" userId="489df00013e770df" providerId="LiveId" clId="{41786E78-96EE-4225-880D-5119C700BD48}" dt="2023-07-10T17:24:22.085" v="1158" actId="1035"/>
          <ac:spMkLst>
            <pc:docMk/>
            <pc:sldMk cId="3280341202" sldId="349"/>
            <ac:spMk id="41" creationId="{C986546B-96EA-FD55-1499-0490364D0F55}"/>
          </ac:spMkLst>
        </pc:spChg>
        <pc:spChg chg="mod">
          <ac:chgData name="Francisco Corella" userId="489df00013e770df" providerId="LiveId" clId="{41786E78-96EE-4225-880D-5119C700BD48}" dt="2023-07-10T17:24:22.085" v="1158" actId="1035"/>
          <ac:spMkLst>
            <pc:docMk/>
            <pc:sldMk cId="3280341202" sldId="349"/>
            <ac:spMk id="42" creationId="{DD44F7B5-6AAF-64A8-C72F-76A4FA5EFE36}"/>
          </ac:spMkLst>
        </pc:spChg>
        <pc:spChg chg="mod">
          <ac:chgData name="Francisco Corella" userId="489df00013e770df" providerId="LiveId" clId="{41786E78-96EE-4225-880D-5119C700BD48}" dt="2023-07-10T17:24:22.085" v="1158" actId="1035"/>
          <ac:spMkLst>
            <pc:docMk/>
            <pc:sldMk cId="3280341202" sldId="349"/>
            <ac:spMk id="43" creationId="{70C1E9B6-B35D-AE7F-3592-4ECA8780B8BE}"/>
          </ac:spMkLst>
        </pc:spChg>
        <pc:spChg chg="mod">
          <ac:chgData name="Francisco Corella" userId="489df00013e770df" providerId="LiveId" clId="{41786E78-96EE-4225-880D-5119C700BD48}" dt="2023-07-10T17:24:22.085" v="1158" actId="1035"/>
          <ac:spMkLst>
            <pc:docMk/>
            <pc:sldMk cId="3280341202" sldId="349"/>
            <ac:spMk id="44" creationId="{C03428AE-B79D-A568-B7E9-A5A29E8711CD}"/>
          </ac:spMkLst>
        </pc:spChg>
        <pc:spChg chg="mod">
          <ac:chgData name="Francisco Corella" userId="489df00013e770df" providerId="LiveId" clId="{41786E78-96EE-4225-880D-5119C700BD48}" dt="2023-07-10T17:24:22.085" v="1158" actId="1035"/>
          <ac:spMkLst>
            <pc:docMk/>
            <pc:sldMk cId="3280341202" sldId="349"/>
            <ac:spMk id="45" creationId="{80422E49-1535-DB71-E432-99A2B2EDC1CE}"/>
          </ac:spMkLst>
        </pc:spChg>
        <pc:spChg chg="mod">
          <ac:chgData name="Francisco Corella" userId="489df00013e770df" providerId="LiveId" clId="{41786E78-96EE-4225-880D-5119C700BD48}" dt="2023-07-10T17:24:22.085" v="1158" actId="1035"/>
          <ac:spMkLst>
            <pc:docMk/>
            <pc:sldMk cId="3280341202" sldId="349"/>
            <ac:spMk id="46" creationId="{5BC766B7-26C2-1E6D-AB7E-74130552ACE8}"/>
          </ac:spMkLst>
        </pc:spChg>
        <pc:spChg chg="mod">
          <ac:chgData name="Francisco Corella" userId="489df00013e770df" providerId="LiveId" clId="{41786E78-96EE-4225-880D-5119C700BD48}" dt="2023-07-10T17:24:22.085" v="1158" actId="1035"/>
          <ac:spMkLst>
            <pc:docMk/>
            <pc:sldMk cId="3280341202" sldId="349"/>
            <ac:spMk id="133" creationId="{DAD345DA-CF83-61AC-0E1A-B9AA1F3361D3}"/>
          </ac:spMkLst>
        </pc:spChg>
        <pc:spChg chg="mod">
          <ac:chgData name="Francisco Corella" userId="489df00013e770df" providerId="LiveId" clId="{41786E78-96EE-4225-880D-5119C700BD48}" dt="2023-07-10T17:24:22.085" v="1158" actId="1035"/>
          <ac:spMkLst>
            <pc:docMk/>
            <pc:sldMk cId="3280341202" sldId="349"/>
            <ac:spMk id="144" creationId="{771B00AD-46B0-9AAD-3727-54B7854AC4D3}"/>
          </ac:spMkLst>
        </pc:spChg>
        <pc:grpChg chg="add mod">
          <ac:chgData name="Francisco Corella" userId="489df00013e770df" providerId="LiveId" clId="{41786E78-96EE-4225-880D-5119C700BD48}" dt="2023-07-10T17:22:45.509" v="1152"/>
          <ac:grpSpMkLst>
            <pc:docMk/>
            <pc:sldMk cId="3280341202" sldId="349"/>
            <ac:grpSpMk id="8" creationId="{ADAFA8C3-AF38-101D-DEF7-F5F9038709CE}"/>
          </ac:grpSpMkLst>
        </pc:grpChg>
        <pc:cxnChg chg="add mod">
          <ac:chgData name="Francisco Corella" userId="489df00013e770df" providerId="LiveId" clId="{41786E78-96EE-4225-880D-5119C700BD48}" dt="2023-07-10T17:22:45.509" v="1152"/>
          <ac:cxnSpMkLst>
            <pc:docMk/>
            <pc:sldMk cId="3280341202" sldId="349"/>
            <ac:cxnSpMk id="7" creationId="{36A8B7CC-5B99-C5BE-87A5-3AAF05BE837F}"/>
          </ac:cxnSpMkLst>
        </pc:cxnChg>
        <pc:cxnChg chg="mod">
          <ac:chgData name="Francisco Corella" userId="489df00013e770df" providerId="LiveId" clId="{41786E78-96EE-4225-880D-5119C700BD48}" dt="2023-07-10T17:22:45.509" v="1152"/>
          <ac:cxnSpMkLst>
            <pc:docMk/>
            <pc:sldMk cId="3280341202" sldId="349"/>
            <ac:cxnSpMk id="10" creationId="{BFDCEEE5-3A1B-DD13-D0B3-749F6199E395}"/>
          </ac:cxnSpMkLst>
        </pc:cxnChg>
        <pc:cxnChg chg="mod">
          <ac:chgData name="Francisco Corella" userId="489df00013e770df" providerId="LiveId" clId="{41786E78-96EE-4225-880D-5119C700BD48}" dt="2023-07-10T17:22:45.509" v="1152"/>
          <ac:cxnSpMkLst>
            <pc:docMk/>
            <pc:sldMk cId="3280341202" sldId="349"/>
            <ac:cxnSpMk id="11" creationId="{0A058866-FFC9-42FE-0085-18E414BA21D2}"/>
          </ac:cxnSpMkLst>
        </pc:cxnChg>
        <pc:cxnChg chg="mod">
          <ac:chgData name="Francisco Corella" userId="489df00013e770df" providerId="LiveId" clId="{41786E78-96EE-4225-880D-5119C700BD48}" dt="2023-07-10T17:22:45.509" v="1152"/>
          <ac:cxnSpMkLst>
            <pc:docMk/>
            <pc:sldMk cId="3280341202" sldId="349"/>
            <ac:cxnSpMk id="14" creationId="{348DA009-67E2-37FD-2DFF-DAA6EE7152F6}"/>
          </ac:cxnSpMkLst>
        </pc:cxnChg>
        <pc:cxnChg chg="mod">
          <ac:chgData name="Francisco Corella" userId="489df00013e770df" providerId="LiveId" clId="{41786E78-96EE-4225-880D-5119C700BD48}" dt="2023-07-10T17:22:45.509" v="1152"/>
          <ac:cxnSpMkLst>
            <pc:docMk/>
            <pc:sldMk cId="3280341202" sldId="349"/>
            <ac:cxnSpMk id="15" creationId="{75CB4B05-7BC9-52E1-7E03-120DC5D711A6}"/>
          </ac:cxnSpMkLst>
        </pc:cxnChg>
        <pc:cxnChg chg="mod">
          <ac:chgData name="Francisco Corella" userId="489df00013e770df" providerId="LiveId" clId="{41786E78-96EE-4225-880D-5119C700BD48}" dt="2023-07-10T17:24:22.085" v="1158" actId="1035"/>
          <ac:cxnSpMkLst>
            <pc:docMk/>
            <pc:sldMk cId="3280341202" sldId="349"/>
            <ac:cxnSpMk id="58" creationId="{5C83295E-7D3D-74F7-0EF3-661B45DFDD3A}"/>
          </ac:cxnSpMkLst>
        </pc:cxnChg>
        <pc:cxnChg chg="mod">
          <ac:chgData name="Francisco Corella" userId="489df00013e770df" providerId="LiveId" clId="{41786E78-96EE-4225-880D-5119C700BD48}" dt="2023-07-10T17:24:22.085" v="1158" actId="1035"/>
          <ac:cxnSpMkLst>
            <pc:docMk/>
            <pc:sldMk cId="3280341202" sldId="349"/>
            <ac:cxnSpMk id="70" creationId="{48AA71F3-13E4-C122-BCD9-CC0EC22227C3}"/>
          </ac:cxnSpMkLst>
        </pc:cxnChg>
        <pc:cxnChg chg="mod">
          <ac:chgData name="Francisco Corella" userId="489df00013e770df" providerId="LiveId" clId="{41786E78-96EE-4225-880D-5119C700BD48}" dt="2023-07-10T17:24:22.085" v="1158" actId="1035"/>
          <ac:cxnSpMkLst>
            <pc:docMk/>
            <pc:sldMk cId="3280341202" sldId="349"/>
            <ac:cxnSpMk id="71" creationId="{B396F873-4015-D527-B18A-A5F89AB05D6D}"/>
          </ac:cxnSpMkLst>
        </pc:cxnChg>
        <pc:cxnChg chg="mod">
          <ac:chgData name="Francisco Corella" userId="489df00013e770df" providerId="LiveId" clId="{41786E78-96EE-4225-880D-5119C700BD48}" dt="2023-07-10T17:24:22.085" v="1158" actId="1035"/>
          <ac:cxnSpMkLst>
            <pc:docMk/>
            <pc:sldMk cId="3280341202" sldId="349"/>
            <ac:cxnSpMk id="73" creationId="{206A4F69-DDBB-050F-3A4B-715535D54D71}"/>
          </ac:cxnSpMkLst>
        </pc:cxnChg>
      </pc:sldChg>
      <pc:sldChg chg="modSp del mod">
        <pc:chgData name="Francisco Corella" userId="489df00013e770df" providerId="LiveId" clId="{41786E78-96EE-4225-880D-5119C700BD48}" dt="2023-07-10T19:58:08.779" v="2328" actId="47"/>
        <pc:sldMkLst>
          <pc:docMk/>
          <pc:sldMk cId="1878925806" sldId="350"/>
        </pc:sldMkLst>
        <pc:spChg chg="mod">
          <ac:chgData name="Francisco Corella" userId="489df00013e770df" providerId="LiveId" clId="{41786E78-96EE-4225-880D-5119C700BD48}" dt="2023-07-10T17:44:22.230" v="1301" actId="1035"/>
          <ac:spMkLst>
            <pc:docMk/>
            <pc:sldMk cId="1878925806" sldId="350"/>
            <ac:spMk id="25" creationId="{A2080B07-7B38-0F32-9EEB-082D138E99EC}"/>
          </ac:spMkLst>
        </pc:spChg>
        <pc:spChg chg="mod">
          <ac:chgData name="Francisco Corella" userId="489df00013e770df" providerId="LiveId" clId="{41786E78-96EE-4225-880D-5119C700BD48}" dt="2023-07-10T17:44:22.230" v="1301" actId="1035"/>
          <ac:spMkLst>
            <pc:docMk/>
            <pc:sldMk cId="1878925806" sldId="350"/>
            <ac:spMk id="26" creationId="{58D975AB-00F0-6B07-5740-9271BBF108D1}"/>
          </ac:spMkLst>
        </pc:spChg>
        <pc:spChg chg="mod">
          <ac:chgData name="Francisco Corella" userId="489df00013e770df" providerId="LiveId" clId="{41786E78-96EE-4225-880D-5119C700BD48}" dt="2023-07-10T17:42:41.392" v="1260" actId="20577"/>
          <ac:spMkLst>
            <pc:docMk/>
            <pc:sldMk cId="1878925806" sldId="350"/>
            <ac:spMk id="28" creationId="{38FD0BC3-7966-CCAF-E26A-DC9EE28012D9}"/>
          </ac:spMkLst>
        </pc:spChg>
        <pc:cxnChg chg="mod">
          <ac:chgData name="Francisco Corella" userId="489df00013e770df" providerId="LiveId" clId="{41786E78-96EE-4225-880D-5119C700BD48}" dt="2023-07-10T17:44:22.230" v="1301" actId="1035"/>
          <ac:cxnSpMkLst>
            <pc:docMk/>
            <pc:sldMk cId="1878925806" sldId="350"/>
            <ac:cxnSpMk id="78" creationId="{E319CC7C-EF03-A849-48D3-F5A49A3B16C9}"/>
          </ac:cxnSpMkLst>
        </pc:cxnChg>
      </pc:sldChg>
      <pc:sldChg chg="del">
        <pc:chgData name="Francisco Corella" userId="489df00013e770df" providerId="LiveId" clId="{41786E78-96EE-4225-880D-5119C700BD48}" dt="2023-07-10T19:58:08.779" v="2328" actId="47"/>
        <pc:sldMkLst>
          <pc:docMk/>
          <pc:sldMk cId="3072491535" sldId="351"/>
        </pc:sldMkLst>
      </pc:sldChg>
      <pc:sldChg chg="del">
        <pc:chgData name="Francisco Corella" userId="489df00013e770df" providerId="LiveId" clId="{41786E78-96EE-4225-880D-5119C700BD48}" dt="2023-07-10T19:58:08.779" v="2328" actId="47"/>
        <pc:sldMkLst>
          <pc:docMk/>
          <pc:sldMk cId="602313922" sldId="352"/>
        </pc:sldMkLst>
      </pc:sldChg>
      <pc:sldChg chg="modSp new del mod">
        <pc:chgData name="Francisco Corella" userId="489df00013e770df" providerId="LiveId" clId="{41786E78-96EE-4225-880D-5119C700BD48}" dt="2023-07-10T17:58:11.703" v="1767" actId="47"/>
        <pc:sldMkLst>
          <pc:docMk/>
          <pc:sldMk cId="3101154971" sldId="353"/>
        </pc:sldMkLst>
        <pc:spChg chg="mod">
          <ac:chgData name="Francisco Corella" userId="489df00013e770df" providerId="LiveId" clId="{41786E78-96EE-4225-880D-5119C700BD48}" dt="2023-07-10T17:46:57.751" v="1331" actId="1035"/>
          <ac:spMkLst>
            <pc:docMk/>
            <pc:sldMk cId="3101154971" sldId="353"/>
            <ac:spMk id="2" creationId="{81F7424C-B26B-4316-7EE5-23F50462A733}"/>
          </ac:spMkLst>
        </pc:spChg>
        <pc:spChg chg="mod">
          <ac:chgData name="Francisco Corella" userId="489df00013e770df" providerId="LiveId" clId="{41786E78-96EE-4225-880D-5119C700BD48}" dt="2023-07-10T17:56:02.323" v="1749" actId="20577"/>
          <ac:spMkLst>
            <pc:docMk/>
            <pc:sldMk cId="3101154971" sldId="353"/>
            <ac:spMk id="3" creationId="{3F318C7A-3253-619A-3832-B18279D301F2}"/>
          </ac:spMkLst>
        </pc:spChg>
      </pc:sldChg>
      <pc:sldChg chg="modSp new del mod">
        <pc:chgData name="Francisco Corella" userId="489df00013e770df" providerId="LiveId" clId="{41786E78-96EE-4225-880D-5119C700BD48}" dt="2023-07-10T17:58:25.655" v="1768" actId="2696"/>
        <pc:sldMkLst>
          <pc:docMk/>
          <pc:sldMk cId="247702452" sldId="354"/>
        </pc:sldMkLst>
        <pc:spChg chg="mod">
          <ac:chgData name="Francisco Corella" userId="489df00013e770df" providerId="LiveId" clId="{41786E78-96EE-4225-880D-5119C700BD48}" dt="2023-07-10T17:55:44.639" v="1745" actId="113"/>
          <ac:spMkLst>
            <pc:docMk/>
            <pc:sldMk cId="247702452" sldId="354"/>
            <ac:spMk id="2" creationId="{3A5E3BD3-5126-9788-D3C3-D76B59233368}"/>
          </ac:spMkLst>
        </pc:spChg>
        <pc:spChg chg="mod">
          <ac:chgData name="Francisco Corella" userId="489df00013e770df" providerId="LiveId" clId="{41786E78-96EE-4225-880D-5119C700BD48}" dt="2023-07-10T17:56:27.649" v="1753" actId="14"/>
          <ac:spMkLst>
            <pc:docMk/>
            <pc:sldMk cId="247702452" sldId="354"/>
            <ac:spMk id="3" creationId="{4A3A1D3D-6F2B-378A-9DDA-156257E10481}"/>
          </ac:spMkLst>
        </pc:spChg>
      </pc:sldChg>
      <pc:sldChg chg="add del">
        <pc:chgData name="Francisco Corella" userId="489df00013e770df" providerId="LiveId" clId="{41786E78-96EE-4225-880D-5119C700BD48}" dt="2023-07-10T18:20:20.054" v="1774" actId="2696"/>
        <pc:sldMkLst>
          <pc:docMk/>
          <pc:sldMk cId="605291030" sldId="354"/>
        </pc:sldMkLst>
      </pc:sldChg>
      <pc:sldChg chg="modSp add mod">
        <pc:chgData name="Francisco Corella" userId="489df00013e770df" providerId="LiveId" clId="{41786E78-96EE-4225-880D-5119C700BD48}" dt="2023-07-12T04:01:08.669" v="5959" actId="5793"/>
        <pc:sldMkLst>
          <pc:docMk/>
          <pc:sldMk cId="1071813129" sldId="354"/>
        </pc:sldMkLst>
        <pc:spChg chg="mod">
          <ac:chgData name="Francisco Corella" userId="489df00013e770df" providerId="LiveId" clId="{41786E78-96EE-4225-880D-5119C700BD48}" dt="2023-07-12T03:45:15.143" v="5713" actId="20577"/>
          <ac:spMkLst>
            <pc:docMk/>
            <pc:sldMk cId="1071813129" sldId="354"/>
            <ac:spMk id="2" creationId="{3A5E3BD3-5126-9788-D3C3-D76B59233368}"/>
          </ac:spMkLst>
        </pc:spChg>
        <pc:spChg chg="mod">
          <ac:chgData name="Francisco Corella" userId="489df00013e770df" providerId="LiveId" clId="{41786E78-96EE-4225-880D-5119C700BD48}" dt="2023-07-12T04:01:08.669" v="5959" actId="5793"/>
          <ac:spMkLst>
            <pc:docMk/>
            <pc:sldMk cId="1071813129" sldId="354"/>
            <ac:spMk id="3" creationId="{4A3A1D3D-6F2B-378A-9DDA-156257E10481}"/>
          </ac:spMkLst>
        </pc:spChg>
      </pc:sldChg>
      <pc:sldChg chg="modSp new del mod">
        <pc:chgData name="Francisco Corella" userId="489df00013e770df" providerId="LiveId" clId="{41786E78-96EE-4225-880D-5119C700BD48}" dt="2023-07-11T23:43:30.531" v="5576" actId="47"/>
        <pc:sldMkLst>
          <pc:docMk/>
          <pc:sldMk cId="458859252" sldId="355"/>
        </pc:sldMkLst>
        <pc:spChg chg="mod">
          <ac:chgData name="Francisco Corella" userId="489df00013e770df" providerId="LiveId" clId="{41786E78-96EE-4225-880D-5119C700BD48}" dt="2023-07-10T17:57:45.460" v="1766" actId="113"/>
          <ac:spMkLst>
            <pc:docMk/>
            <pc:sldMk cId="458859252" sldId="355"/>
            <ac:spMk id="2" creationId="{C2346DC4-4C76-D9B6-2DCD-C065973C26D2}"/>
          </ac:spMkLst>
        </pc:spChg>
        <pc:spChg chg="mod">
          <ac:chgData name="Francisco Corella" userId="489df00013e770df" providerId="LiveId" clId="{41786E78-96EE-4225-880D-5119C700BD48}" dt="2023-07-10T17:57:13.124" v="1757" actId="20577"/>
          <ac:spMkLst>
            <pc:docMk/>
            <pc:sldMk cId="458859252" sldId="355"/>
            <ac:spMk id="3" creationId="{D893A810-DD33-15A4-4800-24812AC38A22}"/>
          </ac:spMkLst>
        </pc:spChg>
      </pc:sldChg>
      <pc:sldChg chg="modSp add mod">
        <pc:chgData name="Francisco Corella" userId="489df00013e770df" providerId="LiveId" clId="{41786E78-96EE-4225-880D-5119C700BD48}" dt="2023-07-12T04:14:19.767" v="5966" actId="11"/>
        <pc:sldMkLst>
          <pc:docMk/>
          <pc:sldMk cId="2953936332" sldId="356"/>
        </pc:sldMkLst>
        <pc:spChg chg="mod">
          <ac:chgData name="Francisco Corella" userId="489df00013e770df" providerId="LiveId" clId="{41786E78-96EE-4225-880D-5119C700BD48}" dt="2023-07-11T23:38:46.610" v="5521" actId="20577"/>
          <ac:spMkLst>
            <pc:docMk/>
            <pc:sldMk cId="2953936332" sldId="356"/>
            <ac:spMk id="2" creationId="{3A5E3BD3-5126-9788-D3C3-D76B59233368}"/>
          </ac:spMkLst>
        </pc:spChg>
        <pc:spChg chg="mod">
          <ac:chgData name="Francisco Corella" userId="489df00013e770df" providerId="LiveId" clId="{41786E78-96EE-4225-880D-5119C700BD48}" dt="2023-07-12T04:14:19.767" v="5966" actId="11"/>
          <ac:spMkLst>
            <pc:docMk/>
            <pc:sldMk cId="2953936332" sldId="356"/>
            <ac:spMk id="3" creationId="{4A3A1D3D-6F2B-378A-9DDA-156257E10481}"/>
          </ac:spMkLst>
        </pc:spChg>
      </pc:sldChg>
      <pc:sldChg chg="addSp delSp modSp add mod">
        <pc:chgData name="Francisco Corella" userId="489df00013e770df" providerId="LiveId" clId="{41786E78-96EE-4225-880D-5119C700BD48}" dt="2023-07-12T03:31:18.766" v="5678"/>
        <pc:sldMkLst>
          <pc:docMk/>
          <pc:sldMk cId="166744968" sldId="357"/>
        </pc:sldMkLst>
        <pc:spChg chg="mod">
          <ac:chgData name="Francisco Corella" userId="489df00013e770df" providerId="LiveId" clId="{41786E78-96EE-4225-880D-5119C700BD48}" dt="2023-07-10T19:07:43.709" v="1960" actId="14100"/>
          <ac:spMkLst>
            <pc:docMk/>
            <pc:sldMk cId="166744968" sldId="357"/>
            <ac:spMk id="2" creationId="{8E943A39-3D8C-BB3D-F784-8D11BCD0F108}"/>
          </ac:spMkLst>
        </pc:spChg>
        <pc:spChg chg="del">
          <ac:chgData name="Francisco Corella" userId="489df00013e770df" providerId="LiveId" clId="{41786E78-96EE-4225-880D-5119C700BD48}" dt="2023-07-10T19:07:34.053" v="1958" actId="478"/>
          <ac:spMkLst>
            <pc:docMk/>
            <pc:sldMk cId="166744968" sldId="357"/>
            <ac:spMk id="11" creationId="{3240CB14-B11D-1A1C-5FEC-F2E3E710E159}"/>
          </ac:spMkLst>
        </pc:spChg>
        <pc:spChg chg="del">
          <ac:chgData name="Francisco Corella" userId="489df00013e770df" providerId="LiveId" clId="{41786E78-96EE-4225-880D-5119C700BD48}" dt="2023-07-10T19:07:34.053" v="1958" actId="478"/>
          <ac:spMkLst>
            <pc:docMk/>
            <pc:sldMk cId="166744968" sldId="357"/>
            <ac:spMk id="14" creationId="{A4E79E4C-8071-FDB7-0F7B-4A8BF4121393}"/>
          </ac:spMkLst>
        </pc:spChg>
        <pc:spChg chg="del">
          <ac:chgData name="Francisco Corella" userId="489df00013e770df" providerId="LiveId" clId="{41786E78-96EE-4225-880D-5119C700BD48}" dt="2023-07-10T19:07:34.053" v="1958" actId="478"/>
          <ac:spMkLst>
            <pc:docMk/>
            <pc:sldMk cId="166744968" sldId="357"/>
            <ac:spMk id="16" creationId="{2C283009-55AF-4AB0-9F8C-2D54733135F0}"/>
          </ac:spMkLst>
        </pc:spChg>
        <pc:spChg chg="del">
          <ac:chgData name="Francisco Corella" userId="489df00013e770df" providerId="LiveId" clId="{41786E78-96EE-4225-880D-5119C700BD48}" dt="2023-07-10T19:07:34.053" v="1958" actId="478"/>
          <ac:spMkLst>
            <pc:docMk/>
            <pc:sldMk cId="166744968" sldId="357"/>
            <ac:spMk id="17" creationId="{ED62066C-9EAF-E3D5-83B9-4381468231FC}"/>
          </ac:spMkLst>
        </pc:spChg>
        <pc:spChg chg="del">
          <ac:chgData name="Francisco Corella" userId="489df00013e770df" providerId="LiveId" clId="{41786E78-96EE-4225-880D-5119C700BD48}" dt="2023-07-10T19:07:34.053" v="1958" actId="478"/>
          <ac:spMkLst>
            <pc:docMk/>
            <pc:sldMk cId="166744968" sldId="357"/>
            <ac:spMk id="20" creationId="{EDB53C9B-3411-76DE-4E8E-C9152B4A54D8}"/>
          </ac:spMkLst>
        </pc:spChg>
        <pc:spChg chg="del">
          <ac:chgData name="Francisco Corella" userId="489df00013e770df" providerId="LiveId" clId="{41786E78-96EE-4225-880D-5119C700BD48}" dt="2023-07-10T19:07:34.053" v="1958" actId="478"/>
          <ac:spMkLst>
            <pc:docMk/>
            <pc:sldMk cId="166744968" sldId="357"/>
            <ac:spMk id="21" creationId="{23883595-12D0-3D19-A05B-554992D647B0}"/>
          </ac:spMkLst>
        </pc:spChg>
        <pc:spChg chg="del">
          <ac:chgData name="Francisco Corella" userId="489df00013e770df" providerId="LiveId" clId="{41786E78-96EE-4225-880D-5119C700BD48}" dt="2023-07-10T19:07:34.053" v="1958" actId="478"/>
          <ac:spMkLst>
            <pc:docMk/>
            <pc:sldMk cId="166744968" sldId="357"/>
            <ac:spMk id="22" creationId="{1973EB46-9748-5798-E1ED-536E2D00AAEA}"/>
          </ac:spMkLst>
        </pc:spChg>
        <pc:spChg chg="del">
          <ac:chgData name="Francisco Corella" userId="489df00013e770df" providerId="LiveId" clId="{41786E78-96EE-4225-880D-5119C700BD48}" dt="2023-07-10T19:07:34.053" v="1958" actId="478"/>
          <ac:spMkLst>
            <pc:docMk/>
            <pc:sldMk cId="166744968" sldId="357"/>
            <ac:spMk id="23" creationId="{C1B53790-921C-7B07-A983-5EDB3A20016A}"/>
          </ac:spMkLst>
        </pc:spChg>
        <pc:spChg chg="del">
          <ac:chgData name="Francisco Corella" userId="489df00013e770df" providerId="LiveId" clId="{41786E78-96EE-4225-880D-5119C700BD48}" dt="2023-07-10T19:07:34.053" v="1958" actId="478"/>
          <ac:spMkLst>
            <pc:docMk/>
            <pc:sldMk cId="166744968" sldId="357"/>
            <ac:spMk id="24" creationId="{F6490242-A8D3-9F59-48E5-F32AF175C678}"/>
          </ac:spMkLst>
        </pc:spChg>
        <pc:spChg chg="del">
          <ac:chgData name="Francisco Corella" userId="489df00013e770df" providerId="LiveId" clId="{41786E78-96EE-4225-880D-5119C700BD48}" dt="2023-07-10T19:07:34.053" v="1958" actId="478"/>
          <ac:spMkLst>
            <pc:docMk/>
            <pc:sldMk cId="166744968" sldId="357"/>
            <ac:spMk id="25" creationId="{2B39992C-24F8-4928-2A0D-03B871AB5DD7}"/>
          </ac:spMkLst>
        </pc:spChg>
        <pc:spChg chg="add del mod">
          <ac:chgData name="Francisco Corella" userId="489df00013e770df" providerId="LiveId" clId="{41786E78-96EE-4225-880D-5119C700BD48}" dt="2023-07-10T19:20:48.472" v="1993" actId="478"/>
          <ac:spMkLst>
            <pc:docMk/>
            <pc:sldMk cId="166744968" sldId="357"/>
            <ac:spMk id="35" creationId="{04816332-91F7-F248-FBAA-2F27639B5782}"/>
          </ac:spMkLst>
        </pc:spChg>
        <pc:spChg chg="mod">
          <ac:chgData name="Francisco Corella" userId="489df00013e770df" providerId="LiveId" clId="{41786E78-96EE-4225-880D-5119C700BD48}" dt="2023-07-11T23:37:11.771" v="5503" actId="20577"/>
          <ac:spMkLst>
            <pc:docMk/>
            <pc:sldMk cId="166744968" sldId="357"/>
            <ac:spMk id="36" creationId="{7AEA4971-D238-F317-421C-1B5C3DEC74CA}"/>
          </ac:spMkLst>
        </pc:spChg>
        <pc:spChg chg="add del mod">
          <ac:chgData name="Francisco Corella" userId="489df00013e770df" providerId="LiveId" clId="{41786E78-96EE-4225-880D-5119C700BD48}" dt="2023-07-10T19:20:48.472" v="1993" actId="478"/>
          <ac:spMkLst>
            <pc:docMk/>
            <pc:sldMk cId="166744968" sldId="357"/>
            <ac:spMk id="37" creationId="{29E575B5-2CCC-4A29-851D-EDD3C7E7789B}"/>
          </ac:spMkLst>
        </pc:spChg>
        <pc:spChg chg="add del mod">
          <ac:chgData name="Francisco Corella" userId="489df00013e770df" providerId="LiveId" clId="{41786E78-96EE-4225-880D-5119C700BD48}" dt="2023-07-10T19:20:48.472" v="1993" actId="478"/>
          <ac:spMkLst>
            <pc:docMk/>
            <pc:sldMk cId="166744968" sldId="357"/>
            <ac:spMk id="42" creationId="{5A18FB71-2803-9E6C-B205-445D334A2663}"/>
          </ac:spMkLst>
        </pc:spChg>
        <pc:spChg chg="add del mod">
          <ac:chgData name="Francisco Corella" userId="489df00013e770df" providerId="LiveId" clId="{41786E78-96EE-4225-880D-5119C700BD48}" dt="2023-07-10T19:20:48.472" v="1993" actId="478"/>
          <ac:spMkLst>
            <pc:docMk/>
            <pc:sldMk cId="166744968" sldId="357"/>
            <ac:spMk id="43" creationId="{F9697E23-A7C9-B543-E243-E940DEDF5E81}"/>
          </ac:spMkLst>
        </pc:spChg>
        <pc:spChg chg="mod">
          <ac:chgData name="Francisco Corella" userId="489df00013e770df" providerId="LiveId" clId="{41786E78-96EE-4225-880D-5119C700BD48}" dt="2023-07-10T19:07:35.743" v="1959"/>
          <ac:spMkLst>
            <pc:docMk/>
            <pc:sldMk cId="166744968" sldId="357"/>
            <ac:spMk id="45" creationId="{1455B133-B85C-DD44-E14A-E6AF839B25AF}"/>
          </ac:spMkLst>
        </pc:spChg>
        <pc:spChg chg="mod">
          <ac:chgData name="Francisco Corella" userId="489df00013e770df" providerId="LiveId" clId="{41786E78-96EE-4225-880D-5119C700BD48}" dt="2023-07-10T19:07:35.743" v="1959"/>
          <ac:spMkLst>
            <pc:docMk/>
            <pc:sldMk cId="166744968" sldId="357"/>
            <ac:spMk id="46" creationId="{75189DF1-A23D-BA92-4BA5-CF6497CB0675}"/>
          </ac:spMkLst>
        </pc:spChg>
        <pc:spChg chg="mod">
          <ac:chgData name="Francisco Corella" userId="489df00013e770df" providerId="LiveId" clId="{41786E78-96EE-4225-880D-5119C700BD48}" dt="2023-07-10T19:07:35.743" v="1959"/>
          <ac:spMkLst>
            <pc:docMk/>
            <pc:sldMk cId="166744968" sldId="357"/>
            <ac:spMk id="47" creationId="{2743E789-AC48-DCE1-0471-562C5DA7F309}"/>
          </ac:spMkLst>
        </pc:spChg>
        <pc:spChg chg="mod">
          <ac:chgData name="Francisco Corella" userId="489df00013e770df" providerId="LiveId" clId="{41786E78-96EE-4225-880D-5119C700BD48}" dt="2023-07-10T19:07:35.743" v="1959"/>
          <ac:spMkLst>
            <pc:docMk/>
            <pc:sldMk cId="166744968" sldId="357"/>
            <ac:spMk id="48" creationId="{69C5695D-0029-F2E0-98E7-79672F8C60A2}"/>
          </ac:spMkLst>
        </pc:spChg>
        <pc:spChg chg="mod">
          <ac:chgData name="Francisco Corella" userId="489df00013e770df" providerId="LiveId" clId="{41786E78-96EE-4225-880D-5119C700BD48}" dt="2023-07-10T19:07:35.743" v="1959"/>
          <ac:spMkLst>
            <pc:docMk/>
            <pc:sldMk cId="166744968" sldId="357"/>
            <ac:spMk id="49" creationId="{280C8035-35C5-8DA4-9DD2-D19FE9EDD563}"/>
          </ac:spMkLst>
        </pc:spChg>
        <pc:spChg chg="mod">
          <ac:chgData name="Francisco Corella" userId="489df00013e770df" providerId="LiveId" clId="{41786E78-96EE-4225-880D-5119C700BD48}" dt="2023-07-10T19:07:35.743" v="1959"/>
          <ac:spMkLst>
            <pc:docMk/>
            <pc:sldMk cId="166744968" sldId="357"/>
            <ac:spMk id="50" creationId="{6F1121F1-19DC-186E-F40A-05ACC4470BEC}"/>
          </ac:spMkLst>
        </pc:spChg>
        <pc:spChg chg="add del mod">
          <ac:chgData name="Francisco Corella" userId="489df00013e770df" providerId="LiveId" clId="{41786E78-96EE-4225-880D-5119C700BD48}" dt="2023-07-10T19:20:48.472" v="1993" actId="478"/>
          <ac:spMkLst>
            <pc:docMk/>
            <pc:sldMk cId="166744968" sldId="357"/>
            <ac:spMk id="51" creationId="{D69A2582-068A-C84F-BC0D-73A830D7A236}"/>
          </ac:spMkLst>
        </pc:spChg>
        <pc:spChg chg="add del mod">
          <ac:chgData name="Francisco Corella" userId="489df00013e770df" providerId="LiveId" clId="{41786E78-96EE-4225-880D-5119C700BD48}" dt="2023-07-10T19:20:48.472" v="1993" actId="478"/>
          <ac:spMkLst>
            <pc:docMk/>
            <pc:sldMk cId="166744968" sldId="357"/>
            <ac:spMk id="52" creationId="{FCD9C467-9A30-008D-C4E3-56E80D97739C}"/>
          </ac:spMkLst>
        </pc:spChg>
        <pc:spChg chg="add del mod">
          <ac:chgData name="Francisco Corella" userId="489df00013e770df" providerId="LiveId" clId="{41786E78-96EE-4225-880D-5119C700BD48}" dt="2023-07-10T19:20:48.472" v="1993" actId="478"/>
          <ac:spMkLst>
            <pc:docMk/>
            <pc:sldMk cId="166744968" sldId="357"/>
            <ac:spMk id="53" creationId="{4D47C38B-E91B-2B71-339D-48413B9FFCB4}"/>
          </ac:spMkLst>
        </pc:spChg>
        <pc:spChg chg="add del mod">
          <ac:chgData name="Francisco Corella" userId="489df00013e770df" providerId="LiveId" clId="{41786E78-96EE-4225-880D-5119C700BD48}" dt="2023-07-10T19:20:48.472" v="1993" actId="478"/>
          <ac:spMkLst>
            <pc:docMk/>
            <pc:sldMk cId="166744968" sldId="357"/>
            <ac:spMk id="54" creationId="{D0E8DDED-47CB-71F7-8AB0-862541DFBBC0}"/>
          </ac:spMkLst>
        </pc:spChg>
        <pc:spChg chg="add del mod">
          <ac:chgData name="Francisco Corella" userId="489df00013e770df" providerId="LiveId" clId="{41786E78-96EE-4225-880D-5119C700BD48}" dt="2023-07-10T19:20:48.472" v="1993" actId="478"/>
          <ac:spMkLst>
            <pc:docMk/>
            <pc:sldMk cId="166744968" sldId="357"/>
            <ac:spMk id="55" creationId="{FE270870-7E34-D811-7ADA-A0C746D4E050}"/>
          </ac:spMkLst>
        </pc:spChg>
        <pc:spChg chg="add del mod">
          <ac:chgData name="Francisco Corella" userId="489df00013e770df" providerId="LiveId" clId="{41786E78-96EE-4225-880D-5119C700BD48}" dt="2023-07-10T19:20:48.472" v="1993" actId="478"/>
          <ac:spMkLst>
            <pc:docMk/>
            <pc:sldMk cId="166744968" sldId="357"/>
            <ac:spMk id="56" creationId="{4FCDBFF5-2C7C-E5D4-7D39-44C325B6E008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57" creationId="{3E5D1950-EF13-A39B-43A5-72AA20DB1574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58" creationId="{38A30F3E-74A9-B805-C890-EBF9CDDB38AC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59" creationId="{4C79CA5F-4CA7-0A14-B1B3-7A85B617E014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61" creationId="{3873C3C8-66CA-4941-757A-8CB50E9954B2}"/>
          </ac:spMkLst>
        </pc:spChg>
        <pc:spChg chg="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63" creationId="{52BE9E9F-64C2-CA0B-0574-52C69CD63421}"/>
          </ac:spMkLst>
        </pc:spChg>
        <pc:spChg chg="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64" creationId="{C6EFC675-6A80-6680-066D-BE17C3603ED7}"/>
          </ac:spMkLst>
        </pc:spChg>
        <pc:spChg chg="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65" creationId="{DC13FAE4-77E8-8342-6DEA-54AF0A697671}"/>
          </ac:spMkLst>
        </pc:spChg>
        <pc:spChg chg="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66" creationId="{0475F977-0EF2-9059-A471-B7C822A97B9B}"/>
          </ac:spMkLst>
        </pc:spChg>
        <pc:spChg chg="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67" creationId="{56B880CD-2B65-8775-CDAA-DD8E5FDF62E4}"/>
          </ac:spMkLst>
        </pc:spChg>
        <pc:spChg chg="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68" creationId="{5E026B75-4B18-8CAB-DCE3-9524AA49640B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69" creationId="{7AA72793-0BB0-C47D-FA36-20D85949A74C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73" creationId="{7EAAC6B3-3212-3655-FA62-BC5BECE73BE6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74" creationId="{DBA0509E-6A16-1D21-3F30-CEF344AF653D}"/>
          </ac:spMkLst>
        </pc:spChg>
        <pc:spChg chg="add mod">
          <ac:chgData name="Francisco Corella" userId="489df00013e770df" providerId="LiveId" clId="{41786E78-96EE-4225-880D-5119C700BD48}" dt="2023-07-12T03:31:18.766" v="5678"/>
          <ac:spMkLst>
            <pc:docMk/>
            <pc:sldMk cId="166744968" sldId="357"/>
            <ac:spMk id="75" creationId="{6EBBF8EE-068A-15B6-201A-ED17B949E7CD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76" creationId="{6BFBF43E-B494-CF7D-17AF-D47AF12857D1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77" creationId="{C97CF237-3BCD-88A8-95E0-ADA1A0348693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78" creationId="{02636C06-5314-BF6B-3DA0-16B57DC81110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79" creationId="{6AE5C35D-B3B8-0051-F932-A3205D901B2F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80" creationId="{8D49FE1F-AF7F-334B-19BF-4B55133D2E87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81" creationId="{03DF43E3-48E9-FAF3-6E7C-CE2AE22DDA3E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82" creationId="{EC184CB7-F602-982B-212D-B9F4F7762BDE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83" creationId="{8AB73B39-3D1E-F42B-8125-4D55670FADA0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84" creationId="{F4D78D7D-FB22-4385-7769-88D8E1497FF3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86" creationId="{9445AE02-06E4-C36E-228F-8CA5B928B560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87" creationId="{DA68A667-4119-6EEA-9626-0D76CDA728D0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88" creationId="{4B9D9921-33B3-3367-9FED-9390633ABFC1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90" creationId="{869A42C4-3518-0774-0698-F8016DB7EC81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91" creationId="{C1CB2963-396C-3D35-C3E5-7F0654CF2E4B}"/>
          </ac:spMkLst>
        </pc:spChg>
        <pc:spChg chg="add mod">
          <ac:chgData name="Francisco Corella" userId="489df00013e770df" providerId="LiveId" clId="{41786E78-96EE-4225-880D-5119C700BD48}" dt="2023-07-12T03:31:18.766" v="5678"/>
          <ac:spMkLst>
            <pc:docMk/>
            <pc:sldMk cId="166744968" sldId="357"/>
            <ac:spMk id="92" creationId="{183D3D28-A8F6-8D09-4CC6-2D022EDAEA2A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93" creationId="{F7F3F15A-31B0-6F88-5A22-A9766C6E012E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94" creationId="{CF0DE511-7643-399E-F836-9E4D1C572EBE}"/>
          </ac:spMkLst>
        </pc:spChg>
        <pc:spChg chg="add mod">
          <ac:chgData name="Francisco Corella" userId="489df00013e770df" providerId="LiveId" clId="{41786E78-96EE-4225-880D-5119C700BD48}" dt="2023-07-10T19:20:49.598" v="1994"/>
          <ac:spMkLst>
            <pc:docMk/>
            <pc:sldMk cId="166744968" sldId="357"/>
            <ac:spMk id="95" creationId="{12936E49-C5C4-8BDB-01E5-680A1B2B86E5}"/>
          </ac:spMkLst>
        </pc:spChg>
        <pc:grpChg chg="add del mod">
          <ac:chgData name="Francisco Corella" userId="489df00013e770df" providerId="LiveId" clId="{41786E78-96EE-4225-880D-5119C700BD48}" dt="2023-07-10T19:20:48.472" v="1993" actId="478"/>
          <ac:grpSpMkLst>
            <pc:docMk/>
            <pc:sldMk cId="166744968" sldId="357"/>
            <ac:grpSpMk id="44" creationId="{58C4E442-AFD7-BD95-B145-75DACBF803E1}"/>
          </ac:grpSpMkLst>
        </pc:grpChg>
        <pc:grpChg chg="add mod">
          <ac:chgData name="Francisco Corella" userId="489df00013e770df" providerId="LiveId" clId="{41786E78-96EE-4225-880D-5119C700BD48}" dt="2023-07-10T19:20:49.598" v="1994"/>
          <ac:grpSpMkLst>
            <pc:docMk/>
            <pc:sldMk cId="166744968" sldId="357"/>
            <ac:grpSpMk id="62" creationId="{2A67B935-BCBC-1076-D5FD-758E073A4313}"/>
          </ac:grpSpMkLst>
        </pc:grpChg>
      </pc:sldChg>
      <pc:sldChg chg="addSp delSp modSp add mod">
        <pc:chgData name="Francisco Corella" userId="489df00013e770df" providerId="LiveId" clId="{41786E78-96EE-4225-880D-5119C700BD48}" dt="2023-07-12T03:31:18.766" v="5678"/>
        <pc:sldMkLst>
          <pc:docMk/>
          <pc:sldMk cId="647753766" sldId="358"/>
        </pc:sldMkLst>
        <pc:spChg chg="mod">
          <ac:chgData name="Francisco Corella" userId="489df00013e770df" providerId="LiveId" clId="{41786E78-96EE-4225-880D-5119C700BD48}" dt="2023-07-10T19:06:39.932" v="1957" actId="14100"/>
          <ac:spMkLst>
            <pc:docMk/>
            <pc:sldMk cId="647753766" sldId="358"/>
            <ac:spMk id="2" creationId="{8E943A39-3D8C-BB3D-F784-8D11BCD0F108}"/>
          </ac:spMkLst>
        </pc:spChg>
        <pc:spChg chg="mod">
          <ac:chgData name="Francisco Corella" userId="489df00013e770df" providerId="LiveId" clId="{41786E78-96EE-4225-880D-5119C700BD48}" dt="2023-07-10T19:48:59.426" v="2252" actId="1038"/>
          <ac:spMkLst>
            <pc:docMk/>
            <pc:sldMk cId="647753766" sldId="358"/>
            <ac:spMk id="3" creationId="{883D957F-196D-8814-0531-5EB488F49A0D}"/>
          </ac:spMkLst>
        </pc:spChg>
        <pc:spChg chg="add mod">
          <ac:chgData name="Francisco Corella" userId="489df00013e770df" providerId="LiveId" clId="{41786E78-96EE-4225-880D-5119C700BD48}" dt="2023-07-10T19:21:01.179" v="1996"/>
          <ac:spMkLst>
            <pc:docMk/>
            <pc:sldMk cId="647753766" sldId="358"/>
            <ac:spMk id="4" creationId="{33F8D4EC-BCB8-EE5C-CC3F-CF7BB8328767}"/>
          </ac:spMkLst>
        </pc:spChg>
        <pc:spChg chg="mod">
          <ac:chgData name="Francisco Corella" userId="489df00013e770df" providerId="LiveId" clId="{41786E78-96EE-4225-880D-5119C700BD48}" dt="2023-07-10T19:48:59.426" v="2252" actId="1038"/>
          <ac:spMkLst>
            <pc:docMk/>
            <pc:sldMk cId="647753766" sldId="358"/>
            <ac:spMk id="5" creationId="{0F20F8C8-522D-6662-D89C-717E696AA948}"/>
          </ac:spMkLst>
        </pc:spChg>
        <pc:spChg chg="del mod">
          <ac:chgData name="Francisco Corella" userId="489df00013e770df" providerId="LiveId" clId="{41786E78-96EE-4225-880D-5119C700BD48}" dt="2023-07-10T19:49:48.829" v="2253" actId="478"/>
          <ac:spMkLst>
            <pc:docMk/>
            <pc:sldMk cId="647753766" sldId="358"/>
            <ac:spMk id="6" creationId="{3D8FC3F6-CE8E-7E7D-EF7B-4C48574CB530}"/>
          </ac:spMkLst>
        </pc:spChg>
        <pc:spChg chg="add mod">
          <ac:chgData name="Francisco Corella" userId="489df00013e770df" providerId="LiveId" clId="{41786E78-96EE-4225-880D-5119C700BD48}" dt="2023-07-10T19:21:01.179" v="1996"/>
          <ac:spMkLst>
            <pc:docMk/>
            <pc:sldMk cId="647753766" sldId="358"/>
            <ac:spMk id="7" creationId="{0A43A49D-06F5-8D48-C3E1-17DC6B1E31DB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8" creationId="{163CC977-0020-7483-033E-82AA5A3A7C5C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10" creationId="{34F73689-A904-3E2A-6D0E-369FC857E4A0}"/>
          </ac:spMkLst>
        </pc:spChg>
        <pc:spChg chg="mod">
          <ac:chgData name="Francisco Corella" userId="489df00013e770df" providerId="LiveId" clId="{41786E78-96EE-4225-880D-5119C700BD48}" dt="2023-07-10T19:21:01.179" v="1996"/>
          <ac:spMkLst>
            <pc:docMk/>
            <pc:sldMk cId="647753766" sldId="358"/>
            <ac:spMk id="12" creationId="{16C793AA-CB9A-8A78-4460-4343F559A376}"/>
          </ac:spMkLst>
        </pc:spChg>
        <pc:spChg chg="mod">
          <ac:chgData name="Francisco Corella" userId="489df00013e770df" providerId="LiveId" clId="{41786E78-96EE-4225-880D-5119C700BD48}" dt="2023-07-10T19:21:01.179" v="1996"/>
          <ac:spMkLst>
            <pc:docMk/>
            <pc:sldMk cId="647753766" sldId="358"/>
            <ac:spMk id="14" creationId="{407AE5F1-FAEA-5FE3-FBD7-0008B0A7FEAF}"/>
          </ac:spMkLst>
        </pc:spChg>
        <pc:spChg chg="mod">
          <ac:chgData name="Francisco Corella" userId="489df00013e770df" providerId="LiveId" clId="{41786E78-96EE-4225-880D-5119C700BD48}" dt="2023-07-10T19:21:01.179" v="1996"/>
          <ac:spMkLst>
            <pc:docMk/>
            <pc:sldMk cId="647753766" sldId="358"/>
            <ac:spMk id="16" creationId="{44CE9D6E-8819-AD2E-2657-26EAAEC202A5}"/>
          </ac:spMkLst>
        </pc:spChg>
        <pc:spChg chg="mod">
          <ac:chgData name="Francisco Corella" userId="489df00013e770df" providerId="LiveId" clId="{41786E78-96EE-4225-880D-5119C700BD48}" dt="2023-07-10T19:21:01.179" v="1996"/>
          <ac:spMkLst>
            <pc:docMk/>
            <pc:sldMk cId="647753766" sldId="358"/>
            <ac:spMk id="17" creationId="{08CE71D0-A847-56C1-38D8-54A46F6A314B}"/>
          </ac:spMkLst>
        </pc:spChg>
        <pc:spChg chg="mod">
          <ac:chgData name="Francisco Corella" userId="489df00013e770df" providerId="LiveId" clId="{41786E78-96EE-4225-880D-5119C700BD48}" dt="2023-07-10T19:21:01.179" v="1996"/>
          <ac:spMkLst>
            <pc:docMk/>
            <pc:sldMk cId="647753766" sldId="358"/>
            <ac:spMk id="20" creationId="{F7602B4C-662B-5493-7578-935C4194469F}"/>
          </ac:spMkLst>
        </pc:spChg>
        <pc:spChg chg="mod">
          <ac:chgData name="Francisco Corella" userId="489df00013e770df" providerId="LiveId" clId="{41786E78-96EE-4225-880D-5119C700BD48}" dt="2023-07-10T19:21:01.179" v="1996"/>
          <ac:spMkLst>
            <pc:docMk/>
            <pc:sldMk cId="647753766" sldId="358"/>
            <ac:spMk id="21" creationId="{6E0E9AAA-04CD-B95B-8F98-9186267D94F0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22" creationId="{E5EE82DE-49C8-CBA4-340D-CBB0C7D62EA9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23" creationId="{1C23577A-E41C-76CE-3863-8DF0CB3D150A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24" creationId="{CA62A9DB-FDE1-CAFE-7DE8-F6F9A1766708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25" creationId="{72D282BE-DD03-5495-9AF5-F48BE0238DB2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38" creationId="{77A966F2-7150-0A81-A195-8A1B993BAD76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39" creationId="{F91E394F-7FF3-1765-5E14-474DD08BCD6B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40" creationId="{7EAB352F-636E-7A55-EFB8-0BB9749A1960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41" creationId="{49A22311-A3F1-F702-BF3C-562EE8AFC1F5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42" creationId="{717A690E-EDA2-1140-C932-8EF89766ED88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43" creationId="{7ED8D00D-0620-4A85-3E22-9836A942FA57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44" creationId="{5E406C4D-1130-3390-488E-797E2C9F62AD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45" creationId="{A11977F6-53F0-46BE-F421-2F0B5DD476A8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46" creationId="{5C44DF51-7A1A-C49D-64F2-CD7D02ECA406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47" creationId="{6A1573F0-8732-5873-E7D5-7D8C3676DB68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48" creationId="{4631B9AD-6142-8C79-48A1-E3D5225F121E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49" creationId="{8626C2EB-881A-0E83-209E-B9D9FAC30009}"/>
          </ac:spMkLst>
        </pc:spChg>
        <pc:spChg chg="add del mod">
          <ac:chgData name="Francisco Corella" userId="489df00013e770df" providerId="LiveId" clId="{41786E78-96EE-4225-880D-5119C700BD48}" dt="2023-07-10T19:25:40.518" v="2048" actId="478"/>
          <ac:spMkLst>
            <pc:docMk/>
            <pc:sldMk cId="647753766" sldId="358"/>
            <ac:spMk id="50" creationId="{FDE72BC1-9340-3062-4E47-81A5DA36DA55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51" creationId="{1AB7A7F2-A0CD-838C-4928-6532CA0BEFEB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54" creationId="{8B0E6E2B-7B55-A85D-5AA8-51FB26F43E26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55" creationId="{51010A0C-82D6-4AC4-01D0-8398819908BE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57" creationId="{E38F3DE2-6DE5-BD86-92EC-13B2167BD218}"/>
          </ac:spMkLst>
        </pc:spChg>
        <pc:spChg chg="del mod">
          <ac:chgData name="Francisco Corella" userId="489df00013e770df" providerId="LiveId" clId="{41786E78-96EE-4225-880D-5119C700BD48}" dt="2023-07-10T19:23:09.837" v="2027" actId="478"/>
          <ac:spMkLst>
            <pc:docMk/>
            <pc:sldMk cId="647753766" sldId="358"/>
            <ac:spMk id="59" creationId="{C24CDA2B-D410-9095-4A96-3A7B054568AF}"/>
          </ac:spMkLst>
        </pc:spChg>
        <pc:spChg chg="add del mod">
          <ac:chgData name="Francisco Corella" userId="489df00013e770df" providerId="LiveId" clId="{41786E78-96EE-4225-880D-5119C700BD48}" dt="2023-07-10T19:46:50.871" v="2233" actId="478"/>
          <ac:spMkLst>
            <pc:docMk/>
            <pc:sldMk cId="647753766" sldId="358"/>
            <ac:spMk id="60" creationId="{3741DA87-D76A-59BF-401E-85EB4F5E58CE}"/>
          </ac:spMkLst>
        </pc:spChg>
        <pc:spChg chg="del mod">
          <ac:chgData name="Francisco Corella" userId="489df00013e770df" providerId="LiveId" clId="{41786E78-96EE-4225-880D-5119C700BD48}" dt="2023-07-10T19:23:09.837" v="2027" actId="478"/>
          <ac:spMkLst>
            <pc:docMk/>
            <pc:sldMk cId="647753766" sldId="358"/>
            <ac:spMk id="61" creationId="{5BD72E67-164B-10AE-BAB4-CECAFDB001D4}"/>
          </ac:spMkLst>
        </pc:spChg>
        <pc:spChg chg="del">
          <ac:chgData name="Francisco Corella" userId="489df00013e770df" providerId="LiveId" clId="{41786E78-96EE-4225-880D-5119C700BD48}" dt="2023-07-10T19:20:59.944" v="1995" actId="478"/>
          <ac:spMkLst>
            <pc:docMk/>
            <pc:sldMk cId="647753766" sldId="358"/>
            <ac:spMk id="62" creationId="{69EEDF26-D455-E9C9-7579-A4BB44AC1699}"/>
          </ac:spMkLst>
        </pc:spChg>
        <pc:spChg chg="del">
          <ac:chgData name="Francisco Corella" userId="489df00013e770df" providerId="LiveId" clId="{41786E78-96EE-4225-880D-5119C700BD48}" dt="2023-07-10T19:20:59.944" v="1995" actId="478"/>
          <ac:spMkLst>
            <pc:docMk/>
            <pc:sldMk cId="647753766" sldId="358"/>
            <ac:spMk id="63" creationId="{DF450A76-B20A-5F65-1E9F-85F47504BF29}"/>
          </ac:spMkLst>
        </pc:spChg>
        <pc:spChg chg="del">
          <ac:chgData name="Francisco Corella" userId="489df00013e770df" providerId="LiveId" clId="{41786E78-96EE-4225-880D-5119C700BD48}" dt="2023-07-10T19:20:59.944" v="1995" actId="478"/>
          <ac:spMkLst>
            <pc:docMk/>
            <pc:sldMk cId="647753766" sldId="358"/>
            <ac:spMk id="65" creationId="{3C1E2D61-B5D7-3DA6-F28A-CA5E29AC1237}"/>
          </ac:spMkLst>
        </pc:spChg>
        <pc:spChg chg="del">
          <ac:chgData name="Francisco Corella" userId="489df00013e770df" providerId="LiveId" clId="{41786E78-96EE-4225-880D-5119C700BD48}" dt="2023-07-10T19:20:59.944" v="1995" actId="478"/>
          <ac:spMkLst>
            <pc:docMk/>
            <pc:sldMk cId="647753766" sldId="358"/>
            <ac:spMk id="66" creationId="{6E9BB6F4-DA10-5C22-5E69-64CB6C9C5757}"/>
          </ac:spMkLst>
        </pc:spChg>
        <pc:spChg chg="mod">
          <ac:chgData name="Francisco Corella" userId="489df00013e770df" providerId="LiveId" clId="{41786E78-96EE-4225-880D-5119C700BD48}" dt="2023-07-10T19:11:06.695" v="1966" actId="20577"/>
          <ac:spMkLst>
            <pc:docMk/>
            <pc:sldMk cId="647753766" sldId="358"/>
            <ac:spMk id="73" creationId="{9F2A05B3-00B9-2C56-0FAB-71596AE6B08E}"/>
          </ac:spMkLst>
        </pc:spChg>
        <pc:spChg chg="add del mod">
          <ac:chgData name="Francisco Corella" userId="489df00013e770df" providerId="LiveId" clId="{41786E78-96EE-4225-880D-5119C700BD48}" dt="2023-07-10T19:23:57.081" v="2029"/>
          <ac:spMkLst>
            <pc:docMk/>
            <pc:sldMk cId="647753766" sldId="358"/>
            <ac:spMk id="76" creationId="{479DF53F-E292-D50B-FAF6-EC47DD318A2F}"/>
          </ac:spMkLst>
        </pc:spChg>
        <pc:spChg chg="add del mod">
          <ac:chgData name="Francisco Corella" userId="489df00013e770df" providerId="LiveId" clId="{41786E78-96EE-4225-880D-5119C700BD48}" dt="2023-07-10T19:23:57.081" v="2029"/>
          <ac:spMkLst>
            <pc:docMk/>
            <pc:sldMk cId="647753766" sldId="358"/>
            <ac:spMk id="77" creationId="{83C00316-A95A-1E19-1571-6E9B9635BC71}"/>
          </ac:spMkLst>
        </pc:spChg>
        <pc:spChg chg="del">
          <ac:chgData name="Francisco Corella" userId="489df00013e770df" providerId="LiveId" clId="{41786E78-96EE-4225-880D-5119C700BD48}" dt="2023-07-10T19:20:59.944" v="1995" actId="478"/>
          <ac:spMkLst>
            <pc:docMk/>
            <pc:sldMk cId="647753766" sldId="358"/>
            <ac:spMk id="79" creationId="{A9D710F7-2226-252C-E012-70B5C45E2710}"/>
          </ac:spMkLst>
        </pc:spChg>
        <pc:spChg chg="del mod">
          <ac:chgData name="Francisco Corella" userId="489df00013e770df" providerId="LiveId" clId="{41786E78-96EE-4225-880D-5119C700BD48}" dt="2023-07-10T19:49:48.829" v="2253" actId="478"/>
          <ac:spMkLst>
            <pc:docMk/>
            <pc:sldMk cId="647753766" sldId="358"/>
            <ac:spMk id="81" creationId="{66ECE430-DCAB-190C-EF4D-9E9FEBA7B7B9}"/>
          </ac:spMkLst>
        </pc:spChg>
        <pc:spChg chg="del mod">
          <ac:chgData name="Francisco Corella" userId="489df00013e770df" providerId="LiveId" clId="{41786E78-96EE-4225-880D-5119C700BD48}" dt="2023-07-10T19:49:48.829" v="2253" actId="478"/>
          <ac:spMkLst>
            <pc:docMk/>
            <pc:sldMk cId="647753766" sldId="358"/>
            <ac:spMk id="82" creationId="{8997CE9E-6EFC-C3A0-CDE6-F3D75DF1BE93}"/>
          </ac:spMkLst>
        </pc:spChg>
        <pc:spChg chg="del">
          <ac:chgData name="Francisco Corella" userId="489df00013e770df" providerId="LiveId" clId="{41786E78-96EE-4225-880D-5119C700BD48}" dt="2023-07-10T19:20:59.944" v="1995" actId="478"/>
          <ac:spMkLst>
            <pc:docMk/>
            <pc:sldMk cId="647753766" sldId="358"/>
            <ac:spMk id="83" creationId="{92234E44-A861-4668-5169-2657CB8C66E9}"/>
          </ac:spMkLst>
        </pc:spChg>
        <pc:spChg chg="del">
          <ac:chgData name="Francisco Corella" userId="489df00013e770df" providerId="LiveId" clId="{41786E78-96EE-4225-880D-5119C700BD48}" dt="2023-07-10T19:20:59.944" v="1995" actId="478"/>
          <ac:spMkLst>
            <pc:docMk/>
            <pc:sldMk cId="647753766" sldId="358"/>
            <ac:spMk id="84" creationId="{8897E121-2DB3-6F51-434E-145D3C04C238}"/>
          </ac:spMkLst>
        </pc:spChg>
        <pc:spChg chg="del">
          <ac:chgData name="Francisco Corella" userId="489df00013e770df" providerId="LiveId" clId="{41786E78-96EE-4225-880D-5119C700BD48}" dt="2023-07-10T19:20:59.944" v="1995" actId="478"/>
          <ac:spMkLst>
            <pc:docMk/>
            <pc:sldMk cId="647753766" sldId="358"/>
            <ac:spMk id="85" creationId="{7D249766-946C-50CB-9FE8-CF229F45D0B8}"/>
          </ac:spMkLst>
        </pc:spChg>
        <pc:spChg chg="del">
          <ac:chgData name="Francisco Corella" userId="489df00013e770df" providerId="LiveId" clId="{41786E78-96EE-4225-880D-5119C700BD48}" dt="2023-07-10T19:20:59.944" v="1995" actId="478"/>
          <ac:spMkLst>
            <pc:docMk/>
            <pc:sldMk cId="647753766" sldId="358"/>
            <ac:spMk id="86" creationId="{8EEB7589-151A-5B5A-8A34-5A20331BFF07}"/>
          </ac:spMkLst>
        </pc:spChg>
        <pc:spChg chg="del">
          <ac:chgData name="Francisco Corella" userId="489df00013e770df" providerId="LiveId" clId="{41786E78-96EE-4225-880D-5119C700BD48}" dt="2023-07-10T19:20:59.944" v="1995" actId="478"/>
          <ac:spMkLst>
            <pc:docMk/>
            <pc:sldMk cId="647753766" sldId="358"/>
            <ac:spMk id="87" creationId="{7672CA4F-5BE1-006D-C83E-B2B0FD1F2C7A}"/>
          </ac:spMkLst>
        </pc:spChg>
        <pc:spChg chg="add del mod">
          <ac:chgData name="Francisco Corella" userId="489df00013e770df" providerId="LiveId" clId="{41786E78-96EE-4225-880D-5119C700BD48}" dt="2023-07-10T19:23:57.081" v="2029"/>
          <ac:spMkLst>
            <pc:docMk/>
            <pc:sldMk cId="647753766" sldId="358"/>
            <ac:spMk id="88" creationId="{6AB20C88-7A0A-3C28-619E-8F23E7D2B9C2}"/>
          </ac:spMkLst>
        </pc:spChg>
        <pc:spChg chg="add del mod">
          <ac:chgData name="Francisco Corella" userId="489df00013e770df" providerId="LiveId" clId="{41786E78-96EE-4225-880D-5119C700BD48}" dt="2023-07-10T19:23:57.081" v="2029"/>
          <ac:spMkLst>
            <pc:docMk/>
            <pc:sldMk cId="647753766" sldId="358"/>
            <ac:spMk id="89" creationId="{E686791B-D8E0-6408-CA7C-84B640A7FB24}"/>
          </ac:spMkLst>
        </pc:spChg>
        <pc:spChg chg="add del mod">
          <ac:chgData name="Francisco Corella" userId="489df00013e770df" providerId="LiveId" clId="{41786E78-96EE-4225-880D-5119C700BD48}" dt="2023-07-10T19:24:36.379" v="2036" actId="21"/>
          <ac:spMkLst>
            <pc:docMk/>
            <pc:sldMk cId="647753766" sldId="358"/>
            <ac:spMk id="90" creationId="{DB1E9DC3-A44D-EF33-C3B7-A219AE73AD2A}"/>
          </ac:spMkLst>
        </pc:spChg>
        <pc:spChg chg="add del mod">
          <ac:chgData name="Francisco Corella" userId="489df00013e770df" providerId="LiveId" clId="{41786E78-96EE-4225-880D-5119C700BD48}" dt="2023-07-10T19:24:36.379" v="2036" actId="21"/>
          <ac:spMkLst>
            <pc:docMk/>
            <pc:sldMk cId="647753766" sldId="358"/>
            <ac:spMk id="91" creationId="{136D65B4-378B-34D9-3736-BE3E1D72601C}"/>
          </ac:spMkLst>
        </pc:spChg>
        <pc:spChg chg="add del mod">
          <ac:chgData name="Francisco Corella" userId="489df00013e770df" providerId="LiveId" clId="{41786E78-96EE-4225-880D-5119C700BD48}" dt="2023-07-10T19:24:36.379" v="2036" actId="21"/>
          <ac:spMkLst>
            <pc:docMk/>
            <pc:sldMk cId="647753766" sldId="358"/>
            <ac:spMk id="92" creationId="{5ACFC5AE-0134-0FF1-4DD6-03346425CD52}"/>
          </ac:spMkLst>
        </pc:spChg>
        <pc:spChg chg="add del mod">
          <ac:chgData name="Francisco Corella" userId="489df00013e770df" providerId="LiveId" clId="{41786E78-96EE-4225-880D-5119C700BD48}" dt="2023-07-10T19:24:36.379" v="2036" actId="21"/>
          <ac:spMkLst>
            <pc:docMk/>
            <pc:sldMk cId="647753766" sldId="358"/>
            <ac:spMk id="93" creationId="{CB90DB2A-C0A9-2572-7313-3DB9835F9C1C}"/>
          </ac:spMkLst>
        </pc:spChg>
        <pc:spChg chg="add del mod">
          <ac:chgData name="Francisco Corella" userId="489df00013e770df" providerId="LiveId" clId="{41786E78-96EE-4225-880D-5119C700BD48}" dt="2023-07-10T19:24:55.732" v="2044"/>
          <ac:spMkLst>
            <pc:docMk/>
            <pc:sldMk cId="647753766" sldId="358"/>
            <ac:spMk id="94" creationId="{630F83BD-5746-5BB7-507C-3064C75CA1AB}"/>
          </ac:spMkLst>
        </pc:spChg>
        <pc:spChg chg="add del mod">
          <ac:chgData name="Francisco Corella" userId="489df00013e770df" providerId="LiveId" clId="{41786E78-96EE-4225-880D-5119C700BD48}" dt="2023-07-10T19:24:55.732" v="2044"/>
          <ac:spMkLst>
            <pc:docMk/>
            <pc:sldMk cId="647753766" sldId="358"/>
            <ac:spMk id="95" creationId="{509A394D-1BA6-B502-5A39-D26C187F54F1}"/>
          </ac:spMkLst>
        </pc:spChg>
        <pc:spChg chg="add del mod">
          <ac:chgData name="Francisco Corella" userId="489df00013e770df" providerId="LiveId" clId="{41786E78-96EE-4225-880D-5119C700BD48}" dt="2023-07-10T19:24:55.732" v="2044"/>
          <ac:spMkLst>
            <pc:docMk/>
            <pc:sldMk cId="647753766" sldId="358"/>
            <ac:spMk id="96" creationId="{D0E7E039-F098-5DAD-37F2-5A02593E91F8}"/>
          </ac:spMkLst>
        </pc:spChg>
        <pc:spChg chg="add del mod">
          <ac:chgData name="Francisco Corella" userId="489df00013e770df" providerId="LiveId" clId="{41786E78-96EE-4225-880D-5119C700BD48}" dt="2023-07-10T19:24:55.732" v="2044"/>
          <ac:spMkLst>
            <pc:docMk/>
            <pc:sldMk cId="647753766" sldId="358"/>
            <ac:spMk id="97" creationId="{ED9F1F3D-EB60-A373-F93E-DBDAAE41F206}"/>
          </ac:spMkLst>
        </pc:spChg>
        <pc:spChg chg="add del mod">
          <ac:chgData name="Francisco Corella" userId="489df00013e770df" providerId="LiveId" clId="{41786E78-96EE-4225-880D-5119C700BD48}" dt="2023-07-10T19:25:07.327" v="2046" actId="478"/>
          <ac:spMkLst>
            <pc:docMk/>
            <pc:sldMk cId="647753766" sldId="358"/>
            <ac:spMk id="98" creationId="{BD506009-98A4-F672-B4C9-367A0E2BADAA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99" creationId="{769D0C2C-1DA8-1C35-3FDD-B43AD44CFAF4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100" creationId="{D68B2B5A-D597-831F-32C1-9DD7F4B3BAC8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101" creationId="{E5B13F52-5EC4-9E2B-9603-66C6A2A3701E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102" creationId="{0512A265-C3CC-1AC6-40B4-0AD31156CC11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103" creationId="{103420E8-75C5-765A-5D5C-8C3B64CD15B3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104" creationId="{03400DDF-AB38-053C-D4E3-8D37536DC177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105" creationId="{1D682ABB-6495-9A57-0E79-0405921F4413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106" creationId="{86C9CAF5-ABAA-4978-C829-C457ABD45029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107" creationId="{E2584D6F-D711-E10C-FA9B-ABD044EBDC42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108" creationId="{6CB8CB03-E222-FE7C-A7A4-45C9332DB3EA}"/>
          </ac:spMkLst>
        </pc:spChg>
        <pc:spChg chg="add mod">
          <ac:chgData name="Francisco Corella" userId="489df00013e770df" providerId="LiveId" clId="{41786E78-96EE-4225-880D-5119C700BD48}" dt="2023-07-10T22:04:44.358" v="3602" actId="20577"/>
          <ac:spMkLst>
            <pc:docMk/>
            <pc:sldMk cId="647753766" sldId="358"/>
            <ac:spMk id="109" creationId="{D0BE7ECB-A71C-59C3-4AAB-0B2225C9EA65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110" creationId="{5E47795C-F152-67F5-ABAB-C74CD10154F2}"/>
          </ac:spMkLst>
        </pc:spChg>
        <pc:spChg chg="add mod">
          <ac:chgData name="Francisco Corella" userId="489df00013e770df" providerId="LiveId" clId="{41786E78-96EE-4225-880D-5119C700BD48}" dt="2023-07-12T03:31:18.766" v="5678"/>
          <ac:spMkLst>
            <pc:docMk/>
            <pc:sldMk cId="647753766" sldId="358"/>
            <ac:spMk id="111" creationId="{E9AA5998-8773-6AA5-310A-A474A05CBC46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112" creationId="{8E4666A7-F975-69CC-B9BB-4E9CAC26B1CD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113" creationId="{616F3D68-2487-34C4-0FBD-C87BBC7A494B}"/>
          </ac:spMkLst>
        </pc:spChg>
        <pc:spChg chg="add mod">
          <ac:chgData name="Francisco Corella" userId="489df00013e770df" providerId="LiveId" clId="{41786E78-96EE-4225-880D-5119C700BD48}" dt="2023-07-10T19:46:51.637" v="2234"/>
          <ac:spMkLst>
            <pc:docMk/>
            <pc:sldMk cId="647753766" sldId="358"/>
            <ac:spMk id="114" creationId="{984DBCEF-3AEA-70A1-2EF2-1CECD8320FE6}"/>
          </ac:spMkLst>
        </pc:spChg>
        <pc:spChg chg="add mod">
          <ac:chgData name="Francisco Corella" userId="489df00013e770df" providerId="LiveId" clId="{41786E78-96EE-4225-880D-5119C700BD48}" dt="2023-07-10T19:47:52.109" v="2242" actId="1038"/>
          <ac:spMkLst>
            <pc:docMk/>
            <pc:sldMk cId="647753766" sldId="358"/>
            <ac:spMk id="115" creationId="{09300150-FE18-0CF6-1539-D3871CD420E1}"/>
          </ac:spMkLst>
        </pc:spChg>
        <pc:spChg chg="add mod">
          <ac:chgData name="Francisco Corella" userId="489df00013e770df" providerId="LiveId" clId="{41786E78-96EE-4225-880D-5119C700BD48}" dt="2023-07-10T19:48:01.287" v="2244" actId="14100"/>
          <ac:spMkLst>
            <pc:docMk/>
            <pc:sldMk cId="647753766" sldId="358"/>
            <ac:spMk id="116" creationId="{B17CCF15-5AA6-A278-FAEF-C3A9466E2754}"/>
          </ac:spMkLst>
        </pc:spChg>
        <pc:spChg chg="add mod">
          <ac:chgData name="Francisco Corella" userId="489df00013e770df" providerId="LiveId" clId="{41786E78-96EE-4225-880D-5119C700BD48}" dt="2023-07-10T19:50:22.459" v="2290" actId="1037"/>
          <ac:spMkLst>
            <pc:docMk/>
            <pc:sldMk cId="647753766" sldId="358"/>
            <ac:spMk id="121" creationId="{4475AE57-6D7A-E47F-B42F-67142E7563C0}"/>
          </ac:spMkLst>
        </pc:spChg>
        <pc:spChg chg="add del mod">
          <ac:chgData name="Francisco Corella" userId="489df00013e770df" providerId="LiveId" clId="{41786E78-96EE-4225-880D-5119C700BD48}" dt="2023-07-10T21:12:43.873" v="2940" actId="478"/>
          <ac:spMkLst>
            <pc:docMk/>
            <pc:sldMk cId="647753766" sldId="358"/>
            <ac:spMk id="122" creationId="{F8E9445F-40E4-3A79-CA23-47D0D879FA50}"/>
          </ac:spMkLst>
        </pc:spChg>
        <pc:spChg chg="add mod">
          <ac:chgData name="Francisco Corella" userId="489df00013e770df" providerId="LiveId" clId="{41786E78-96EE-4225-880D-5119C700BD48}" dt="2023-07-10T21:13:05.302" v="2942" actId="1076"/>
          <ac:spMkLst>
            <pc:docMk/>
            <pc:sldMk cId="647753766" sldId="358"/>
            <ac:spMk id="124" creationId="{2C9AF0E9-F502-D67B-0BCE-E2AB63EF4604}"/>
          </ac:spMkLst>
        </pc:spChg>
        <pc:grpChg chg="add del mod">
          <ac:chgData name="Francisco Corella" userId="489df00013e770df" providerId="LiveId" clId="{41786E78-96EE-4225-880D-5119C700BD48}" dt="2023-07-10T19:46:50.871" v="2233" actId="478"/>
          <ac:grpSpMkLst>
            <pc:docMk/>
            <pc:sldMk cId="647753766" sldId="358"/>
            <ac:grpSpMk id="11" creationId="{843EA31E-F969-3AD5-6423-6CC4ECAB5B6B}"/>
          </ac:grpSpMkLst>
        </pc:grpChg>
        <pc:grpChg chg="del">
          <ac:chgData name="Francisco Corella" userId="489df00013e770df" providerId="LiveId" clId="{41786E78-96EE-4225-880D-5119C700BD48}" dt="2023-07-10T19:20:59.944" v="1995" actId="478"/>
          <ac:grpSpMkLst>
            <pc:docMk/>
            <pc:sldMk cId="647753766" sldId="358"/>
            <ac:grpSpMk id="68" creationId="{C68F341C-28C6-926B-2B9F-F18E36B73FD8}"/>
          </ac:grpSpMkLst>
        </pc:grpChg>
        <pc:cxnChg chg="mod">
          <ac:chgData name="Francisco Corella" userId="489df00013e770df" providerId="LiveId" clId="{41786E78-96EE-4225-880D-5119C700BD48}" dt="2023-07-10T19:48:59.426" v="2252" actId="1038"/>
          <ac:cxnSpMkLst>
            <pc:docMk/>
            <pc:sldMk cId="647753766" sldId="358"/>
            <ac:cxnSpMk id="9" creationId="{3D4ADB3E-1985-91F9-9EB0-B0F9763409F3}"/>
          </ac:cxnSpMkLst>
        </pc:cxnChg>
        <pc:cxnChg chg="mod">
          <ac:chgData name="Francisco Corella" userId="489df00013e770df" providerId="LiveId" clId="{41786E78-96EE-4225-880D-5119C700BD48}" dt="2023-07-10T19:48:31.780" v="2246" actId="14100"/>
          <ac:cxnSpMkLst>
            <pc:docMk/>
            <pc:sldMk cId="647753766" sldId="358"/>
            <ac:cxnSpMk id="56" creationId="{94410546-0236-A9A1-BECA-26C3C5F29D86}"/>
          </ac:cxnSpMkLst>
        </pc:cxnChg>
        <pc:cxnChg chg="mod">
          <ac:chgData name="Francisco Corella" userId="489df00013e770df" providerId="LiveId" clId="{41786E78-96EE-4225-880D-5119C700BD48}" dt="2023-07-10T19:48:25.977" v="2245" actId="14100"/>
          <ac:cxnSpMkLst>
            <pc:docMk/>
            <pc:sldMk cId="647753766" sldId="358"/>
            <ac:cxnSpMk id="69" creationId="{3FDF6C1E-44D2-85BD-684D-221A25352CE1}"/>
          </ac:cxnSpMkLst>
        </pc:cxnChg>
        <pc:cxnChg chg="del mod">
          <ac:chgData name="Francisco Corella" userId="489df00013e770df" providerId="LiveId" clId="{41786E78-96EE-4225-880D-5119C700BD48}" dt="2023-07-10T19:49:48.829" v="2253" actId="478"/>
          <ac:cxnSpMkLst>
            <pc:docMk/>
            <pc:sldMk cId="647753766" sldId="358"/>
            <ac:cxnSpMk id="80" creationId="{CF1C9878-AEA1-EF5A-84DF-7A1255B22B19}"/>
          </ac:cxnSpMkLst>
        </pc:cxnChg>
        <pc:cxnChg chg="add mod">
          <ac:chgData name="Francisco Corella" userId="489df00013e770df" providerId="LiveId" clId="{41786E78-96EE-4225-880D-5119C700BD48}" dt="2023-07-10T19:50:53.229" v="2307" actId="14100"/>
          <ac:cxnSpMkLst>
            <pc:docMk/>
            <pc:sldMk cId="647753766" sldId="358"/>
            <ac:cxnSpMk id="120" creationId="{555FE470-3EAE-16BE-F1D8-9C4EF2E39C36}"/>
          </ac:cxnSpMkLst>
        </pc:cxnChg>
      </pc:sldChg>
      <pc:sldChg chg="addSp delSp modSp add mod">
        <pc:chgData name="Francisco Corella" userId="489df00013e770df" providerId="LiveId" clId="{41786E78-96EE-4225-880D-5119C700BD48}" dt="2023-07-12T03:31:18.766" v="5678"/>
        <pc:sldMkLst>
          <pc:docMk/>
          <pc:sldMk cId="3177078339" sldId="359"/>
        </pc:sldMkLst>
        <pc:spChg chg="mod">
          <ac:chgData name="Francisco Corella" userId="489df00013e770df" providerId="LiveId" clId="{41786E78-96EE-4225-880D-5119C700BD48}" dt="2023-07-10T19:45:45.817" v="2205" actId="14100"/>
          <ac:spMkLst>
            <pc:docMk/>
            <pc:sldMk cId="3177078339" sldId="359"/>
            <ac:spMk id="15" creationId="{75BEBC4B-F6D1-6A61-DE35-080A1BAB639A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17" creationId="{63C63BEB-6E06-5842-E291-877FF2904893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18" creationId="{EB4699FB-C60E-B437-4BF6-D31E4B5E1B24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19" creationId="{70058D4E-712F-EFAB-CADA-68A5036100FD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20" creationId="{54FB1287-5AEA-1A3E-5B4B-67F5BABABF77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21" creationId="{3B1B1D9E-507F-FE5D-782D-895629A11E88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22" creationId="{B7388374-57A2-A0DF-E148-3C7C33B0054E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23" creationId="{521B698F-F62A-D964-FF3F-92B49E393496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24" creationId="{C1D99430-5AA3-9A01-EBF9-929CC9243DEC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25" creationId="{B55F9C68-E7D2-BB0E-1C83-B241FC8AFFFB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27" creationId="{4E46483B-F5FD-3603-28E3-D75B3029138E}"/>
          </ac:spMkLst>
        </pc:spChg>
        <pc:spChg chg="add mod">
          <ac:chgData name="Francisco Corella" userId="489df00013e770df" providerId="LiveId" clId="{41786E78-96EE-4225-880D-5119C700BD48}" dt="2023-07-10T22:04:10.009" v="3601" actId="20577"/>
          <ac:spMkLst>
            <pc:docMk/>
            <pc:sldMk cId="3177078339" sldId="359"/>
            <ac:spMk id="28" creationId="{1F1CFFDF-7B7A-5584-8ED3-F610A1174A54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29" creationId="{A99A3E1F-7A3D-C7B8-A183-C5E5901BE4F3}"/>
          </ac:spMkLst>
        </pc:spChg>
        <pc:spChg chg="add mod">
          <ac:chgData name="Francisco Corella" userId="489df00013e770df" providerId="LiveId" clId="{41786E78-96EE-4225-880D-5119C700BD48}" dt="2023-07-12T03:31:18.766" v="5678"/>
          <ac:spMkLst>
            <pc:docMk/>
            <pc:sldMk cId="3177078339" sldId="359"/>
            <ac:spMk id="30" creationId="{20A63F28-64B2-5630-CEFA-5E7823EB1446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31" creationId="{F3EC5C8D-CA75-749A-DFD3-E9204C4A0563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32" creationId="{B8BCDFE9-DD00-7063-FE43-F0B9A321CEFA}"/>
          </ac:spMkLst>
        </pc:spChg>
        <pc:spChg chg="add mod">
          <ac:chgData name="Francisco Corella" userId="489df00013e770df" providerId="LiveId" clId="{41786E78-96EE-4225-880D-5119C700BD48}" dt="2023-07-10T19:43:53.105" v="2179"/>
          <ac:spMkLst>
            <pc:docMk/>
            <pc:sldMk cId="3177078339" sldId="359"/>
            <ac:spMk id="33" creationId="{12FE0418-98C4-5472-148B-87BECFF4A199}"/>
          </ac:spMkLst>
        </pc:spChg>
        <pc:spChg chg="mod">
          <ac:chgData name="Francisco Corella" userId="489df00013e770df" providerId="LiveId" clId="{41786E78-96EE-4225-880D-5119C700BD48}" dt="2023-07-10T19:45:59.424" v="2232" actId="1036"/>
          <ac:spMkLst>
            <pc:docMk/>
            <pc:sldMk cId="3177078339" sldId="359"/>
            <ac:spMk id="66" creationId="{4751333D-F3D7-CFEB-88B3-59D0B9A299C4}"/>
          </ac:spMkLst>
        </pc:spChg>
        <pc:spChg chg="mod">
          <ac:chgData name="Francisco Corella" userId="489df00013e770df" providerId="LiveId" clId="{41786E78-96EE-4225-880D-5119C700BD48}" dt="2023-07-10T19:45:59.424" v="2232" actId="1036"/>
          <ac:spMkLst>
            <pc:docMk/>
            <pc:sldMk cId="3177078339" sldId="359"/>
            <ac:spMk id="71" creationId="{FE3F7381-2188-E230-F4E3-A53EF9F2AAC7}"/>
          </ac:spMkLst>
        </pc:spChg>
        <pc:spChg chg="mod">
          <ac:chgData name="Francisco Corella" userId="489df00013e770df" providerId="LiveId" clId="{41786E78-96EE-4225-880D-5119C700BD48}" dt="2023-07-10T19:44:51.916" v="2202" actId="1035"/>
          <ac:spMkLst>
            <pc:docMk/>
            <pc:sldMk cId="3177078339" sldId="359"/>
            <ac:spMk id="76" creationId="{F79A2009-524D-C8CC-CDD9-D642B29D0129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00" creationId="{1D04D539-0EFC-56B9-54A8-C661F1C3C6D5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01" creationId="{03B14799-BE77-D662-58F5-6A2E7A8C65C9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03" creationId="{FACC5717-131A-EBCF-5B0D-2E4D2881F957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04" creationId="{54A4C7F5-4207-5EBD-0EE9-0C7E0E0CE6D9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05" creationId="{C366D93A-287B-95EB-99F9-4358724380EB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06" creationId="{43BC3041-B4BE-60DA-0873-8EAC7444A307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07" creationId="{58511703-FE54-BEC2-9440-81085EFDD9E9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08" creationId="{49557C59-C4E6-4875-5EB3-70B25C6F6214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09" creationId="{37925B7E-09E7-26E5-31EB-F956F7CF8C51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10" creationId="{1A7D1D28-981B-7D93-0E89-E59E35196CD5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11" creationId="{58219FB3-4B75-A3AE-1A8E-D57F3ADB6788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12" creationId="{9C0AE383-3F2B-7798-4EDF-6209EB1A39D4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13" creationId="{76C07CFD-D5A7-79B8-B1F9-6E4AF99B151E}"/>
          </ac:spMkLst>
        </pc:spChg>
        <pc:spChg chg="del">
          <ac:chgData name="Francisco Corella" userId="489df00013e770df" providerId="LiveId" clId="{41786E78-96EE-4225-880D-5119C700BD48}" dt="2023-07-10T19:43:51.399" v="2178" actId="478"/>
          <ac:spMkLst>
            <pc:docMk/>
            <pc:sldMk cId="3177078339" sldId="359"/>
            <ac:spMk id="114" creationId="{05946C53-3CFA-CFA8-C96C-DA833CC36824}"/>
          </ac:spMkLst>
        </pc:spChg>
        <pc:spChg chg="mod">
          <ac:chgData name="Francisco Corella" userId="489df00013e770df" providerId="LiveId" clId="{41786E78-96EE-4225-880D-5119C700BD48}" dt="2023-07-10T19:45:29.675" v="2204" actId="1035"/>
          <ac:spMkLst>
            <pc:docMk/>
            <pc:sldMk cId="3177078339" sldId="359"/>
            <ac:spMk id="120" creationId="{97DC2FA2-9224-9BA2-7765-034DD6618915}"/>
          </ac:spMkLst>
        </pc:spChg>
        <pc:spChg chg="mod">
          <ac:chgData name="Francisco Corella" userId="489df00013e770df" providerId="LiveId" clId="{41786E78-96EE-4225-880D-5119C700BD48}" dt="2023-07-10T19:45:29.675" v="2204" actId="1035"/>
          <ac:spMkLst>
            <pc:docMk/>
            <pc:sldMk cId="3177078339" sldId="359"/>
            <ac:spMk id="121" creationId="{BA013166-9FFE-8557-7C2E-611297AA625D}"/>
          </ac:spMkLst>
        </pc:spChg>
        <pc:cxnChg chg="mod">
          <ac:chgData name="Francisco Corella" userId="489df00013e770df" providerId="LiveId" clId="{41786E78-96EE-4225-880D-5119C700BD48}" dt="2023-07-10T19:45:45.817" v="2205" actId="14100"/>
          <ac:cxnSpMkLst>
            <pc:docMk/>
            <pc:sldMk cId="3177078339" sldId="359"/>
            <ac:cxnSpMk id="26" creationId="{96626BBE-CDD6-BB9B-A84F-47DB42ACF549}"/>
          </ac:cxnSpMkLst>
        </pc:cxnChg>
        <pc:cxnChg chg="mod">
          <ac:chgData name="Francisco Corella" userId="489df00013e770df" providerId="LiveId" clId="{41786E78-96EE-4225-880D-5119C700BD48}" dt="2023-07-10T19:45:59.424" v="2232" actId="1036"/>
          <ac:cxnSpMkLst>
            <pc:docMk/>
            <pc:sldMk cId="3177078339" sldId="359"/>
            <ac:cxnSpMk id="64" creationId="{8640956E-448A-E624-58E7-B1A07C2803EF}"/>
          </ac:cxnSpMkLst>
        </pc:cxnChg>
        <pc:cxnChg chg="mod">
          <ac:chgData name="Francisco Corella" userId="489df00013e770df" providerId="LiveId" clId="{41786E78-96EE-4225-880D-5119C700BD48}" dt="2023-07-10T19:45:29.675" v="2204" actId="1035"/>
          <ac:cxnSpMkLst>
            <pc:docMk/>
            <pc:sldMk cId="3177078339" sldId="359"/>
            <ac:cxnSpMk id="73" creationId="{BC8AB7E8-798C-69D6-899B-20D2AC269C2F}"/>
          </ac:cxnSpMkLst>
        </pc:cxnChg>
        <pc:cxnChg chg="mod">
          <ac:chgData name="Francisco Corella" userId="489df00013e770df" providerId="LiveId" clId="{41786E78-96EE-4225-880D-5119C700BD48}" dt="2023-07-10T19:43:51.399" v="2178" actId="478"/>
          <ac:cxnSpMkLst>
            <pc:docMk/>
            <pc:sldMk cId="3177078339" sldId="359"/>
            <ac:cxnSpMk id="116" creationId="{B39787B8-34B2-24B3-332E-7A64655B4B73}"/>
          </ac:cxnSpMkLst>
        </pc:cxnChg>
      </pc:sldChg>
      <pc:sldChg chg="addSp delSp modSp add mod">
        <pc:chgData name="Francisco Corella" userId="489df00013e770df" providerId="LiveId" clId="{41786E78-96EE-4225-880D-5119C700BD48}" dt="2023-07-12T03:31:18.766" v="5678"/>
        <pc:sldMkLst>
          <pc:docMk/>
          <pc:sldMk cId="2542153205" sldId="360"/>
        </pc:sldMkLst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2" creationId="{36539E36-5E66-141B-5C1B-EEC1C1A68B26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3" creationId="{EA05919D-123E-8F99-72B7-072B279A66ED}"/>
          </ac:spMkLst>
        </pc:spChg>
        <pc:spChg chg="add del mod">
          <ac:chgData name="Francisco Corella" userId="489df00013e770df" providerId="LiveId" clId="{41786E78-96EE-4225-880D-5119C700BD48}" dt="2023-07-10T19:14:08.058" v="1976"/>
          <ac:spMkLst>
            <pc:docMk/>
            <pc:sldMk cId="2542153205" sldId="360"/>
            <ac:spMk id="4" creationId="{452E4140-5193-019C-46C2-44BD6B3B1FE9}"/>
          </ac:spMkLst>
        </pc:spChg>
        <pc:spChg chg="add del mod">
          <ac:chgData name="Francisco Corella" userId="489df00013e770df" providerId="LiveId" clId="{41786E78-96EE-4225-880D-5119C700BD48}" dt="2023-07-10T19:14:08.058" v="1976"/>
          <ac:spMkLst>
            <pc:docMk/>
            <pc:sldMk cId="2542153205" sldId="360"/>
            <ac:spMk id="5" creationId="{C677E763-13D5-04F9-6B56-27AFA26F96DA}"/>
          </ac:spMkLst>
        </pc:spChg>
        <pc:spChg chg="add del mod">
          <ac:chgData name="Francisco Corella" userId="489df00013e770df" providerId="LiveId" clId="{41786E78-96EE-4225-880D-5119C700BD48}" dt="2023-07-10T19:14:08.058" v="1976"/>
          <ac:spMkLst>
            <pc:docMk/>
            <pc:sldMk cId="2542153205" sldId="360"/>
            <ac:spMk id="6" creationId="{C0092F11-976A-E40B-B186-22E77CD4C9F3}"/>
          </ac:spMkLst>
        </pc:spChg>
        <pc:spChg chg="add del mod">
          <ac:chgData name="Francisco Corella" userId="489df00013e770df" providerId="LiveId" clId="{41786E78-96EE-4225-880D-5119C700BD48}" dt="2023-07-10T19:14:08.058" v="1976"/>
          <ac:spMkLst>
            <pc:docMk/>
            <pc:sldMk cId="2542153205" sldId="360"/>
            <ac:spMk id="7" creationId="{9567DB02-9A0A-4960-FEC0-9CB79D43843F}"/>
          </ac:spMkLst>
        </pc:spChg>
        <pc:spChg chg="mod">
          <ac:chgData name="Francisco Corella" userId="489df00013e770df" providerId="LiveId" clId="{41786E78-96EE-4225-880D-5119C700BD48}" dt="2023-07-10T19:14:05.761" v="1975"/>
          <ac:spMkLst>
            <pc:docMk/>
            <pc:sldMk cId="2542153205" sldId="360"/>
            <ac:spMk id="9" creationId="{577D8259-33BB-12F2-01BF-59D2CD9C0CAA}"/>
          </ac:spMkLst>
        </pc:spChg>
        <pc:spChg chg="mod">
          <ac:chgData name="Francisco Corella" userId="489df00013e770df" providerId="LiveId" clId="{41786E78-96EE-4225-880D-5119C700BD48}" dt="2023-07-10T19:14:05.761" v="1975"/>
          <ac:spMkLst>
            <pc:docMk/>
            <pc:sldMk cId="2542153205" sldId="360"/>
            <ac:spMk id="10" creationId="{8C8FD0FD-0B9C-7D06-5DCC-C0FA5454A0FD}"/>
          </ac:spMkLst>
        </pc:spChg>
        <pc:spChg chg="mod">
          <ac:chgData name="Francisco Corella" userId="489df00013e770df" providerId="LiveId" clId="{41786E78-96EE-4225-880D-5119C700BD48}" dt="2023-07-10T19:14:05.761" v="1975"/>
          <ac:spMkLst>
            <pc:docMk/>
            <pc:sldMk cId="2542153205" sldId="360"/>
            <ac:spMk id="11" creationId="{C43BE4B4-D30D-3553-4E7D-8C7C0DAE1998}"/>
          </ac:spMkLst>
        </pc:spChg>
        <pc:spChg chg="mod">
          <ac:chgData name="Francisco Corella" userId="489df00013e770df" providerId="LiveId" clId="{41786E78-96EE-4225-880D-5119C700BD48}" dt="2023-07-10T19:14:05.761" v="1975"/>
          <ac:spMkLst>
            <pc:docMk/>
            <pc:sldMk cId="2542153205" sldId="360"/>
            <ac:spMk id="12" creationId="{440EDCF8-7FEE-E719-7DEA-7E268C477E66}"/>
          </ac:spMkLst>
        </pc:spChg>
        <pc:spChg chg="mod">
          <ac:chgData name="Francisco Corella" userId="489df00013e770df" providerId="LiveId" clId="{41786E78-96EE-4225-880D-5119C700BD48}" dt="2023-07-10T19:14:05.761" v="1975"/>
          <ac:spMkLst>
            <pc:docMk/>
            <pc:sldMk cId="2542153205" sldId="360"/>
            <ac:spMk id="13" creationId="{18CC7E6E-C971-C71D-9C63-FC75846961F9}"/>
          </ac:spMkLst>
        </pc:spChg>
        <pc:spChg chg="mod">
          <ac:chgData name="Francisco Corella" userId="489df00013e770df" providerId="LiveId" clId="{41786E78-96EE-4225-880D-5119C700BD48}" dt="2023-07-10T19:14:05.761" v="1975"/>
          <ac:spMkLst>
            <pc:docMk/>
            <pc:sldMk cId="2542153205" sldId="360"/>
            <ac:spMk id="14" creationId="{A9073252-F1E4-ED59-DF38-369496AA58CE}"/>
          </ac:spMkLst>
        </pc:spChg>
        <pc:spChg chg="add del mod">
          <ac:chgData name="Francisco Corella" userId="489df00013e770df" providerId="LiveId" clId="{41786E78-96EE-4225-880D-5119C700BD48}" dt="2023-07-10T19:14:08.058" v="1976"/>
          <ac:spMkLst>
            <pc:docMk/>
            <pc:sldMk cId="2542153205" sldId="360"/>
            <ac:spMk id="15" creationId="{3C6D4D6D-1992-4663-3170-02E251E17686}"/>
          </ac:spMkLst>
        </pc:spChg>
        <pc:spChg chg="add del mod">
          <ac:chgData name="Francisco Corella" userId="489df00013e770df" providerId="LiveId" clId="{41786E78-96EE-4225-880D-5119C700BD48}" dt="2023-07-10T19:14:08.058" v="1976"/>
          <ac:spMkLst>
            <pc:docMk/>
            <pc:sldMk cId="2542153205" sldId="360"/>
            <ac:spMk id="16" creationId="{986D5C29-6A5B-B9A4-F519-8206CDE552D8}"/>
          </ac:spMkLst>
        </pc:spChg>
        <pc:spChg chg="add del mod">
          <ac:chgData name="Francisco Corella" userId="489df00013e770df" providerId="LiveId" clId="{41786E78-96EE-4225-880D-5119C700BD48}" dt="2023-07-10T19:14:08.058" v="1976"/>
          <ac:spMkLst>
            <pc:docMk/>
            <pc:sldMk cId="2542153205" sldId="360"/>
            <ac:spMk id="17" creationId="{66AE7C9A-2525-BF4A-DFF9-2999ED30F16C}"/>
          </ac:spMkLst>
        </pc:spChg>
        <pc:spChg chg="add del mod">
          <ac:chgData name="Francisco Corella" userId="489df00013e770df" providerId="LiveId" clId="{41786E78-96EE-4225-880D-5119C700BD48}" dt="2023-07-10T19:14:08.058" v="1976"/>
          <ac:spMkLst>
            <pc:docMk/>
            <pc:sldMk cId="2542153205" sldId="360"/>
            <ac:spMk id="18" creationId="{D0D5AD3C-E29A-3882-FFED-B1470731A2B7}"/>
          </ac:spMkLst>
        </pc:spChg>
        <pc:spChg chg="add del mod">
          <ac:chgData name="Francisco Corella" userId="489df00013e770df" providerId="LiveId" clId="{41786E78-96EE-4225-880D-5119C700BD48}" dt="2023-07-10T19:14:08.058" v="1976"/>
          <ac:spMkLst>
            <pc:docMk/>
            <pc:sldMk cId="2542153205" sldId="360"/>
            <ac:spMk id="19" creationId="{E8539184-738B-DF0A-7D4B-9DBACACE8E23}"/>
          </ac:spMkLst>
        </pc:spChg>
        <pc:spChg chg="add del mod">
          <ac:chgData name="Francisco Corella" userId="489df00013e770df" providerId="LiveId" clId="{41786E78-96EE-4225-880D-5119C700BD48}" dt="2023-07-10T19:14:08.058" v="1976"/>
          <ac:spMkLst>
            <pc:docMk/>
            <pc:sldMk cId="2542153205" sldId="360"/>
            <ac:spMk id="20" creationId="{7DAE0FE3-73EF-C9CD-91E4-7E0D0AEFFA32}"/>
          </ac:spMkLst>
        </pc:spChg>
        <pc:spChg chg="add del mod">
          <ac:chgData name="Francisco Corella" userId="489df00013e770df" providerId="LiveId" clId="{41786E78-96EE-4225-880D-5119C700BD48}" dt="2023-07-10T21:35:01.520" v="3113" actId="478"/>
          <ac:spMkLst>
            <pc:docMk/>
            <pc:sldMk cId="2542153205" sldId="360"/>
            <ac:spMk id="21" creationId="{2FE5E742-E7FE-DF90-71E7-D12A5B2247A1}"/>
          </ac:spMkLst>
        </pc:spChg>
        <pc:spChg chg="add mod">
          <ac:chgData name="Francisco Corella" userId="489df00013e770df" providerId="LiveId" clId="{41786E78-96EE-4225-880D-5119C700BD48}" dt="2023-07-10T19:43:09.962" v="2177"/>
          <ac:spMkLst>
            <pc:docMk/>
            <pc:sldMk cId="2542153205" sldId="360"/>
            <ac:spMk id="22" creationId="{292FC57C-8EAA-ADA5-59D4-A9B90530CD37}"/>
          </ac:spMkLst>
        </pc:spChg>
        <pc:spChg chg="mod">
          <ac:chgData name="Francisco Corella" userId="489df00013e770df" providerId="LiveId" clId="{41786E78-96EE-4225-880D-5119C700BD48}" dt="2023-07-10T21:35:11.123" v="3127" actId="14100"/>
          <ac:spMkLst>
            <pc:docMk/>
            <pc:sldMk cId="2542153205" sldId="360"/>
            <ac:spMk id="23" creationId="{66E7C0D0-25D9-F739-8007-FB6BC204F12F}"/>
          </ac:spMkLst>
        </pc:spChg>
        <pc:spChg chg="mod">
          <ac:chgData name="Francisco Corella" userId="489df00013e770df" providerId="LiveId" clId="{41786E78-96EE-4225-880D-5119C700BD48}" dt="2023-07-10T21:35:09.685" v="3126" actId="1035"/>
          <ac:spMkLst>
            <pc:docMk/>
            <pc:sldMk cId="2542153205" sldId="360"/>
            <ac:spMk id="24" creationId="{41EC9D18-52EA-DB9C-5013-E819E3AC9761}"/>
          </ac:spMkLst>
        </pc:spChg>
        <pc:spChg chg="add mod">
          <ac:chgData name="Francisco Corella" userId="489df00013e770df" providerId="LiveId" clId="{41786E78-96EE-4225-880D-5119C700BD48}" dt="2023-07-10T19:43:09.962" v="2177"/>
          <ac:spMkLst>
            <pc:docMk/>
            <pc:sldMk cId="2542153205" sldId="360"/>
            <ac:spMk id="25" creationId="{73746CF7-5D6A-9F72-D7C0-E86BB330D9EB}"/>
          </ac:spMkLst>
        </pc:spChg>
        <pc:spChg chg="add mod">
          <ac:chgData name="Francisco Corella" userId="489df00013e770df" providerId="LiveId" clId="{41786E78-96EE-4225-880D-5119C700BD48}" dt="2023-07-10T19:43:09.962" v="2177"/>
          <ac:spMkLst>
            <pc:docMk/>
            <pc:sldMk cId="2542153205" sldId="360"/>
            <ac:spMk id="28" creationId="{A335045A-4B46-DA52-659B-C8CA36545002}"/>
          </ac:spMkLst>
        </pc:spChg>
        <pc:spChg chg="add mod">
          <ac:chgData name="Francisco Corella" userId="489df00013e770df" providerId="LiveId" clId="{41786E78-96EE-4225-880D-5119C700BD48}" dt="2023-07-10T19:43:09.962" v="2177"/>
          <ac:spMkLst>
            <pc:docMk/>
            <pc:sldMk cId="2542153205" sldId="360"/>
            <ac:spMk id="29" creationId="{1A09F7BD-FA5A-AEF1-3AB7-2925E0464949}"/>
          </ac:spMkLst>
        </pc:spChg>
        <pc:spChg chg="add mod">
          <ac:chgData name="Francisco Corella" userId="489df00013e770df" providerId="LiveId" clId="{41786E78-96EE-4225-880D-5119C700BD48}" dt="2023-07-10T19:43:09.962" v="2177"/>
          <ac:spMkLst>
            <pc:docMk/>
            <pc:sldMk cId="2542153205" sldId="360"/>
            <ac:spMk id="32" creationId="{852DF3EB-C3A7-FE29-80B6-C1E338C7D47A}"/>
          </ac:spMkLst>
        </pc:spChg>
        <pc:spChg chg="add mod">
          <ac:chgData name="Francisco Corella" userId="489df00013e770df" providerId="LiveId" clId="{41786E78-96EE-4225-880D-5119C700BD48}" dt="2023-07-10T19:43:09.962" v="2177"/>
          <ac:spMkLst>
            <pc:docMk/>
            <pc:sldMk cId="2542153205" sldId="360"/>
            <ac:spMk id="33" creationId="{38C87304-99AC-5F1F-817C-C6AEE2D912E3}"/>
          </ac:spMkLst>
        </pc:spChg>
        <pc:spChg chg="mod">
          <ac:chgData name="Francisco Corella" userId="489df00013e770df" providerId="LiveId" clId="{41786E78-96EE-4225-880D-5119C700BD48}" dt="2023-07-10T21:37:00.573" v="3221" actId="20577"/>
          <ac:spMkLst>
            <pc:docMk/>
            <pc:sldMk cId="2542153205" sldId="360"/>
            <ac:spMk id="36" creationId="{7AEA4971-D238-F317-421C-1B5C3DEC74CA}"/>
          </ac:spMkLst>
        </pc:spChg>
        <pc:spChg chg="add mod">
          <ac:chgData name="Francisco Corella" userId="489df00013e770df" providerId="LiveId" clId="{41786E78-96EE-4225-880D-5119C700BD48}" dt="2023-07-10T19:43:09.962" v="2177"/>
          <ac:spMkLst>
            <pc:docMk/>
            <pc:sldMk cId="2542153205" sldId="360"/>
            <ac:spMk id="37" creationId="{9EF7FC38-1F43-99EC-6DDD-86CE3F1EDB9D}"/>
          </ac:spMkLst>
        </pc:spChg>
        <pc:spChg chg="add mod">
          <ac:chgData name="Francisco Corella" userId="489df00013e770df" providerId="LiveId" clId="{41786E78-96EE-4225-880D-5119C700BD48}" dt="2023-07-10T19:43:09.962" v="2177"/>
          <ac:spMkLst>
            <pc:docMk/>
            <pc:sldMk cId="2542153205" sldId="360"/>
            <ac:spMk id="38" creationId="{B8567E8A-33F9-BFA3-CC5B-C81D7B68B0E7}"/>
          </ac:spMkLst>
        </pc:spChg>
        <pc:spChg chg="add mod">
          <ac:chgData name="Francisco Corella" userId="489df00013e770df" providerId="LiveId" clId="{41786E78-96EE-4225-880D-5119C700BD48}" dt="2023-07-10T19:43:09.962" v="2177"/>
          <ac:spMkLst>
            <pc:docMk/>
            <pc:sldMk cId="2542153205" sldId="360"/>
            <ac:spMk id="39" creationId="{3798DDDF-DE8C-1001-F44F-521E2E150F78}"/>
          </ac:spMkLst>
        </pc:spChg>
        <pc:spChg chg="add mod">
          <ac:chgData name="Francisco Corella" userId="489df00013e770df" providerId="LiveId" clId="{41786E78-96EE-4225-880D-5119C700BD48}" dt="2023-07-10T19:43:09.962" v="2177"/>
          <ac:spMkLst>
            <pc:docMk/>
            <pc:sldMk cId="2542153205" sldId="360"/>
            <ac:spMk id="40" creationId="{0FF61641-9E12-9D1B-A90E-C7535F64AE47}"/>
          </ac:spMkLst>
        </pc:spChg>
        <pc:spChg chg="add mod">
          <ac:chgData name="Francisco Corella" userId="489df00013e770df" providerId="LiveId" clId="{41786E78-96EE-4225-880D-5119C700BD48}" dt="2023-07-10T22:04:00.138" v="3600" actId="20577"/>
          <ac:spMkLst>
            <pc:docMk/>
            <pc:sldMk cId="2542153205" sldId="360"/>
            <ac:spMk id="41" creationId="{49A80E37-C3F5-6403-852B-9E1F9EA87855}"/>
          </ac:spMkLst>
        </pc:spChg>
        <pc:spChg chg="add mod">
          <ac:chgData name="Francisco Corella" userId="489df00013e770df" providerId="LiveId" clId="{41786E78-96EE-4225-880D-5119C700BD48}" dt="2023-07-10T19:43:09.962" v="2177"/>
          <ac:spMkLst>
            <pc:docMk/>
            <pc:sldMk cId="2542153205" sldId="360"/>
            <ac:spMk id="42" creationId="{0049E539-D835-551A-BE91-270E1C7A9DE6}"/>
          </ac:spMkLst>
        </pc:spChg>
        <pc:spChg chg="add mod">
          <ac:chgData name="Francisco Corella" userId="489df00013e770df" providerId="LiveId" clId="{41786E78-96EE-4225-880D-5119C700BD48}" dt="2023-07-12T03:31:18.766" v="5678"/>
          <ac:spMkLst>
            <pc:docMk/>
            <pc:sldMk cId="2542153205" sldId="360"/>
            <ac:spMk id="43" creationId="{40AF3729-8CAF-CB05-6579-018C65321040}"/>
          </ac:spMkLst>
        </pc:spChg>
        <pc:spChg chg="add mod">
          <ac:chgData name="Francisco Corella" userId="489df00013e770df" providerId="LiveId" clId="{41786E78-96EE-4225-880D-5119C700BD48}" dt="2023-07-10T19:43:09.962" v="2177"/>
          <ac:spMkLst>
            <pc:docMk/>
            <pc:sldMk cId="2542153205" sldId="360"/>
            <ac:spMk id="44" creationId="{E50CA3F9-C783-67E9-CA04-164BDA4636AB}"/>
          </ac:spMkLst>
        </pc:spChg>
        <pc:spChg chg="add del mod">
          <ac:chgData name="Francisco Corella" userId="489df00013e770df" providerId="LiveId" clId="{41786E78-96EE-4225-880D-5119C700BD48}" dt="2023-07-10T21:35:01.520" v="3113" actId="478"/>
          <ac:spMkLst>
            <pc:docMk/>
            <pc:sldMk cId="2542153205" sldId="360"/>
            <ac:spMk id="45" creationId="{6A0A1AB2-BCD9-B796-4F80-EE8BCAA142CC}"/>
          </ac:spMkLst>
        </pc:spChg>
        <pc:spChg chg="add del mod">
          <ac:chgData name="Francisco Corella" userId="489df00013e770df" providerId="LiveId" clId="{41786E78-96EE-4225-880D-5119C700BD48}" dt="2023-07-10T21:35:01.520" v="3113" actId="478"/>
          <ac:spMkLst>
            <pc:docMk/>
            <pc:sldMk cId="2542153205" sldId="360"/>
            <ac:spMk id="46" creationId="{3FC6C606-396A-3A5E-1583-0E6A4BEEE967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48" creationId="{BDD0DE03-B5F6-357E-703E-0C240C3DED8C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50" creationId="{BC6814D7-B253-E015-60B5-245F6BB1EFA5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51" creationId="{16AC0E86-8BBF-8DE4-0025-60F67EF438EE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52" creationId="{30A95043-2970-4182-3A49-3537077BCAD4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53" creationId="{00C290BC-1CEF-794B-6DAD-F57085A07EE4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54" creationId="{A1DA5260-125A-9860-925E-AC9E246F1AD7}"/>
          </ac:spMkLst>
        </pc:spChg>
        <pc:spChg chg="del">
          <ac:chgData name="Francisco Corella" userId="489df00013e770df" providerId="LiveId" clId="{41786E78-96EE-4225-880D-5119C700BD48}" dt="2023-07-10T19:27:05.491" v="2051" actId="21"/>
          <ac:spMkLst>
            <pc:docMk/>
            <pc:sldMk cId="2542153205" sldId="360"/>
            <ac:spMk id="55" creationId="{CBF095E0-89FD-70CD-3716-1D4B048E89BE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57" creationId="{30CCE2C7-EDF6-9079-866A-F0CA0C68A959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59" creationId="{8ACD799A-57AF-52C4-0F9D-EE9321FE059A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60" creationId="{95D7B109-103C-713C-8A0D-FD07D2BBA1ED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61" creationId="{8BD0C901-7065-2137-44DE-2BA873A3E0E5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62" creationId="{93AEB03D-0C15-0ECF-D0F5-DB2430E25407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63" creationId="{CBB4D3B1-A85B-E1D9-1114-7219048F1292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65" creationId="{809E8348-9FBD-0546-390C-E27CC7A64B75}"/>
          </ac:spMkLst>
        </pc:spChg>
        <pc:spChg chg="add del">
          <ac:chgData name="Francisco Corella" userId="489df00013e770df" providerId="LiveId" clId="{41786E78-96EE-4225-880D-5119C700BD48}" dt="2023-07-10T21:35:02.666" v="3114" actId="478"/>
          <ac:spMkLst>
            <pc:docMk/>
            <pc:sldMk cId="2542153205" sldId="360"/>
            <ac:spMk id="72" creationId="{1B429D49-BA44-D6F3-33F2-72EEA9BEDC21}"/>
          </ac:spMkLst>
        </pc:spChg>
        <pc:spChg chg="add del">
          <ac:chgData name="Francisco Corella" userId="489df00013e770df" providerId="LiveId" clId="{41786E78-96EE-4225-880D-5119C700BD48}" dt="2023-07-10T21:35:02.666" v="3114" actId="478"/>
          <ac:spMkLst>
            <pc:docMk/>
            <pc:sldMk cId="2542153205" sldId="360"/>
            <ac:spMk id="74" creationId="{6D76AB98-1EA3-0304-C19B-6C92153D34BF}"/>
          </ac:spMkLst>
        </pc:spChg>
        <pc:spChg chg="add del">
          <ac:chgData name="Francisco Corella" userId="489df00013e770df" providerId="LiveId" clId="{41786E78-96EE-4225-880D-5119C700BD48}" dt="2023-07-10T21:35:02.666" v="3114" actId="478"/>
          <ac:spMkLst>
            <pc:docMk/>
            <pc:sldMk cId="2542153205" sldId="360"/>
            <ac:spMk id="75" creationId="{A284AB06-4194-C90D-7F53-62BCBCC769BD}"/>
          </ac:spMkLst>
        </pc:spChg>
        <pc:spChg chg="add del">
          <ac:chgData name="Francisco Corella" userId="489df00013e770df" providerId="LiveId" clId="{41786E78-96EE-4225-880D-5119C700BD48}" dt="2023-07-10T21:35:02.666" v="3114" actId="478"/>
          <ac:spMkLst>
            <pc:docMk/>
            <pc:sldMk cId="2542153205" sldId="360"/>
            <ac:spMk id="77" creationId="{4D8E13C6-02E9-F1CB-A6DD-DD5384C4B376}"/>
          </ac:spMkLst>
        </pc:spChg>
        <pc:spChg chg="add del">
          <ac:chgData name="Francisco Corella" userId="489df00013e770df" providerId="LiveId" clId="{41786E78-96EE-4225-880D-5119C700BD48}" dt="2023-07-10T21:35:02.666" v="3114" actId="478"/>
          <ac:spMkLst>
            <pc:docMk/>
            <pc:sldMk cId="2542153205" sldId="360"/>
            <ac:spMk id="92" creationId="{78C6530D-D838-891A-292E-9F94638647D3}"/>
          </ac:spMkLst>
        </pc:spChg>
        <pc:spChg chg="mod">
          <ac:chgData name="Francisco Corella" userId="489df00013e770df" providerId="LiveId" clId="{41786E78-96EE-4225-880D-5119C700BD48}" dt="2023-07-10T19:42:34.357" v="2175" actId="14100"/>
          <ac:spMkLst>
            <pc:docMk/>
            <pc:sldMk cId="2542153205" sldId="360"/>
            <ac:spMk id="99" creationId="{8F69E5AC-3E48-1309-9629-558756618720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100" creationId="{1D04D539-0EFC-56B9-54A8-C661F1C3C6D5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101" creationId="{03B14799-BE77-D662-58F5-6A2E7A8C65C9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109" creationId="{37925B7E-09E7-26E5-31EB-F956F7CF8C51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110" creationId="{1A7D1D28-981B-7D93-0E89-E59E35196CD5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111" creationId="{58219FB3-4B75-A3AE-1A8E-D57F3ADB6788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112" creationId="{9C0AE383-3F2B-7798-4EDF-6209EB1A39D4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113" creationId="{76C07CFD-D5A7-79B8-B1F9-6E4AF99B151E}"/>
          </ac:spMkLst>
        </pc:spChg>
        <pc:spChg chg="del">
          <ac:chgData name="Francisco Corella" userId="489df00013e770df" providerId="LiveId" clId="{41786E78-96EE-4225-880D-5119C700BD48}" dt="2023-07-10T19:43:08.711" v="2176" actId="478"/>
          <ac:spMkLst>
            <pc:docMk/>
            <pc:sldMk cId="2542153205" sldId="360"/>
            <ac:spMk id="114" creationId="{05946C53-3CFA-CFA8-C96C-DA833CC36824}"/>
          </ac:spMkLst>
        </pc:spChg>
        <pc:spChg chg="add del">
          <ac:chgData name="Francisco Corella" userId="489df00013e770df" providerId="LiveId" clId="{41786E78-96EE-4225-880D-5119C700BD48}" dt="2023-07-10T21:35:04.132" v="3116" actId="478"/>
          <ac:spMkLst>
            <pc:docMk/>
            <pc:sldMk cId="2542153205" sldId="360"/>
            <ac:spMk id="127" creationId="{DEE58F10-CF11-9D3A-646B-020750C48C93}"/>
          </ac:spMkLst>
        </pc:spChg>
        <pc:grpChg chg="add del mod">
          <ac:chgData name="Francisco Corella" userId="489df00013e770df" providerId="LiveId" clId="{41786E78-96EE-4225-880D-5119C700BD48}" dt="2023-07-10T19:14:08.058" v="1976"/>
          <ac:grpSpMkLst>
            <pc:docMk/>
            <pc:sldMk cId="2542153205" sldId="360"/>
            <ac:grpSpMk id="8" creationId="{17A21726-9B48-BFA9-AA03-54EF7D0804E1}"/>
          </ac:grpSpMkLst>
        </pc:grpChg>
        <pc:grpChg chg="del">
          <ac:chgData name="Francisco Corella" userId="489df00013e770df" providerId="LiveId" clId="{41786E78-96EE-4225-880D-5119C700BD48}" dt="2023-07-10T19:43:08.711" v="2176" actId="478"/>
          <ac:grpSpMkLst>
            <pc:docMk/>
            <pc:sldMk cId="2542153205" sldId="360"/>
            <ac:grpSpMk id="102" creationId="{38A6F058-0848-3E7E-CE0A-4A7B216C0B24}"/>
          </ac:grpSpMkLst>
        </pc:grpChg>
        <pc:cxnChg chg="add del">
          <ac:chgData name="Francisco Corella" userId="489df00013e770df" providerId="LiveId" clId="{41786E78-96EE-4225-880D-5119C700BD48}" dt="2023-07-10T21:35:01.520" v="3113" actId="478"/>
          <ac:cxnSpMkLst>
            <pc:docMk/>
            <pc:sldMk cId="2542153205" sldId="360"/>
            <ac:cxnSpMk id="82" creationId="{B454CFBA-91DB-F21B-47E7-014C312F81BC}"/>
          </ac:cxnSpMkLst>
        </pc:cxnChg>
        <pc:cxnChg chg="add del mod">
          <ac:chgData name="Francisco Corella" userId="489df00013e770df" providerId="LiveId" clId="{41786E78-96EE-4225-880D-5119C700BD48}" dt="2023-07-10T21:35:02.666" v="3114" actId="478"/>
          <ac:cxnSpMkLst>
            <pc:docMk/>
            <pc:sldMk cId="2542153205" sldId="360"/>
            <ac:cxnSpMk id="85" creationId="{3D65055E-DF9C-2544-9BA1-39F822F9820B}"/>
          </ac:cxnSpMkLst>
        </pc:cxnChg>
        <pc:cxnChg chg="mod">
          <ac:chgData name="Francisco Corella" userId="489df00013e770df" providerId="LiveId" clId="{41786E78-96EE-4225-880D-5119C700BD48}" dt="2023-07-10T21:35:03.429" v="3115" actId="196"/>
          <ac:cxnSpMkLst>
            <pc:docMk/>
            <pc:sldMk cId="2542153205" sldId="360"/>
            <ac:cxnSpMk id="125" creationId="{2DE0942F-81A2-F76D-CB76-2B3D77190D52}"/>
          </ac:cxnSpMkLst>
        </pc:cxnChg>
      </pc:sldChg>
      <pc:sldChg chg="addSp delSp modSp add mod">
        <pc:chgData name="Francisco Corella" userId="489df00013e770df" providerId="LiveId" clId="{41786E78-96EE-4225-880D-5119C700BD48}" dt="2023-07-11T23:40:22.385" v="5549" actId="20577"/>
        <pc:sldMkLst>
          <pc:docMk/>
          <pc:sldMk cId="3277768361" sldId="361"/>
        </pc:sldMkLst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2" creationId="{36539E36-5E66-141B-5C1B-EEC1C1A68B26}"/>
          </ac:spMkLst>
        </pc:spChg>
        <pc:spChg chg="del mod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3" creationId="{EA05919D-123E-8F99-72B7-072B279A66ED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7" creationId="{5255DBDD-4227-3998-7930-69ED4C99C66F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8" creationId="{6428D24E-F90D-8388-AC87-CDC261EE1827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10" creationId="{E776D1FA-0EE5-7606-D750-E834D76B51B8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11" creationId="{8E96F1EE-234F-EAB1-52D6-90E70B78B9EE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14" creationId="{BC0E1B02-45B3-8197-1077-A1959DFA751A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15" creationId="{D38A9F74-30FD-FDF7-85C2-F1424DA8E7B3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16" creationId="{07B39988-692F-5CE1-E685-EFA002409E6E}"/>
          </ac:spMkLst>
        </pc:spChg>
        <pc:spChg chg="mod">
          <ac:chgData name="Francisco Corella" userId="489df00013e770df" providerId="LiveId" clId="{41786E78-96EE-4225-880D-5119C700BD48}" dt="2023-07-11T23:40:22.385" v="5549" actId="20577"/>
          <ac:spMkLst>
            <pc:docMk/>
            <pc:sldMk cId="3277768361" sldId="361"/>
            <ac:spMk id="36" creationId="{7AEA4971-D238-F317-421C-1B5C3DEC74CA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45" creationId="{C425CD63-1145-447B-7FB0-B61CA2EEE80B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46" creationId="{6C49F5D7-9400-5106-9A45-BA3766D26A45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47" creationId="{9DD14BBD-449B-4D01-F8E5-ABDDE3F6E7B0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48" creationId="{BDD0DE03-B5F6-357E-703E-0C240C3DED8C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49" creationId="{D1470378-EF6B-57C1-D76C-81E65C6D09E0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50" creationId="{BC6814D7-B253-E015-60B5-245F6BB1EFA5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51" creationId="{16AC0E86-8BBF-8DE4-0025-60F67EF438EE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52" creationId="{30A95043-2970-4182-3A49-3537077BCAD4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53" creationId="{00C290BC-1CEF-794B-6DAD-F57085A07EE4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54" creationId="{A1DA5260-125A-9860-925E-AC9E246F1AD7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55" creationId="{CBF095E0-89FD-70CD-3716-1D4B048E89BE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56" creationId="{F4A551F2-6303-2C2B-F7B0-8171AB17B552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57" creationId="{30CCE2C7-EDF6-9079-866A-F0CA0C68A959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58" creationId="{782663F1-BD53-A2ED-16B8-4FCD0CD7D76B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59" creationId="{8ACD799A-57AF-52C4-0F9D-EE9321FE059A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60" creationId="{95D7B109-103C-713C-8A0D-FD07D2BBA1ED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61" creationId="{8BD0C901-7065-2137-44DE-2BA873A3E0E5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62" creationId="{93AEB03D-0C15-0ECF-D0F5-DB2430E25407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63" creationId="{CBB4D3B1-A85B-E1D9-1114-7219048F1292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64" creationId="{EB1BCEC9-B4D8-7BF1-A076-3B2D38308331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65" creationId="{809E8348-9FBD-0546-390C-E27CC7A64B75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66" creationId="{A5BD6C1A-4072-EF85-1E68-C1288F7AD204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69" creationId="{5A79E82E-CB5D-33D9-1744-EE5F366CD1CA}"/>
          </ac:spMkLst>
        </pc:spChg>
        <pc:spChg chg="add del mod">
          <ac:chgData name="Francisco Corella" userId="489df00013e770df" providerId="LiveId" clId="{41786E78-96EE-4225-880D-5119C700BD48}" dt="2023-07-10T19:42:00.366" v="2171" actId="478"/>
          <ac:spMkLst>
            <pc:docMk/>
            <pc:sldMk cId="3277768361" sldId="361"/>
            <ac:spMk id="70" creationId="{75CB5E85-00D3-841E-7AAB-B635CB14836B}"/>
          </ac:spMkLst>
        </pc:spChg>
        <pc:spChg chg="add mod">
          <ac:chgData name="Francisco Corella" userId="489df00013e770df" providerId="LiveId" clId="{41786E78-96EE-4225-880D-5119C700BD48}" dt="2023-07-10T19:42:14.978" v="2174" actId="1036"/>
          <ac:spMkLst>
            <pc:docMk/>
            <pc:sldMk cId="3277768361" sldId="361"/>
            <ac:spMk id="71" creationId="{4ABF4344-D8D7-8F27-E0C9-4A13F5D45BD7}"/>
          </ac:spMkLst>
        </pc:spChg>
        <pc:spChg chg="add mod">
          <ac:chgData name="Francisco Corella" userId="489df00013e770df" providerId="LiveId" clId="{41786E78-96EE-4225-880D-5119C700BD48}" dt="2023-07-10T19:42:14.978" v="2174" actId="1036"/>
          <ac:spMkLst>
            <pc:docMk/>
            <pc:sldMk cId="3277768361" sldId="361"/>
            <ac:spMk id="73" creationId="{D98088CD-8540-C786-6FBF-EB1916BBBD97}"/>
          </ac:spMkLst>
        </pc:spChg>
        <pc:spChg chg="add mod">
          <ac:chgData name="Francisco Corella" userId="489df00013e770df" providerId="LiveId" clId="{41786E78-96EE-4225-880D-5119C700BD48}" dt="2023-07-10T20:13:59.943" v="2388" actId="14100"/>
          <ac:spMkLst>
            <pc:docMk/>
            <pc:sldMk cId="3277768361" sldId="361"/>
            <ac:spMk id="76" creationId="{D4FAEA4E-6C66-169F-4E30-AB7C67AC5E55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98" creationId="{B616E509-765F-6255-0FE0-CC959A4C2ECD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99" creationId="{8F69E5AC-3E48-1309-9629-558756618720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100" creationId="{1D04D539-0EFC-56B9-54A8-C661F1C3C6D5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101" creationId="{03B14799-BE77-D662-58F5-6A2E7A8C65C9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109" creationId="{37925B7E-09E7-26E5-31EB-F956F7CF8C51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110" creationId="{1A7D1D28-981B-7D93-0E89-E59E35196CD5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111" creationId="{58219FB3-4B75-A3AE-1A8E-D57F3ADB6788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112" creationId="{9C0AE383-3F2B-7798-4EDF-6209EB1A39D4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113" creationId="{76C07CFD-D5A7-79B8-B1F9-6E4AF99B151E}"/>
          </ac:spMkLst>
        </pc:spChg>
        <pc:spChg chg="del">
          <ac:chgData name="Francisco Corella" userId="489df00013e770df" providerId="LiveId" clId="{41786E78-96EE-4225-880D-5119C700BD48}" dt="2023-07-10T19:39:24.022" v="2166" actId="478"/>
          <ac:spMkLst>
            <pc:docMk/>
            <pc:sldMk cId="3277768361" sldId="361"/>
            <ac:spMk id="114" creationId="{05946C53-3CFA-CFA8-C96C-DA833CC36824}"/>
          </ac:spMkLst>
        </pc:spChg>
        <pc:grpChg chg="del">
          <ac:chgData name="Francisco Corella" userId="489df00013e770df" providerId="LiveId" clId="{41786E78-96EE-4225-880D-5119C700BD48}" dt="2023-07-10T19:39:24.022" v="2166" actId="478"/>
          <ac:grpSpMkLst>
            <pc:docMk/>
            <pc:sldMk cId="3277768361" sldId="361"/>
            <ac:grpSpMk id="102" creationId="{38A6F058-0848-3E7E-CE0A-4A7B216C0B24}"/>
          </ac:grpSpMkLst>
        </pc:grpChg>
      </pc:sldChg>
      <pc:sldChg chg="add">
        <pc:chgData name="Francisco Corella" userId="489df00013e770df" providerId="LiveId" clId="{41786E78-96EE-4225-880D-5119C700BD48}" dt="2023-07-10T18:23:41.623" v="1777"/>
        <pc:sldMkLst>
          <pc:docMk/>
          <pc:sldMk cId="799563853" sldId="362"/>
        </pc:sldMkLst>
      </pc:sldChg>
      <pc:sldChg chg="addSp delSp modSp add mod">
        <pc:chgData name="Francisco Corella" userId="489df00013e770df" providerId="LiveId" clId="{41786E78-96EE-4225-880D-5119C700BD48}" dt="2023-07-12T03:31:18.766" v="5678"/>
        <pc:sldMkLst>
          <pc:docMk/>
          <pc:sldMk cId="3423663659" sldId="363"/>
        </pc:sldMkLst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2" creationId="{48246D0F-781E-0E9D-D488-6C8CB317B2E9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3" creationId="{E0A360E3-8D05-215E-F8E0-3B1BE9A83442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4" creationId="{3419A6C2-1E2F-D727-870A-3CF153146664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5" creationId="{1BEE2710-5368-7004-940C-538C744C27AC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6" creationId="{A19F9E51-F9F2-C5F2-27D0-A21915E2BFC4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8" creationId="{2684A2DF-4E96-AEB2-64FA-2B5160F12ED1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9" creationId="{7ADF12E2-8755-F332-4DDF-68C77C1A44DF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11" creationId="{D9478464-57FD-E359-CA9A-2E7053089B49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13" creationId="{24644C3D-841A-10BD-56F4-02AD9856BFB3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14" creationId="{A2F985B2-91DB-8950-23C6-A7429EAB551C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19" creationId="{A65FF292-8BAF-14BA-0E15-5B874C35B159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25" creationId="{3FB415F5-B44A-5796-7A26-D4C44E9E745F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26" creationId="{097A6794-285D-32D1-4691-CC8BB53D2C87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27" creationId="{75E360F9-9914-1100-BF15-D9F5CCF4BC79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28" creationId="{6BDDC4AB-F366-485A-347C-877DFCCC7F50}"/>
          </ac:spMkLst>
        </pc:spChg>
        <pc:spChg chg="add mod">
          <ac:chgData name="Francisco Corella" userId="489df00013e770df" providerId="LiveId" clId="{41786E78-96EE-4225-880D-5119C700BD48}" dt="2023-07-10T22:03:25.428" v="3599" actId="20577"/>
          <ac:spMkLst>
            <pc:docMk/>
            <pc:sldMk cId="3423663659" sldId="363"/>
            <ac:spMk id="29" creationId="{D45579D0-C738-9E70-D637-248D471B5893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31" creationId="{496DD746-7699-B96C-C5E4-86C978AECDE1}"/>
          </ac:spMkLst>
        </pc:spChg>
        <pc:spChg chg="add mod">
          <ac:chgData name="Francisco Corella" userId="489df00013e770df" providerId="LiveId" clId="{41786E78-96EE-4225-880D-5119C700BD48}" dt="2023-07-12T03:31:18.766" v="5678"/>
          <ac:spMkLst>
            <pc:docMk/>
            <pc:sldMk cId="3423663659" sldId="363"/>
            <ac:spMk id="32" creationId="{FDED5958-C97E-27D2-D343-F781F73F1E1F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33" creationId="{FD837349-22C0-7E0C-2D7F-2634D26FB7AE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38" creationId="{6B6F2BBC-4BC5-D4C4-027A-782DBC516B28}"/>
          </ac:spMkLst>
        </pc:spChg>
        <pc:spChg chg="add mod">
          <ac:chgData name="Francisco Corella" userId="489df00013e770df" providerId="LiveId" clId="{41786E78-96EE-4225-880D-5119C700BD48}" dt="2023-07-10T19:39:07.163" v="2165"/>
          <ac:spMkLst>
            <pc:docMk/>
            <pc:sldMk cId="3423663659" sldId="363"/>
            <ac:spMk id="40" creationId="{5FBDC971-E3E2-0796-7FF5-9BDA73E96018}"/>
          </ac:spMkLst>
        </pc:spChg>
        <pc:spChg chg="add mod">
          <ac:chgData name="Francisco Corella" userId="489df00013e770df" providerId="LiveId" clId="{41786E78-96EE-4225-880D-5119C700BD48}" dt="2023-07-10T19:40:32.297" v="2170" actId="14100"/>
          <ac:spMkLst>
            <pc:docMk/>
            <pc:sldMk cId="3423663659" sldId="363"/>
            <ac:spMk id="41" creationId="{4E2EAED6-A694-9204-A35A-D4AE9C59551D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47" creationId="{203657F6-64AA-4229-D884-D50933560CFE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48" creationId="{AC398878-A82D-9644-B229-95C60C02380F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49" creationId="{D980E4C2-7BA8-9D43-AB98-1C832E791781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50" creationId="{5AA5CD07-432D-9593-2239-25E505DB9A05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51" creationId="{FE9C738C-B6A4-5559-7EA5-F9ABDA3E8374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52" creationId="{C7768C58-D7DB-B558-C091-D3A40C1E7D49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53" creationId="{A02814B3-1BB3-A088-6539-1820144CCA56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54" creationId="{84DA0BC2-FF66-E0C6-2DCF-634A43E7CAD5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55" creationId="{7183DA0C-4682-E0C9-D628-E497F3B78CE9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58" creationId="{66C3E430-FC59-6802-D60B-DCA2DD8AF58E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59" creationId="{E1AD84B5-7652-FE09-0601-BF64C0631F23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60" creationId="{7E6E3C99-DB01-36E1-A922-5D5BD1891996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61" creationId="{A5C13DD7-8FAF-B9B1-D80E-9BB360D195D2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62" creationId="{280E3B67-7A1C-1BB8-6456-A813D1A9504D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63" creationId="{7628401D-2700-99A0-BDFC-3904563CB677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64" creationId="{2543189E-0D9D-1CD9-C2BC-6B74D81250E4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65" creationId="{74AA4B06-64EC-569B-FE46-9DFE8F8C946A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66" creationId="{A70BED22-44B2-F794-77BA-E94B1C186B90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67" creationId="{13B5B69B-1575-BF60-93BF-2F68D778808F}"/>
          </ac:spMkLst>
        </pc:spChg>
        <pc:spChg chg="del">
          <ac:chgData name="Francisco Corella" userId="489df00013e770df" providerId="LiveId" clId="{41786E78-96EE-4225-880D-5119C700BD48}" dt="2023-07-10T19:39:06.068" v="2164" actId="478"/>
          <ac:spMkLst>
            <pc:docMk/>
            <pc:sldMk cId="3423663659" sldId="363"/>
            <ac:spMk id="68" creationId="{8AFCEE56-96D3-D872-4A9E-B3FC09C23E43}"/>
          </ac:spMkLst>
        </pc:spChg>
        <pc:grpChg chg="del">
          <ac:chgData name="Francisco Corella" userId="489df00013e770df" providerId="LiveId" clId="{41786E78-96EE-4225-880D-5119C700BD48}" dt="2023-07-10T19:39:06.068" v="2164" actId="478"/>
          <ac:grpSpMkLst>
            <pc:docMk/>
            <pc:sldMk cId="3423663659" sldId="363"/>
            <ac:grpSpMk id="15" creationId="{F0437B8A-77BA-0774-F4F6-F3D2FDA156B3}"/>
          </ac:grpSpMkLst>
        </pc:grpChg>
      </pc:sldChg>
      <pc:sldChg chg="addSp delSp modSp add mod">
        <pc:chgData name="Francisco Corella" userId="489df00013e770df" providerId="LiveId" clId="{41786E78-96EE-4225-880D-5119C700BD48}" dt="2023-07-12T03:31:18.766" v="5678"/>
        <pc:sldMkLst>
          <pc:docMk/>
          <pc:sldMk cId="532117520" sldId="364"/>
        </pc:sldMkLst>
        <pc:spChg chg="add mod">
          <ac:chgData name="Francisco Corella" userId="489df00013e770df" providerId="LiveId" clId="{41786E78-96EE-4225-880D-5119C700BD48}" dt="2023-07-10T19:28:39.010" v="2055"/>
          <ac:spMkLst>
            <pc:docMk/>
            <pc:sldMk cId="532117520" sldId="364"/>
            <ac:spMk id="2" creationId="{AC9E23DA-71CE-7ABC-098E-1DF8586AB40B}"/>
          </ac:spMkLst>
        </pc:spChg>
        <pc:spChg chg="add mod">
          <ac:chgData name="Francisco Corella" userId="489df00013e770df" providerId="LiveId" clId="{41786E78-96EE-4225-880D-5119C700BD48}" dt="2023-07-10T19:28:51.996" v="2058"/>
          <ac:spMkLst>
            <pc:docMk/>
            <pc:sldMk cId="532117520" sldId="364"/>
            <ac:spMk id="3" creationId="{E38C37BA-761F-5BEB-F99C-B33744943DA5}"/>
          </ac:spMkLst>
        </pc:spChg>
        <pc:spChg chg="add del mod">
          <ac:chgData name="Francisco Corella" userId="489df00013e770df" providerId="LiveId" clId="{41786E78-96EE-4225-880D-5119C700BD48}" dt="2023-07-10T19:29:23.499" v="2062" actId="21"/>
          <ac:spMkLst>
            <pc:docMk/>
            <pc:sldMk cId="532117520" sldId="364"/>
            <ac:spMk id="4" creationId="{7EE86393-0543-06DC-60E4-4335655AD194}"/>
          </ac:spMkLst>
        </pc:spChg>
        <pc:spChg chg="add del mod">
          <ac:chgData name="Francisco Corella" userId="489df00013e770df" providerId="LiveId" clId="{41786E78-96EE-4225-880D-5119C700BD48}" dt="2023-07-10T19:30:32.998" v="2078" actId="1076"/>
          <ac:spMkLst>
            <pc:docMk/>
            <pc:sldMk cId="532117520" sldId="364"/>
            <ac:spMk id="5" creationId="{FD843D76-1C4C-FC7F-0633-3D670056878C}"/>
          </ac:spMkLst>
        </pc:spChg>
        <pc:spChg chg="add del mod">
          <ac:chgData name="Francisco Corella" userId="489df00013e770df" providerId="LiveId" clId="{41786E78-96EE-4225-880D-5119C700BD48}" dt="2023-07-10T19:57:44.405" v="2326" actId="21"/>
          <ac:spMkLst>
            <pc:docMk/>
            <pc:sldMk cId="532117520" sldId="364"/>
            <ac:spMk id="6" creationId="{35882CA1-6BD1-C234-6E1D-F652AE3925D0}"/>
          </ac:spMkLst>
        </pc:spChg>
        <pc:spChg chg="add mod">
          <ac:chgData name="Francisco Corella" userId="489df00013e770df" providerId="LiveId" clId="{41786E78-96EE-4225-880D-5119C700BD48}" dt="2023-07-10T19:33:10.791" v="2089"/>
          <ac:spMkLst>
            <pc:docMk/>
            <pc:sldMk cId="532117520" sldId="364"/>
            <ac:spMk id="7" creationId="{3B0A226B-DDF5-FA2D-E860-9FAB14419759}"/>
          </ac:spMkLst>
        </pc:spChg>
        <pc:spChg chg="add mod">
          <ac:chgData name="Francisco Corella" userId="489df00013e770df" providerId="LiveId" clId="{41786E78-96EE-4225-880D-5119C700BD48}" dt="2023-07-10T19:34:34.883" v="2118" actId="1037"/>
          <ac:spMkLst>
            <pc:docMk/>
            <pc:sldMk cId="532117520" sldId="364"/>
            <ac:spMk id="8" creationId="{BD179BA8-A5BD-24C5-7B3E-2285B3A011E8}"/>
          </ac:spMkLst>
        </pc:spChg>
        <pc:spChg chg="add mod">
          <ac:chgData name="Francisco Corella" userId="489df00013e770df" providerId="LiveId" clId="{41786E78-96EE-4225-880D-5119C700BD48}" dt="2023-07-10T19:34:13.421" v="2105"/>
          <ac:spMkLst>
            <pc:docMk/>
            <pc:sldMk cId="532117520" sldId="364"/>
            <ac:spMk id="9" creationId="{2C361443-BEFC-9530-5BE0-1FACA037F13A}"/>
          </ac:spMkLst>
        </pc:spChg>
        <pc:spChg chg="add del mod">
          <ac:chgData name="Francisco Corella" userId="489df00013e770df" providerId="LiveId" clId="{41786E78-96EE-4225-880D-5119C700BD48}" dt="2023-07-10T19:35:20.241" v="2124"/>
          <ac:spMkLst>
            <pc:docMk/>
            <pc:sldMk cId="532117520" sldId="364"/>
            <ac:spMk id="10" creationId="{B8137605-8E88-6147-ADEC-35A9C56D08DC}"/>
          </ac:spMkLst>
        </pc:spChg>
        <pc:spChg chg="add del mod">
          <ac:chgData name="Francisco Corella" userId="489df00013e770df" providerId="LiveId" clId="{41786E78-96EE-4225-880D-5119C700BD48}" dt="2023-07-10T19:35:19.850" v="2123"/>
          <ac:spMkLst>
            <pc:docMk/>
            <pc:sldMk cId="532117520" sldId="364"/>
            <ac:spMk id="11" creationId="{443BF3BF-D80D-12E3-ACD2-072867A4B217}"/>
          </ac:spMkLst>
        </pc:spChg>
        <pc:spChg chg="add mod">
          <ac:chgData name="Francisco Corella" userId="489df00013e770df" providerId="LiveId" clId="{41786E78-96EE-4225-880D-5119C700BD48}" dt="2023-07-10T19:36:34.753" v="2138" actId="1076"/>
          <ac:spMkLst>
            <pc:docMk/>
            <pc:sldMk cId="532117520" sldId="364"/>
            <ac:spMk id="12" creationId="{FD63621D-0020-A63F-4BD5-F619D1FF079C}"/>
          </ac:spMkLst>
        </pc:spChg>
        <pc:spChg chg="add mod">
          <ac:chgData name="Francisco Corella" userId="489df00013e770df" providerId="LiveId" clId="{41786E78-96EE-4225-880D-5119C700BD48}" dt="2023-07-10T19:36:23.849" v="2137"/>
          <ac:spMkLst>
            <pc:docMk/>
            <pc:sldMk cId="532117520" sldId="364"/>
            <ac:spMk id="13" creationId="{9782155B-F76D-2BD4-1DDA-F46176143824}"/>
          </ac:spMkLst>
        </pc:spChg>
        <pc:spChg chg="add mod">
          <ac:chgData name="Francisco Corella" userId="489df00013e770df" providerId="LiveId" clId="{41786E78-96EE-4225-880D-5119C700BD48}" dt="2023-07-12T03:31:18.766" v="5678"/>
          <ac:spMkLst>
            <pc:docMk/>
            <pc:sldMk cId="532117520" sldId="364"/>
            <ac:spMk id="14" creationId="{84FDA1DA-5DAE-C7AB-D4F2-82DB2AB36F1F}"/>
          </ac:spMkLst>
        </pc:spChg>
        <pc:spChg chg="add del mod">
          <ac:chgData name="Francisco Corella" userId="489df00013e770df" providerId="LiveId" clId="{41786E78-96EE-4225-880D-5119C700BD48}" dt="2023-07-10T19:37:06.083" v="2145" actId="478"/>
          <ac:spMkLst>
            <pc:docMk/>
            <pc:sldMk cId="532117520" sldId="364"/>
            <ac:spMk id="15" creationId="{DB75997F-5C7B-9676-788F-1EFE152CC189}"/>
          </ac:spMkLst>
        </pc:spChg>
        <pc:spChg chg="add mod">
          <ac:chgData name="Francisco Corella" userId="489df00013e770df" providerId="LiveId" clId="{41786E78-96EE-4225-880D-5119C700BD48}" dt="2023-07-10T19:37:13.337" v="2147"/>
          <ac:spMkLst>
            <pc:docMk/>
            <pc:sldMk cId="532117520" sldId="364"/>
            <ac:spMk id="16" creationId="{AFE25F21-AF9D-73EF-9BCB-78EFD08F369B}"/>
          </ac:spMkLst>
        </pc:spChg>
        <pc:spChg chg="add mod">
          <ac:chgData name="Francisco Corella" userId="489df00013e770df" providerId="LiveId" clId="{41786E78-96EE-4225-880D-5119C700BD48}" dt="2023-07-10T19:38:37.351" v="2163" actId="1076"/>
          <ac:spMkLst>
            <pc:docMk/>
            <pc:sldMk cId="532117520" sldId="364"/>
            <ac:spMk id="17" creationId="{AE635E04-ED3A-C64F-0FA8-98AD34C3AA7F}"/>
          </ac:spMkLst>
        </pc:spChg>
        <pc:spChg chg="add mod">
          <ac:chgData name="Francisco Corella" userId="489df00013e770df" providerId="LiveId" clId="{41786E78-96EE-4225-880D-5119C700BD48}" dt="2023-07-10T19:38:26.549" v="2162"/>
          <ac:spMkLst>
            <pc:docMk/>
            <pc:sldMk cId="532117520" sldId="364"/>
            <ac:spMk id="18" creationId="{D3D31F35-598B-2750-8F99-4AB268A86BA3}"/>
          </ac:spMkLst>
        </pc:spChg>
        <pc:spChg chg="add mod">
          <ac:chgData name="Francisco Corella" userId="489df00013e770df" providerId="LiveId" clId="{41786E78-96EE-4225-880D-5119C700BD48}" dt="2023-07-10T19:57:36.453" v="2325"/>
          <ac:spMkLst>
            <pc:docMk/>
            <pc:sldMk cId="532117520" sldId="364"/>
            <ac:spMk id="19" creationId="{074755D9-48A9-ADEC-BEC5-C9EF2E479CE2}"/>
          </ac:spMkLst>
        </pc:spChg>
        <pc:spChg chg="add mod">
          <ac:chgData name="Francisco Corella" userId="489df00013e770df" providerId="LiveId" clId="{41786E78-96EE-4225-880D-5119C700BD48}" dt="2023-07-10T19:57:45.981" v="2327"/>
          <ac:spMkLst>
            <pc:docMk/>
            <pc:sldMk cId="532117520" sldId="364"/>
            <ac:spMk id="20" creationId="{3749CB01-4AD7-72FF-04EE-7886E2D43155}"/>
          </ac:spMkLst>
        </pc:spChg>
        <pc:spChg chg="mod">
          <ac:chgData name="Francisco Corella" userId="489df00013e770df" providerId="LiveId" clId="{41786E78-96EE-4225-880D-5119C700BD48}" dt="2023-07-10T19:40:02.681" v="2168" actId="14100"/>
          <ac:spMkLst>
            <pc:docMk/>
            <pc:sldMk cId="532117520" sldId="364"/>
            <ac:spMk id="81" creationId="{A37D82E7-C134-2AA5-0051-13690DFA4BDF}"/>
          </ac:spMkLst>
        </pc:spChg>
        <pc:spChg chg="del">
          <ac:chgData name="Francisco Corella" userId="489df00013e770df" providerId="LiveId" clId="{41786E78-96EE-4225-880D-5119C700BD48}" dt="2023-07-10T19:28:36.461" v="2054" actId="21"/>
          <ac:spMkLst>
            <pc:docMk/>
            <pc:sldMk cId="532117520" sldId="364"/>
            <ac:spMk id="82" creationId="{6430E35F-FA3D-A946-5970-507634152BF0}"/>
          </ac:spMkLst>
        </pc:spChg>
        <pc:spChg chg="del">
          <ac:chgData name="Francisco Corella" userId="489df00013e770df" providerId="LiveId" clId="{41786E78-96EE-4225-880D-5119C700BD48}" dt="2023-07-10T19:28:50.696" v="2057" actId="21"/>
          <ac:spMkLst>
            <pc:docMk/>
            <pc:sldMk cId="532117520" sldId="364"/>
            <ac:spMk id="85" creationId="{97B97811-AFFD-3303-4248-51F53D7BD187}"/>
          </ac:spMkLst>
        </pc:spChg>
        <pc:spChg chg="add del mod topLvl">
          <ac:chgData name="Francisco Corella" userId="489df00013e770df" providerId="LiveId" clId="{41786E78-96EE-4225-880D-5119C700BD48}" dt="2023-07-10T19:30:32.528" v="2077" actId="21"/>
          <ac:spMkLst>
            <pc:docMk/>
            <pc:sldMk cId="532117520" sldId="364"/>
            <ac:spMk id="88" creationId="{01B34D36-2E88-DDCA-46D8-A7BDA8610650}"/>
          </ac:spMkLst>
        </pc:spChg>
        <pc:spChg chg="del mod topLvl">
          <ac:chgData name="Francisco Corella" userId="489df00013e770df" providerId="LiveId" clId="{41786E78-96EE-4225-880D-5119C700BD48}" dt="2023-07-10T19:29:10.718" v="2060" actId="21"/>
          <ac:spMkLst>
            <pc:docMk/>
            <pc:sldMk cId="532117520" sldId="364"/>
            <ac:spMk id="91" creationId="{34002E01-B606-9C0B-E069-AEC1EAC1444F}"/>
          </ac:spMkLst>
        </pc:spChg>
        <pc:spChg chg="del mod topLvl">
          <ac:chgData name="Francisco Corella" userId="489df00013e770df" providerId="LiveId" clId="{41786E78-96EE-4225-880D-5119C700BD48}" dt="2023-07-10T19:33:09.522" v="2088" actId="21"/>
          <ac:spMkLst>
            <pc:docMk/>
            <pc:sldMk cId="532117520" sldId="364"/>
            <ac:spMk id="92" creationId="{FF67FABD-1A6B-88B8-0C5C-D4E610CD50AA}"/>
          </ac:spMkLst>
        </pc:spChg>
        <pc:spChg chg="add del mod topLvl">
          <ac:chgData name="Francisco Corella" userId="489df00013e770df" providerId="LiveId" clId="{41786E78-96EE-4225-880D-5119C700BD48}" dt="2023-07-10T19:32:44.925" v="2084" actId="21"/>
          <ac:spMkLst>
            <pc:docMk/>
            <pc:sldMk cId="532117520" sldId="364"/>
            <ac:spMk id="93" creationId="{B11AFC59-99B6-E506-AD9E-2077EB1EFDD1}"/>
          </ac:spMkLst>
        </pc:spChg>
        <pc:spChg chg="del mod topLvl">
          <ac:chgData name="Francisco Corella" userId="489df00013e770df" providerId="LiveId" clId="{41786E78-96EE-4225-880D-5119C700BD48}" dt="2023-07-10T19:34:12.294" v="2104" actId="21"/>
          <ac:spMkLst>
            <pc:docMk/>
            <pc:sldMk cId="532117520" sldId="364"/>
            <ac:spMk id="94" creationId="{D1A32C23-6CF4-14EC-9A6D-CD5A7C9261FB}"/>
          </ac:spMkLst>
        </pc:spChg>
        <pc:spChg chg="del mod topLvl">
          <ac:chgData name="Francisco Corella" userId="489df00013e770df" providerId="LiveId" clId="{41786E78-96EE-4225-880D-5119C700BD48}" dt="2023-07-10T19:33:47.687" v="2099" actId="21"/>
          <ac:spMkLst>
            <pc:docMk/>
            <pc:sldMk cId="532117520" sldId="364"/>
            <ac:spMk id="95" creationId="{86F9C8C2-B23E-5723-0409-91374A60FFA2}"/>
          </ac:spMkLst>
        </pc:spChg>
        <pc:spChg chg="del">
          <ac:chgData name="Francisco Corella" userId="489df00013e770df" providerId="LiveId" clId="{41786E78-96EE-4225-880D-5119C700BD48}" dt="2023-07-10T19:36:22.783" v="2136" actId="21"/>
          <ac:spMkLst>
            <pc:docMk/>
            <pc:sldMk cId="532117520" sldId="364"/>
            <ac:spMk id="98" creationId="{D8AA3547-9ACE-B57B-9C55-97CD1CF72347}"/>
          </ac:spMkLst>
        </pc:spChg>
        <pc:spChg chg="add del">
          <ac:chgData name="Francisco Corella" userId="489df00013e770df" providerId="LiveId" clId="{41786E78-96EE-4225-880D-5119C700BD48}" dt="2023-07-10T19:36:00.877" v="2132" actId="21"/>
          <ac:spMkLst>
            <pc:docMk/>
            <pc:sldMk cId="532117520" sldId="364"/>
            <ac:spMk id="99" creationId="{52E0226B-6182-7659-2C46-AD0CFCBAA15E}"/>
          </ac:spMkLst>
        </pc:spChg>
        <pc:spChg chg="del">
          <ac:chgData name="Francisco Corella" userId="489df00013e770df" providerId="LiveId" clId="{41786E78-96EE-4225-880D-5119C700BD48}" dt="2023-07-10T19:37:10.834" v="2146" actId="21"/>
          <ac:spMkLst>
            <pc:docMk/>
            <pc:sldMk cId="532117520" sldId="364"/>
            <ac:spMk id="100" creationId="{23DA150E-2AB4-179C-5D23-7C89A0D5D172}"/>
          </ac:spMkLst>
        </pc:spChg>
        <pc:spChg chg="del">
          <ac:chgData name="Francisco Corella" userId="489df00013e770df" providerId="LiveId" clId="{41786E78-96EE-4225-880D-5119C700BD48}" dt="2023-07-10T19:36:46.491" v="2140" actId="21"/>
          <ac:spMkLst>
            <pc:docMk/>
            <pc:sldMk cId="532117520" sldId="364"/>
            <ac:spMk id="101" creationId="{1AF525E7-A148-D2CD-A682-9AF64D2ABC0A}"/>
          </ac:spMkLst>
        </pc:spChg>
        <pc:spChg chg="add del">
          <ac:chgData name="Francisco Corella" userId="489df00013e770df" providerId="LiveId" clId="{41786E78-96EE-4225-880D-5119C700BD48}" dt="2023-07-10T19:35:20.850" v="2125" actId="21"/>
          <ac:spMkLst>
            <pc:docMk/>
            <pc:sldMk cId="532117520" sldId="364"/>
            <ac:spMk id="102" creationId="{9AF3642D-EBB4-CE03-525A-E7B0486D8483}"/>
          </ac:spMkLst>
        </pc:spChg>
        <pc:spChg chg="add del">
          <ac:chgData name="Francisco Corella" userId="489df00013e770df" providerId="LiveId" clId="{41786E78-96EE-4225-880D-5119C700BD48}" dt="2023-07-10T19:57:34.374" v="2324" actId="21"/>
          <ac:spMkLst>
            <pc:docMk/>
            <pc:sldMk cId="532117520" sldId="364"/>
            <ac:spMk id="103" creationId="{6403BC46-0CBE-8691-A974-39C28978FDA9}"/>
          </ac:spMkLst>
        </pc:spChg>
        <pc:spChg chg="del">
          <ac:chgData name="Francisco Corella" userId="489df00013e770df" providerId="LiveId" clId="{41786E78-96EE-4225-880D-5119C700BD48}" dt="2023-07-10T19:38:25.589" v="2161" actId="21"/>
          <ac:spMkLst>
            <pc:docMk/>
            <pc:sldMk cId="532117520" sldId="364"/>
            <ac:spMk id="104" creationId="{8E2CA401-C0C4-FC27-81F9-789F3CA13202}"/>
          </ac:spMkLst>
        </pc:spChg>
        <pc:spChg chg="add del mod">
          <ac:chgData name="Francisco Corella" userId="489df00013e770df" providerId="LiveId" clId="{41786E78-96EE-4225-880D-5119C700BD48}" dt="2023-07-10T19:38:13.612" v="2157" actId="21"/>
          <ac:spMkLst>
            <pc:docMk/>
            <pc:sldMk cId="532117520" sldId="364"/>
            <ac:spMk id="105" creationId="{EE9C3218-28CD-2DDC-0457-3587EB065C14}"/>
          </ac:spMkLst>
        </pc:spChg>
        <pc:spChg chg="del">
          <ac:chgData name="Francisco Corella" userId="489df00013e770df" providerId="LiveId" clId="{41786E78-96EE-4225-880D-5119C700BD48}" dt="2023-07-10T19:28:45.894" v="2056" actId="21"/>
          <ac:spMkLst>
            <pc:docMk/>
            <pc:sldMk cId="532117520" sldId="364"/>
            <ac:spMk id="106" creationId="{2857CDCC-10CB-4589-6CD3-0CBA434C6A4A}"/>
          </ac:spMkLst>
        </pc:spChg>
        <pc:spChg chg="add del">
          <ac:chgData name="Francisco Corella" userId="489df00013e770df" providerId="LiveId" clId="{41786E78-96EE-4225-880D-5119C700BD48}" dt="2023-07-10T19:33:03.545" v="2087" actId="21"/>
          <ac:spMkLst>
            <pc:docMk/>
            <pc:sldMk cId="532117520" sldId="364"/>
            <ac:spMk id="107" creationId="{F81F299B-0E3F-52FA-17C9-8521FF879EA5}"/>
          </ac:spMkLst>
        </pc:spChg>
        <pc:spChg chg="del">
          <ac:chgData name="Francisco Corella" userId="489df00013e770df" providerId="LiveId" clId="{41786E78-96EE-4225-880D-5119C700BD48}" dt="2023-07-10T19:30:42.858" v="2079" actId="21"/>
          <ac:spMkLst>
            <pc:docMk/>
            <pc:sldMk cId="532117520" sldId="364"/>
            <ac:spMk id="108" creationId="{E7227A01-43F6-DC5B-9EDF-2CABCC9D896E}"/>
          </ac:spMkLst>
        </pc:spChg>
        <pc:spChg chg="del mod">
          <ac:chgData name="Francisco Corella" userId="489df00013e770df" providerId="LiveId" clId="{41786E78-96EE-4225-880D-5119C700BD48}" dt="2023-07-10T19:34:05.853" v="2103" actId="478"/>
          <ac:spMkLst>
            <pc:docMk/>
            <pc:sldMk cId="532117520" sldId="364"/>
            <ac:spMk id="109" creationId="{86CEA295-8A22-2D1A-C7BC-2C8A8A9256CD}"/>
          </ac:spMkLst>
        </pc:spChg>
        <pc:spChg chg="del">
          <ac:chgData name="Francisco Corella" userId="489df00013e770df" providerId="LiveId" clId="{41786E78-96EE-4225-880D-5119C700BD48}" dt="2023-07-10T19:33:43.945" v="2098" actId="21"/>
          <ac:spMkLst>
            <pc:docMk/>
            <pc:sldMk cId="532117520" sldId="364"/>
            <ac:spMk id="110" creationId="{049095DF-A18F-4CCF-68AD-D5A215A7AEBB}"/>
          </ac:spMkLst>
        </pc:spChg>
        <pc:spChg chg="add del">
          <ac:chgData name="Francisco Corella" userId="489df00013e770df" providerId="LiveId" clId="{41786E78-96EE-4225-880D-5119C700BD48}" dt="2023-07-10T19:36:18.038" v="2135" actId="21"/>
          <ac:spMkLst>
            <pc:docMk/>
            <pc:sldMk cId="532117520" sldId="364"/>
            <ac:spMk id="111" creationId="{5CF853C1-6F81-54F7-473C-94D1FEB369D1}"/>
          </ac:spMkLst>
        </pc:spChg>
        <pc:spChg chg="del">
          <ac:chgData name="Francisco Corella" userId="489df00013e770df" providerId="LiveId" clId="{41786E78-96EE-4225-880D-5119C700BD48}" dt="2023-07-10T19:35:26.544" v="2127" actId="21"/>
          <ac:spMkLst>
            <pc:docMk/>
            <pc:sldMk cId="532117520" sldId="364"/>
            <ac:spMk id="112" creationId="{FB815D13-97DD-5776-68E9-35DAA81294C5}"/>
          </ac:spMkLst>
        </pc:spChg>
        <pc:spChg chg="del">
          <ac:chgData name="Francisco Corella" userId="489df00013e770df" providerId="LiveId" clId="{41786E78-96EE-4225-880D-5119C700BD48}" dt="2023-07-10T19:36:56.957" v="2143" actId="21"/>
          <ac:spMkLst>
            <pc:docMk/>
            <pc:sldMk cId="532117520" sldId="364"/>
            <ac:spMk id="113" creationId="{7D905E9A-8A5B-4B81-F013-69610F400920}"/>
          </ac:spMkLst>
        </pc:spChg>
        <pc:spChg chg="del">
          <ac:chgData name="Francisco Corella" userId="489df00013e770df" providerId="LiveId" clId="{41786E78-96EE-4225-880D-5119C700BD48}" dt="2023-07-10T19:36:42.264" v="2139" actId="21"/>
          <ac:spMkLst>
            <pc:docMk/>
            <pc:sldMk cId="532117520" sldId="364"/>
            <ac:spMk id="114" creationId="{FDE311F8-99F3-4364-1063-C3B98AC5DDEA}"/>
          </ac:spMkLst>
        </pc:spChg>
        <pc:spChg chg="del">
          <ac:chgData name="Francisco Corella" userId="489df00013e770df" providerId="LiveId" clId="{41786E78-96EE-4225-880D-5119C700BD48}" dt="2023-07-10T19:28:10.665" v="2053" actId="21"/>
          <ac:spMkLst>
            <pc:docMk/>
            <pc:sldMk cId="532117520" sldId="364"/>
            <ac:spMk id="115" creationId="{F5A3C2CB-F371-4013-E67F-0E81061B167B}"/>
          </ac:spMkLst>
        </pc:spChg>
        <pc:spChg chg="del">
          <ac:chgData name="Francisco Corella" userId="489df00013e770df" providerId="LiveId" clId="{41786E78-96EE-4225-880D-5119C700BD48}" dt="2023-07-10T19:27:42.067" v="2052" actId="21"/>
          <ac:spMkLst>
            <pc:docMk/>
            <pc:sldMk cId="532117520" sldId="364"/>
            <ac:spMk id="116" creationId="{C72FEDD2-259B-8592-928F-3ACE4F20C22A}"/>
          </ac:spMkLst>
        </pc:spChg>
        <pc:spChg chg="add del">
          <ac:chgData name="Francisco Corella" userId="489df00013e770df" providerId="LiveId" clId="{41786E78-96EE-4225-880D-5119C700BD48}" dt="2023-07-10T19:38:22.709" v="2160" actId="21"/>
          <ac:spMkLst>
            <pc:docMk/>
            <pc:sldMk cId="532117520" sldId="364"/>
            <ac:spMk id="117" creationId="{F8BE4368-5CC1-ABC0-B0ED-4C791F3FE06F}"/>
          </ac:spMkLst>
        </pc:spChg>
        <pc:grpChg chg="del">
          <ac:chgData name="Francisco Corella" userId="489df00013e770df" providerId="LiveId" clId="{41786E78-96EE-4225-880D-5119C700BD48}" dt="2023-07-10T19:29:03.681" v="2059" actId="165"/>
          <ac:grpSpMkLst>
            <pc:docMk/>
            <pc:sldMk cId="532117520" sldId="364"/>
            <ac:grpSpMk id="87" creationId="{BAB0E05B-07B7-38B1-E2D6-043E6289A43B}"/>
          </ac:grpSpMkLst>
        </pc:grpChg>
      </pc:sldChg>
      <pc:sldChg chg="add del">
        <pc:chgData name="Francisco Corella" userId="489df00013e770df" providerId="LiveId" clId="{41786E78-96EE-4225-880D-5119C700BD48}" dt="2023-07-10T19:56:45.205" v="2323"/>
        <pc:sldMkLst>
          <pc:docMk/>
          <pc:sldMk cId="1109365977" sldId="365"/>
        </pc:sldMkLst>
      </pc:sldChg>
      <pc:sldChg chg="addSp delSp modSp add mod">
        <pc:chgData name="Francisco Corella" userId="489df00013e770df" providerId="LiveId" clId="{41786E78-96EE-4225-880D-5119C700BD48}" dt="2023-07-12T03:31:18.766" v="5678"/>
        <pc:sldMkLst>
          <pc:docMk/>
          <pc:sldMk cId="3863984076" sldId="365"/>
        </pc:sldMkLst>
        <pc:spChg chg="del">
          <ac:chgData name="Francisco Corella" userId="489df00013e770df" providerId="LiveId" clId="{41786E78-96EE-4225-880D-5119C700BD48}" dt="2023-07-10T20:02:38.589" v="2333" actId="478"/>
          <ac:spMkLst>
            <pc:docMk/>
            <pc:sldMk cId="3863984076" sldId="365"/>
            <ac:spMk id="3" creationId="{E14255CA-CD56-4C2B-1D9C-5F87F69661DE}"/>
          </ac:spMkLst>
        </pc:spChg>
        <pc:spChg chg="del">
          <ac:chgData name="Francisco Corella" userId="489df00013e770df" providerId="LiveId" clId="{41786E78-96EE-4225-880D-5119C700BD48}" dt="2023-07-10T20:02:38.589" v="2333" actId="478"/>
          <ac:spMkLst>
            <pc:docMk/>
            <pc:sldMk cId="3863984076" sldId="365"/>
            <ac:spMk id="4" creationId="{B0A08CBC-0528-66D7-80B9-580477842109}"/>
          </ac:spMkLst>
        </pc:spChg>
        <pc:spChg chg="del">
          <ac:chgData name="Francisco Corella" userId="489df00013e770df" providerId="LiveId" clId="{41786E78-96EE-4225-880D-5119C700BD48}" dt="2023-07-10T20:02:38.589" v="2333" actId="478"/>
          <ac:spMkLst>
            <pc:docMk/>
            <pc:sldMk cId="3863984076" sldId="365"/>
            <ac:spMk id="5" creationId="{F5246772-476C-42FD-5FA1-60B24D7E8AAB}"/>
          </ac:spMkLst>
        </pc:spChg>
        <pc:spChg chg="del">
          <ac:chgData name="Francisco Corella" userId="489df00013e770df" providerId="LiveId" clId="{41786E78-96EE-4225-880D-5119C700BD48}" dt="2023-07-10T20:02:38.589" v="2333" actId="478"/>
          <ac:spMkLst>
            <pc:docMk/>
            <pc:sldMk cId="3863984076" sldId="365"/>
            <ac:spMk id="6" creationId="{D2B9E029-201C-FC1A-C422-DB3378E96B07}"/>
          </ac:spMkLst>
        </pc:spChg>
        <pc:spChg chg="del">
          <ac:chgData name="Francisco Corella" userId="489df00013e770df" providerId="LiveId" clId="{41786E78-96EE-4225-880D-5119C700BD48}" dt="2023-07-10T20:02:38.589" v="2333" actId="478"/>
          <ac:spMkLst>
            <pc:docMk/>
            <pc:sldMk cId="3863984076" sldId="365"/>
            <ac:spMk id="7" creationId="{5C06DF5B-1546-B3E6-0FAA-433445AD2A8E}"/>
          </ac:spMkLst>
        </pc:spChg>
        <pc:spChg chg="del">
          <ac:chgData name="Francisco Corella" userId="489df00013e770df" providerId="LiveId" clId="{41786E78-96EE-4225-880D-5119C700BD48}" dt="2023-07-10T20:02:38.589" v="2333" actId="478"/>
          <ac:spMkLst>
            <pc:docMk/>
            <pc:sldMk cId="3863984076" sldId="365"/>
            <ac:spMk id="8" creationId="{720C006B-3CA5-640A-6E99-6AAF846EA77A}"/>
          </ac:spMkLst>
        </pc:spChg>
        <pc:spChg chg="del">
          <ac:chgData name="Francisco Corella" userId="489df00013e770df" providerId="LiveId" clId="{41786E78-96EE-4225-880D-5119C700BD48}" dt="2023-07-10T20:02:38.589" v="2333" actId="478"/>
          <ac:spMkLst>
            <pc:docMk/>
            <pc:sldMk cId="3863984076" sldId="365"/>
            <ac:spMk id="9" creationId="{CC665A6A-E839-8295-7C61-ADD332A614B1}"/>
          </ac:spMkLst>
        </pc:spChg>
        <pc:spChg chg="del">
          <ac:chgData name="Francisco Corella" userId="489df00013e770df" providerId="LiveId" clId="{41786E78-96EE-4225-880D-5119C700BD48}" dt="2023-07-10T20:02:38.589" v="2333" actId="478"/>
          <ac:spMkLst>
            <pc:docMk/>
            <pc:sldMk cId="3863984076" sldId="365"/>
            <ac:spMk id="10" creationId="{B7A42012-8EBC-B8A6-0258-192217F8E5CB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11" creationId="{04C8CA93-49BE-DE1B-A936-C6B11F75A21F}"/>
          </ac:spMkLst>
        </pc:spChg>
        <pc:spChg chg="del">
          <ac:chgData name="Francisco Corella" userId="489df00013e770df" providerId="LiveId" clId="{41786E78-96EE-4225-880D-5119C700BD48}" dt="2023-07-10T20:02:38.589" v="2333" actId="478"/>
          <ac:spMkLst>
            <pc:docMk/>
            <pc:sldMk cId="3863984076" sldId="365"/>
            <ac:spMk id="12" creationId="{7D156413-AB30-1EA9-D262-3A7D8D25DF61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14" creationId="{46DAEC2C-8C49-28DB-60D3-C288302DFE3D}"/>
          </ac:spMkLst>
        </pc:spChg>
        <pc:spChg chg="del">
          <ac:chgData name="Francisco Corella" userId="489df00013e770df" providerId="LiveId" clId="{41786E78-96EE-4225-880D-5119C700BD48}" dt="2023-07-10T20:02:38.589" v="2333" actId="478"/>
          <ac:spMkLst>
            <pc:docMk/>
            <pc:sldMk cId="3863984076" sldId="365"/>
            <ac:spMk id="15" creationId="{014035FC-7793-071F-6A9D-4872353C551F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16" creationId="{F9843A50-411F-F0C4-82A1-EFFB4FB3583F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17" creationId="{3A2229EF-4E4B-28BE-1670-8011E00D1F36}"/>
          </ac:spMkLst>
        </pc:spChg>
        <pc:spChg chg="del">
          <ac:chgData name="Francisco Corella" userId="489df00013e770df" providerId="LiveId" clId="{41786E78-96EE-4225-880D-5119C700BD48}" dt="2023-07-10T20:02:38.589" v="2333" actId="478"/>
          <ac:spMkLst>
            <pc:docMk/>
            <pc:sldMk cId="3863984076" sldId="365"/>
            <ac:spMk id="18" creationId="{72F08FBA-412F-8304-120A-47C74B3DBC09}"/>
          </ac:spMkLst>
        </pc:spChg>
        <pc:spChg chg="del">
          <ac:chgData name="Francisco Corella" userId="489df00013e770df" providerId="LiveId" clId="{41786E78-96EE-4225-880D-5119C700BD48}" dt="2023-07-10T20:02:38.589" v="2333" actId="478"/>
          <ac:spMkLst>
            <pc:docMk/>
            <pc:sldMk cId="3863984076" sldId="365"/>
            <ac:spMk id="19" creationId="{A32A9228-2845-6E13-54E7-692D8DC83787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20" creationId="{BEAD6FC6-2159-03BE-CC6F-7DA4F458F94A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21" creationId="{6ED97C55-A2BD-112F-5F9D-BA40C42B7B4D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23" creationId="{388C4743-14DB-A52A-86F9-1B8665A83D4B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24" creationId="{5DAB0D4D-0531-B964-7C3B-FC16EF642E18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25" creationId="{505C5B97-4C9E-92D7-2C38-AF4F8C7B2180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35" creationId="{678DE14F-20FA-E2B5-BDD4-0B36062AC57A}"/>
          </ac:spMkLst>
        </pc:spChg>
        <pc:spChg chg="mod">
          <ac:chgData name="Francisco Corella" userId="489df00013e770df" providerId="LiveId" clId="{41786E78-96EE-4225-880D-5119C700BD48}" dt="2023-07-10T20:04:36.395" v="2373" actId="20577"/>
          <ac:spMkLst>
            <pc:docMk/>
            <pc:sldMk cId="3863984076" sldId="365"/>
            <ac:spMk id="36" creationId="{7AEA4971-D238-F317-421C-1B5C3DEC74CA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37" creationId="{5BB46A4F-D1F3-B693-50E9-23BA8A21D571}"/>
          </ac:spMkLst>
        </pc:spChg>
        <pc:spChg chg="mod">
          <ac:chgData name="Francisco Corella" userId="489df00013e770df" providerId="LiveId" clId="{41786E78-96EE-4225-880D-5119C700BD48}" dt="2023-07-10T20:03:33.939" v="2364" actId="20577"/>
          <ac:spMkLst>
            <pc:docMk/>
            <pc:sldMk cId="3863984076" sldId="365"/>
            <ac:spMk id="39" creationId="{428D5027-ED11-4815-C6D2-CB0E9503AAE8}"/>
          </ac:spMkLst>
        </pc:spChg>
        <pc:spChg chg="mod">
          <ac:chgData name="Francisco Corella" userId="489df00013e770df" providerId="LiveId" clId="{41786E78-96EE-4225-880D-5119C700BD48}" dt="2023-07-10T20:03:38.756" v="2365" actId="14100"/>
          <ac:spMkLst>
            <pc:docMk/>
            <pc:sldMk cId="3863984076" sldId="365"/>
            <ac:spMk id="40" creationId="{F9E5298F-CB3A-06C7-6EAE-17EFAF7951E9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42" creationId="{D96C354E-9F94-6AAE-2044-637AF7869E1D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43" creationId="{9C6C04FC-F0EC-45BA-82B1-60696F89A3BB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44" creationId="{8A16CDEF-18A2-E465-931C-DEF548200E7B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45" creationId="{64B8B1DD-F3DF-09F2-961D-0132A288DE01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46" creationId="{15FC68B6-4DC2-41A7-A2B1-779A3DB3B93F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47" creationId="{A65EF355-C5D8-13AE-F13D-7F4406507A43}"/>
          </ac:spMkLst>
        </pc:spChg>
        <pc:spChg chg="add mod">
          <ac:chgData name="Francisco Corella" userId="489df00013e770df" providerId="LiveId" clId="{41786E78-96EE-4225-880D-5119C700BD48}" dt="2023-07-10T20:02:39.167" v="2334"/>
          <ac:spMkLst>
            <pc:docMk/>
            <pc:sldMk cId="3863984076" sldId="365"/>
            <ac:spMk id="48" creationId="{925E7DE0-1034-30B3-9CA8-0F7CC9C8ACBB}"/>
          </ac:spMkLst>
        </pc:spChg>
        <pc:spChg chg="add mod">
          <ac:chgData name="Francisco Corella" userId="489df00013e770df" providerId="LiveId" clId="{41786E78-96EE-4225-880D-5119C700BD48}" dt="2023-07-10T21:01:02.330" v="2784" actId="1038"/>
          <ac:spMkLst>
            <pc:docMk/>
            <pc:sldMk cId="3863984076" sldId="365"/>
            <ac:spMk id="49" creationId="{8D21281D-5B1F-CE77-9BD4-30E034403433}"/>
          </ac:spMkLst>
        </pc:spChg>
        <pc:spChg chg="del">
          <ac:chgData name="Francisco Corella" userId="489df00013e770df" providerId="LiveId" clId="{41786E78-96EE-4225-880D-5119C700BD48}" dt="2023-07-10T20:02:38.589" v="2333" actId="478"/>
          <ac:spMkLst>
            <pc:docMk/>
            <pc:sldMk cId="3863984076" sldId="365"/>
            <ac:spMk id="60" creationId="{BB63669B-EBF3-6C43-4CF7-6C945EF6A4CD}"/>
          </ac:spMkLst>
        </pc:spChg>
        <pc:spChg chg="mod">
          <ac:chgData name="Francisco Corella" userId="489df00013e770df" providerId="LiveId" clId="{41786E78-96EE-4225-880D-5119C700BD48}" dt="2023-07-12T03:31:18.766" v="5678"/>
          <ac:spMkLst>
            <pc:docMk/>
            <pc:sldMk cId="3863984076" sldId="365"/>
            <ac:spMk id="75" creationId="{6EBBF8EE-068A-15B6-201A-ED17B949E7CD}"/>
          </ac:spMkLst>
        </pc:spChg>
        <pc:spChg chg="mod">
          <ac:chgData name="Francisco Corella" userId="489df00013e770df" providerId="LiveId" clId="{41786E78-96EE-4225-880D-5119C700BD48}" dt="2023-07-12T03:31:18.766" v="5678"/>
          <ac:spMkLst>
            <pc:docMk/>
            <pc:sldMk cId="3863984076" sldId="365"/>
            <ac:spMk id="92" creationId="{183D3D28-A8F6-8D09-4CC6-2D022EDAEA2A}"/>
          </ac:spMkLst>
        </pc:spChg>
        <pc:cxnChg chg="add mod">
          <ac:chgData name="Francisco Corella" userId="489df00013e770df" providerId="LiveId" clId="{41786E78-96EE-4225-880D-5119C700BD48}" dt="2023-07-10T20:02:39.167" v="2334"/>
          <ac:cxnSpMkLst>
            <pc:docMk/>
            <pc:sldMk cId="3863984076" sldId="365"/>
            <ac:cxnSpMk id="22" creationId="{7924C7F5-8E0E-1A23-24F8-A7C6C78EC353}"/>
          </ac:cxnSpMkLst>
        </pc:cxnChg>
        <pc:cxnChg chg="del">
          <ac:chgData name="Francisco Corella" userId="489df00013e770df" providerId="LiveId" clId="{41786E78-96EE-4225-880D-5119C700BD48}" dt="2023-07-10T20:02:38.589" v="2333" actId="478"/>
          <ac:cxnSpMkLst>
            <pc:docMk/>
            <pc:sldMk cId="3863984076" sldId="365"/>
            <ac:cxnSpMk id="28" creationId="{58D505CD-6975-D87B-D268-C21233F55134}"/>
          </ac:cxnSpMkLst>
        </pc:cxnChg>
        <pc:cxnChg chg="del">
          <ac:chgData name="Francisco Corella" userId="489df00013e770df" providerId="LiveId" clId="{41786E78-96EE-4225-880D-5119C700BD48}" dt="2023-07-10T20:02:38.589" v="2333" actId="478"/>
          <ac:cxnSpMkLst>
            <pc:docMk/>
            <pc:sldMk cId="3863984076" sldId="365"/>
            <ac:cxnSpMk id="41" creationId="{C21D1153-A3C2-4903-3921-D02F7D4AC2E4}"/>
          </ac:cxnSpMkLst>
        </pc:cxnChg>
        <pc:cxnChg chg="add mod">
          <ac:chgData name="Francisco Corella" userId="489df00013e770df" providerId="LiveId" clId="{41786E78-96EE-4225-880D-5119C700BD48}" dt="2023-07-10T20:04:04.588" v="2368" actId="14100"/>
          <ac:cxnSpMkLst>
            <pc:docMk/>
            <pc:sldMk cId="3863984076" sldId="365"/>
            <ac:cxnSpMk id="52" creationId="{BACBF26F-F57F-EFC3-1B56-B87834FF3FC2}"/>
          </ac:cxnSpMkLst>
        </pc:cxnChg>
        <pc:cxnChg chg="mod">
          <ac:chgData name="Francisco Corella" userId="489df00013e770df" providerId="LiveId" clId="{41786E78-96EE-4225-880D-5119C700BD48}" dt="2023-07-10T20:04:11.065" v="2369" actId="14100"/>
          <ac:cxnSpMkLst>
            <pc:docMk/>
            <pc:sldMk cId="3863984076" sldId="365"/>
            <ac:cxnSpMk id="85" creationId="{A53FC2BF-A226-C5EB-5EA2-00F08ED65DC9}"/>
          </ac:cxnSpMkLst>
        </pc:cxnChg>
        <pc:cxnChg chg="mod">
          <ac:chgData name="Francisco Corella" userId="489df00013e770df" providerId="LiveId" clId="{41786E78-96EE-4225-880D-5119C700BD48}" dt="2023-07-10T20:04:22.471" v="2370" actId="14100"/>
          <ac:cxnSpMkLst>
            <pc:docMk/>
            <pc:sldMk cId="3863984076" sldId="365"/>
            <ac:cxnSpMk id="89" creationId="{7704EABE-1377-A861-DAF0-C39C0F0E4C34}"/>
          </ac:cxnSpMkLst>
        </pc:cxnChg>
      </pc:sldChg>
      <pc:sldChg chg="add del">
        <pc:chgData name="Francisco Corella" userId="489df00013e770df" providerId="LiveId" clId="{41786E78-96EE-4225-880D-5119C700BD48}" dt="2023-07-10T19:59:39.496" v="2331"/>
        <pc:sldMkLst>
          <pc:docMk/>
          <pc:sldMk cId="150166376" sldId="366"/>
        </pc:sldMkLst>
      </pc:sldChg>
      <pc:sldChg chg="addSp delSp modSp add mod">
        <pc:chgData name="Francisco Corella" userId="489df00013e770df" providerId="LiveId" clId="{41786E78-96EE-4225-880D-5119C700BD48}" dt="2023-07-12T03:31:18.766" v="5678"/>
        <pc:sldMkLst>
          <pc:docMk/>
          <pc:sldMk cId="410078271" sldId="366"/>
        </pc:sldMkLst>
        <pc:spChg chg="mod">
          <ac:chgData name="Francisco Corella" userId="489df00013e770df" providerId="LiveId" clId="{41786E78-96EE-4225-880D-5119C700BD48}" dt="2023-07-10T20:21:25.781" v="2569" actId="1035"/>
          <ac:spMkLst>
            <pc:docMk/>
            <pc:sldMk cId="410078271" sldId="366"/>
            <ac:spMk id="3" creationId="{883D957F-196D-8814-0531-5EB488F49A0D}"/>
          </ac:spMkLst>
        </pc:spChg>
        <pc:spChg chg="mod">
          <ac:chgData name="Francisco Corella" userId="489df00013e770df" providerId="LiveId" clId="{41786E78-96EE-4225-880D-5119C700BD48}" dt="2023-07-10T20:21:25.781" v="2569" actId="1035"/>
          <ac:spMkLst>
            <pc:docMk/>
            <pc:sldMk cId="410078271" sldId="366"/>
            <ac:spMk id="5" creationId="{0F20F8C8-522D-6662-D89C-717E696AA948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6" creationId="{3E895D2C-76DC-65AF-A89D-AC6D0D9FE145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8" creationId="{C22F27FB-6653-A8D0-6090-1CC320B81A48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10" creationId="{DA1BAFBE-E40B-ABCA-6936-3729BD931E00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11" creationId="{E12FB4D0-2FC9-572A-25A4-369922D47E03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12" creationId="{4DB07073-1D59-63D5-E117-B31F05BD6F34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14" creationId="{250ACC41-BC07-0723-15B7-87D5A00B5D03}"/>
          </ac:spMkLst>
        </pc:spChg>
        <pc:spChg chg="del">
          <ac:chgData name="Francisco Corella" userId="489df00013e770df" providerId="LiveId" clId="{41786E78-96EE-4225-880D-5119C700BD48}" dt="2023-07-10T20:15:18.407" v="2390" actId="478"/>
          <ac:spMkLst>
            <pc:docMk/>
            <pc:sldMk cId="410078271" sldId="366"/>
            <ac:spMk id="15" creationId="{C99DF94C-172E-5BFB-1C2E-B3973EE4998B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16" creationId="{7755B37E-52D0-C967-27A5-D03B2190A497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17" creationId="{ED6FB39C-4EE3-A3E7-4369-44290EC02047}"/>
          </ac:spMkLst>
        </pc:spChg>
        <pc:spChg chg="del">
          <ac:chgData name="Francisco Corella" userId="489df00013e770df" providerId="LiveId" clId="{41786E78-96EE-4225-880D-5119C700BD48}" dt="2023-07-10T20:15:18.407" v="2390" actId="478"/>
          <ac:spMkLst>
            <pc:docMk/>
            <pc:sldMk cId="410078271" sldId="366"/>
            <ac:spMk id="18" creationId="{1F0E5804-B2AD-E831-EB5C-1034166329B1}"/>
          </ac:spMkLst>
        </pc:spChg>
        <pc:spChg chg="del">
          <ac:chgData name="Francisco Corella" userId="489df00013e770df" providerId="LiveId" clId="{41786E78-96EE-4225-880D-5119C700BD48}" dt="2023-07-10T20:15:18.407" v="2390" actId="478"/>
          <ac:spMkLst>
            <pc:docMk/>
            <pc:sldMk cId="410078271" sldId="366"/>
            <ac:spMk id="19" creationId="{7D170ECA-350A-59BA-41A8-A4023366DEC3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20" creationId="{83D9C5B4-AB15-9213-AA41-7334B0D8C1DA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21" creationId="{60BDDA4C-3D60-190B-89B5-71497D8806C4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22" creationId="{9142C030-5529-E9A2-2364-DC37505768DA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23" creationId="{792049F9-8883-FEDE-8769-74E7131D3E1C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24" creationId="{EF12D500-1168-70E0-5ACB-F37356D8166E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25" creationId="{48F64DD0-DD3B-EDE8-2183-1D07BB7D5CF1}"/>
          </ac:spMkLst>
        </pc:spChg>
        <pc:spChg chg="del">
          <ac:chgData name="Francisco Corella" userId="489df00013e770df" providerId="LiveId" clId="{41786E78-96EE-4225-880D-5119C700BD48}" dt="2023-07-10T20:15:18.407" v="2390" actId="478"/>
          <ac:spMkLst>
            <pc:docMk/>
            <pc:sldMk cId="410078271" sldId="366"/>
            <ac:spMk id="26" creationId="{BBB9CC18-3020-4EF7-8AA4-169551A8E220}"/>
          </ac:spMkLst>
        </pc:spChg>
        <pc:spChg chg="del">
          <ac:chgData name="Francisco Corella" userId="489df00013e770df" providerId="LiveId" clId="{41786E78-96EE-4225-880D-5119C700BD48}" dt="2023-07-10T20:15:18.407" v="2390" actId="478"/>
          <ac:spMkLst>
            <pc:docMk/>
            <pc:sldMk cId="410078271" sldId="366"/>
            <ac:spMk id="27" creationId="{BFE735EC-88B5-60D5-6969-4074E0726884}"/>
          </ac:spMkLst>
        </pc:spChg>
        <pc:spChg chg="del">
          <ac:chgData name="Francisco Corella" userId="489df00013e770df" providerId="LiveId" clId="{41786E78-96EE-4225-880D-5119C700BD48}" dt="2023-07-10T20:15:18.407" v="2390" actId="478"/>
          <ac:spMkLst>
            <pc:docMk/>
            <pc:sldMk cId="410078271" sldId="366"/>
            <ac:spMk id="28" creationId="{1D106379-1078-1B57-136C-2AD821896244}"/>
          </ac:spMkLst>
        </pc:spChg>
        <pc:spChg chg="del">
          <ac:chgData name="Francisco Corella" userId="489df00013e770df" providerId="LiveId" clId="{41786E78-96EE-4225-880D-5119C700BD48}" dt="2023-07-10T20:15:18.407" v="2390" actId="478"/>
          <ac:spMkLst>
            <pc:docMk/>
            <pc:sldMk cId="410078271" sldId="366"/>
            <ac:spMk id="29" creationId="{8259F890-C9AF-8C21-C0FD-5D63B89327D3}"/>
          </ac:spMkLst>
        </pc:spChg>
        <pc:spChg chg="del">
          <ac:chgData name="Francisco Corella" userId="489df00013e770df" providerId="LiveId" clId="{41786E78-96EE-4225-880D-5119C700BD48}" dt="2023-07-10T20:15:18.407" v="2390" actId="478"/>
          <ac:spMkLst>
            <pc:docMk/>
            <pc:sldMk cId="410078271" sldId="366"/>
            <ac:spMk id="31" creationId="{6C603803-6D4B-3F96-7F09-ACAF31258E28}"/>
          </ac:spMkLst>
        </pc:spChg>
        <pc:spChg chg="mod">
          <ac:chgData name="Francisco Corella" userId="489df00013e770df" providerId="LiveId" clId="{41786E78-96EE-4225-880D-5119C700BD48}" dt="2023-07-10T20:20:22.337" v="2517" actId="20577"/>
          <ac:spMkLst>
            <pc:docMk/>
            <pc:sldMk cId="410078271" sldId="366"/>
            <ac:spMk id="36" creationId="{7AEA4971-D238-F317-421C-1B5C3DEC74CA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38" creationId="{3AB05C2B-BCA5-BC92-6BE2-0CD043C7C945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39" creationId="{A7194529-4DFB-901B-2F3B-22BD3C5488B0}"/>
          </ac:spMkLst>
        </pc:spChg>
        <pc:spChg chg="mod">
          <ac:chgData name="Francisco Corella" userId="489df00013e770df" providerId="LiveId" clId="{41786E78-96EE-4225-880D-5119C700BD48}" dt="2023-07-10T20:15:19.471" v="2391"/>
          <ac:spMkLst>
            <pc:docMk/>
            <pc:sldMk cId="410078271" sldId="366"/>
            <ac:spMk id="46" creationId="{8CF8E407-87FE-5948-5F12-24D2F409302B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47" creationId="{0FF5AF2C-53EF-7FA7-9D38-0919A99DB5C7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48" creationId="{698B1DB5-16AB-F023-685B-F15348B7190F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49" creationId="{65C607C1-367B-A8AA-D20E-57BB81DEF233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50" creationId="{8A659922-3535-ACDA-E009-3EA08B52B46A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51" creationId="{8B5AB529-03A9-CA39-8C6E-D2EE6A888C45}"/>
          </ac:spMkLst>
        </pc:spChg>
        <pc:spChg chg="del">
          <ac:chgData name="Francisco Corella" userId="489df00013e770df" providerId="LiveId" clId="{41786E78-96EE-4225-880D-5119C700BD48}" dt="2023-07-10T20:15:18.407" v="2390" actId="478"/>
          <ac:spMkLst>
            <pc:docMk/>
            <pc:sldMk cId="410078271" sldId="366"/>
            <ac:spMk id="52" creationId="{14701459-BC84-A5DA-0BF4-F773AD50542B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54" creationId="{06F44D23-99CC-B812-3AA8-88689677C099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55" creationId="{6BAEA0D1-86B7-B5A9-3E26-F16688512B86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57" creationId="{7E64C884-101B-46BD-3D97-4492CDCAEC57}"/>
          </ac:spMkLst>
        </pc:spChg>
        <pc:spChg chg="add del mod">
          <ac:chgData name="Francisco Corella" userId="489df00013e770df" providerId="LiveId" clId="{41786E78-96EE-4225-880D-5119C700BD48}" dt="2023-07-10T20:15:38.870" v="2392" actId="478"/>
          <ac:spMkLst>
            <pc:docMk/>
            <pc:sldMk cId="410078271" sldId="366"/>
            <ac:spMk id="60" creationId="{20F52016-F991-E0F7-7344-BEBAC8E64639}"/>
          </ac:spMkLst>
        </pc:spChg>
        <pc:spChg chg="add del mod">
          <ac:chgData name="Francisco Corella" userId="489df00013e770df" providerId="LiveId" clId="{41786E78-96EE-4225-880D-5119C700BD48}" dt="2023-07-10T20:15:38.870" v="2392" actId="478"/>
          <ac:spMkLst>
            <pc:docMk/>
            <pc:sldMk cId="410078271" sldId="366"/>
            <ac:spMk id="61" creationId="{CC342A24-DD94-1D10-F670-2AB641CA7737}"/>
          </ac:spMkLst>
        </pc:spChg>
        <pc:spChg chg="add del mod">
          <ac:chgData name="Francisco Corella" userId="489df00013e770df" providerId="LiveId" clId="{41786E78-96EE-4225-880D-5119C700BD48}" dt="2023-07-10T20:15:38.870" v="2392" actId="478"/>
          <ac:spMkLst>
            <pc:docMk/>
            <pc:sldMk cId="410078271" sldId="366"/>
            <ac:spMk id="65" creationId="{3F22A28F-7713-4479-ACD0-962E1D4D88CA}"/>
          </ac:spMkLst>
        </pc:spChg>
        <pc:spChg chg="add del mod">
          <ac:chgData name="Francisco Corella" userId="489df00013e770df" providerId="LiveId" clId="{41786E78-96EE-4225-880D-5119C700BD48}" dt="2023-07-10T20:15:38.870" v="2392" actId="478"/>
          <ac:spMkLst>
            <pc:docMk/>
            <pc:sldMk cId="410078271" sldId="366"/>
            <ac:spMk id="66" creationId="{9D04CC75-82FB-3A1C-895F-D4FDCA782C22}"/>
          </ac:spMkLst>
        </pc:spChg>
        <pc:spChg chg="add del mod">
          <ac:chgData name="Francisco Corella" userId="489df00013e770df" providerId="LiveId" clId="{41786E78-96EE-4225-880D-5119C700BD48}" dt="2023-07-10T20:20:39.259" v="2518" actId="478"/>
          <ac:spMkLst>
            <pc:docMk/>
            <pc:sldMk cId="410078271" sldId="366"/>
            <ac:spMk id="67" creationId="{9B1B36EC-36FC-71E0-7034-A4A13EC38350}"/>
          </ac:spMkLst>
        </pc:spChg>
        <pc:spChg chg="mod">
          <ac:chgData name="Francisco Corella" userId="489df00013e770df" providerId="LiveId" clId="{41786E78-96EE-4225-880D-5119C700BD48}" dt="2023-07-10T20:21:25.781" v="2569" actId="1035"/>
          <ac:spMkLst>
            <pc:docMk/>
            <pc:sldMk cId="410078271" sldId="366"/>
            <ac:spMk id="73" creationId="{9F2A05B3-00B9-2C56-0FAB-71596AE6B08E}"/>
          </ac:spMkLst>
        </pc:spChg>
        <pc:spChg chg="mod">
          <ac:chgData name="Francisco Corella" userId="489df00013e770df" providerId="LiveId" clId="{41786E78-96EE-4225-880D-5119C700BD48}" dt="2023-07-12T03:31:18.766" v="5678"/>
          <ac:spMkLst>
            <pc:docMk/>
            <pc:sldMk cId="410078271" sldId="366"/>
            <ac:spMk id="111" creationId="{E9AA5998-8773-6AA5-310A-A474A05CBC46}"/>
          </ac:spMkLst>
        </pc:spChg>
        <pc:spChg chg="mod">
          <ac:chgData name="Francisco Corella" userId="489df00013e770df" providerId="LiveId" clId="{41786E78-96EE-4225-880D-5119C700BD48}" dt="2023-07-10T20:21:25.781" v="2569" actId="1035"/>
          <ac:spMkLst>
            <pc:docMk/>
            <pc:sldMk cId="410078271" sldId="366"/>
            <ac:spMk id="115" creationId="{09300150-FE18-0CF6-1539-D3871CD420E1}"/>
          </ac:spMkLst>
        </pc:spChg>
        <pc:spChg chg="mod">
          <ac:chgData name="Francisco Corella" userId="489df00013e770df" providerId="LiveId" clId="{41786E78-96EE-4225-880D-5119C700BD48}" dt="2023-07-10T20:21:25.781" v="2569" actId="1035"/>
          <ac:spMkLst>
            <pc:docMk/>
            <pc:sldMk cId="410078271" sldId="366"/>
            <ac:spMk id="116" creationId="{B17CCF15-5AA6-A278-FAEF-C3A9466E2754}"/>
          </ac:spMkLst>
        </pc:spChg>
        <pc:spChg chg="del">
          <ac:chgData name="Francisco Corella" userId="489df00013e770df" providerId="LiveId" clId="{41786E78-96EE-4225-880D-5119C700BD48}" dt="2023-07-10T20:21:13.133" v="2528" actId="478"/>
          <ac:spMkLst>
            <pc:docMk/>
            <pc:sldMk cId="410078271" sldId="366"/>
            <ac:spMk id="121" creationId="{4475AE57-6D7A-E47F-B42F-67142E7563C0}"/>
          </ac:spMkLst>
        </pc:spChg>
        <pc:spChg chg="del">
          <ac:chgData name="Francisco Corella" userId="489df00013e770df" providerId="LiveId" clId="{41786E78-96EE-4225-880D-5119C700BD48}" dt="2023-07-10T20:21:13.133" v="2528" actId="478"/>
          <ac:spMkLst>
            <pc:docMk/>
            <pc:sldMk cId="410078271" sldId="366"/>
            <ac:spMk id="122" creationId="{F8E9445F-40E4-3A79-CA23-47D0D879FA50}"/>
          </ac:spMkLst>
        </pc:spChg>
        <pc:grpChg chg="add del mod">
          <ac:chgData name="Francisco Corella" userId="489df00013e770df" providerId="LiveId" clId="{41786E78-96EE-4225-880D-5119C700BD48}" dt="2023-07-10T20:20:39.259" v="2518" actId="478"/>
          <ac:grpSpMkLst>
            <pc:docMk/>
            <pc:sldMk cId="410078271" sldId="366"/>
            <ac:grpSpMk id="41" creationId="{8470EBAE-3BCA-B743-C485-19F5949524A6}"/>
          </ac:grpSpMkLst>
        </pc:grpChg>
        <pc:cxnChg chg="mod">
          <ac:chgData name="Francisco Corella" userId="489df00013e770df" providerId="LiveId" clId="{41786E78-96EE-4225-880D-5119C700BD48}" dt="2023-07-10T20:21:25.781" v="2569" actId="1035"/>
          <ac:cxnSpMkLst>
            <pc:docMk/>
            <pc:sldMk cId="410078271" sldId="366"/>
            <ac:cxnSpMk id="9" creationId="{3D4ADB3E-1985-91F9-9EB0-B0F9763409F3}"/>
          </ac:cxnSpMkLst>
        </pc:cxnChg>
        <pc:cxnChg chg="del">
          <ac:chgData name="Francisco Corella" userId="489df00013e770df" providerId="LiveId" clId="{41786E78-96EE-4225-880D-5119C700BD48}" dt="2023-07-10T20:15:18.407" v="2390" actId="478"/>
          <ac:cxnSpMkLst>
            <pc:docMk/>
            <pc:sldMk cId="410078271" sldId="366"/>
            <ac:cxnSpMk id="32" creationId="{B25A706A-77A7-843F-E3E0-677D4BEEC499}"/>
          </ac:cxnSpMkLst>
        </pc:cxnChg>
        <pc:cxnChg chg="add del mod">
          <ac:chgData name="Francisco Corella" userId="489df00013e770df" providerId="LiveId" clId="{41786E78-96EE-4225-880D-5119C700BD48}" dt="2023-07-10T20:20:39.259" v="2518" actId="478"/>
          <ac:cxnSpMkLst>
            <pc:docMk/>
            <pc:sldMk cId="410078271" sldId="366"/>
            <ac:cxnSpMk id="40" creationId="{D8EF356F-0DE1-4BAA-C158-E1DA8EE882D4}"/>
          </ac:cxnSpMkLst>
        </pc:cxnChg>
        <pc:cxnChg chg="mod">
          <ac:chgData name="Francisco Corella" userId="489df00013e770df" providerId="LiveId" clId="{41786E78-96EE-4225-880D-5119C700BD48}" dt="2023-07-10T20:15:19.471" v="2391"/>
          <ac:cxnSpMkLst>
            <pc:docMk/>
            <pc:sldMk cId="410078271" sldId="366"/>
            <ac:cxnSpMk id="42" creationId="{E03898FD-F10C-8B28-6BC3-4A0F9721B07A}"/>
          </ac:cxnSpMkLst>
        </pc:cxnChg>
        <pc:cxnChg chg="mod">
          <ac:chgData name="Francisco Corella" userId="489df00013e770df" providerId="LiveId" clId="{41786E78-96EE-4225-880D-5119C700BD48}" dt="2023-07-10T20:15:19.471" v="2391"/>
          <ac:cxnSpMkLst>
            <pc:docMk/>
            <pc:sldMk cId="410078271" sldId="366"/>
            <ac:cxnSpMk id="43" creationId="{BAB9B555-D47A-4B5E-1BE4-7E07D11C9955}"/>
          </ac:cxnSpMkLst>
        </pc:cxnChg>
        <pc:cxnChg chg="mod">
          <ac:chgData name="Francisco Corella" userId="489df00013e770df" providerId="LiveId" clId="{41786E78-96EE-4225-880D-5119C700BD48}" dt="2023-07-10T20:15:19.471" v="2391"/>
          <ac:cxnSpMkLst>
            <pc:docMk/>
            <pc:sldMk cId="410078271" sldId="366"/>
            <ac:cxnSpMk id="44" creationId="{2960D81A-1E1A-F4C3-D968-C48350F0893F}"/>
          </ac:cxnSpMkLst>
        </pc:cxnChg>
        <pc:cxnChg chg="mod">
          <ac:chgData name="Francisco Corella" userId="489df00013e770df" providerId="LiveId" clId="{41786E78-96EE-4225-880D-5119C700BD48}" dt="2023-07-10T20:15:19.471" v="2391"/>
          <ac:cxnSpMkLst>
            <pc:docMk/>
            <pc:sldMk cId="410078271" sldId="366"/>
            <ac:cxnSpMk id="45" creationId="{F6F137F3-A3BB-7A29-0F56-DBDB3E9543C9}"/>
          </ac:cxnSpMkLst>
        </pc:cxnChg>
        <pc:cxnChg chg="del mod">
          <ac:chgData name="Francisco Corella" userId="489df00013e770df" providerId="LiveId" clId="{41786E78-96EE-4225-880D-5119C700BD48}" dt="2023-07-10T20:15:18.407" v="2390" actId="478"/>
          <ac:cxnSpMkLst>
            <pc:docMk/>
            <pc:sldMk cId="410078271" sldId="366"/>
            <ac:cxnSpMk id="53" creationId="{65D0379F-FCC6-CE03-46C2-0D1BE0E4671E}"/>
          </ac:cxnSpMkLst>
        </pc:cxnChg>
        <pc:cxnChg chg="del mod">
          <ac:chgData name="Francisco Corella" userId="489df00013e770df" providerId="LiveId" clId="{41786E78-96EE-4225-880D-5119C700BD48}" dt="2023-07-10T20:15:18.407" v="2390" actId="478"/>
          <ac:cxnSpMkLst>
            <pc:docMk/>
            <pc:sldMk cId="410078271" sldId="366"/>
            <ac:cxnSpMk id="56" creationId="{94410546-0236-A9A1-BECA-26C3C5F29D86}"/>
          </ac:cxnSpMkLst>
        </pc:cxnChg>
        <pc:cxnChg chg="add del mod">
          <ac:chgData name="Francisco Corella" userId="489df00013e770df" providerId="LiveId" clId="{41786E78-96EE-4225-880D-5119C700BD48}" dt="2023-07-10T20:15:43.737" v="2393" actId="478"/>
          <ac:cxnSpMkLst>
            <pc:docMk/>
            <pc:sldMk cId="410078271" sldId="366"/>
            <ac:cxnSpMk id="59" creationId="{2F6A30FD-ADEE-2672-BE72-D4E1B0424EB2}"/>
          </ac:cxnSpMkLst>
        </pc:cxnChg>
        <pc:cxnChg chg="add del mod">
          <ac:chgData name="Francisco Corella" userId="489df00013e770df" providerId="LiveId" clId="{41786E78-96EE-4225-880D-5119C700BD48}" dt="2023-07-10T20:15:43.737" v="2393" actId="478"/>
          <ac:cxnSpMkLst>
            <pc:docMk/>
            <pc:sldMk cId="410078271" sldId="366"/>
            <ac:cxnSpMk id="62" creationId="{E153A3D4-0CF7-F4C1-3F32-49F5C2B39EEC}"/>
          </ac:cxnSpMkLst>
        </pc:cxnChg>
        <pc:cxnChg chg="add del mod">
          <ac:chgData name="Francisco Corella" userId="489df00013e770df" providerId="LiveId" clId="{41786E78-96EE-4225-880D-5119C700BD48}" dt="2023-07-10T20:15:43.737" v="2393" actId="478"/>
          <ac:cxnSpMkLst>
            <pc:docMk/>
            <pc:sldMk cId="410078271" sldId="366"/>
            <ac:cxnSpMk id="63" creationId="{CBD3634F-3B90-76AC-535C-D3B2E0F37C5D}"/>
          </ac:cxnSpMkLst>
        </pc:cxnChg>
        <pc:cxnChg chg="add del mod">
          <ac:chgData name="Francisco Corella" userId="489df00013e770df" providerId="LiveId" clId="{41786E78-96EE-4225-880D-5119C700BD48}" dt="2023-07-10T20:15:38.870" v="2392" actId="478"/>
          <ac:cxnSpMkLst>
            <pc:docMk/>
            <pc:sldMk cId="410078271" sldId="366"/>
            <ac:cxnSpMk id="64" creationId="{C19CC030-B420-426B-0C69-F538534E303A}"/>
          </ac:cxnSpMkLst>
        </pc:cxnChg>
        <pc:cxnChg chg="mod">
          <ac:chgData name="Francisco Corella" userId="489df00013e770df" providerId="LiveId" clId="{41786E78-96EE-4225-880D-5119C700BD48}" dt="2023-07-10T20:21:25.781" v="2569" actId="1035"/>
          <ac:cxnSpMkLst>
            <pc:docMk/>
            <pc:sldMk cId="410078271" sldId="366"/>
            <ac:cxnSpMk id="69" creationId="{3FDF6C1E-44D2-85BD-684D-221A25352CE1}"/>
          </ac:cxnSpMkLst>
        </pc:cxnChg>
        <pc:cxnChg chg="del">
          <ac:chgData name="Francisco Corella" userId="489df00013e770df" providerId="LiveId" clId="{41786E78-96EE-4225-880D-5119C700BD48}" dt="2023-07-10T20:21:13.133" v="2528" actId="478"/>
          <ac:cxnSpMkLst>
            <pc:docMk/>
            <pc:sldMk cId="410078271" sldId="366"/>
            <ac:cxnSpMk id="120" creationId="{555FE470-3EAE-16BE-F1D8-9C4EF2E39C36}"/>
          </ac:cxnSpMkLst>
        </pc:cxnChg>
      </pc:sldChg>
      <pc:sldChg chg="add del">
        <pc:chgData name="Francisco Corella" userId="489df00013e770df" providerId="LiveId" clId="{41786E78-96EE-4225-880D-5119C700BD48}" dt="2023-07-10T20:06:20.652" v="2374" actId="47"/>
        <pc:sldMkLst>
          <pc:docMk/>
          <pc:sldMk cId="2418381523" sldId="366"/>
        </pc:sldMkLst>
      </pc:sldChg>
      <pc:sldChg chg="addSp delSp modSp add mod">
        <pc:chgData name="Francisco Corella" userId="489df00013e770df" providerId="LiveId" clId="{41786E78-96EE-4225-880D-5119C700BD48}" dt="2023-07-10T20:19:12.852" v="2456" actId="1038"/>
        <pc:sldMkLst>
          <pc:docMk/>
          <pc:sldMk cId="346764008" sldId="367"/>
        </pc:sldMkLst>
        <pc:spChg chg="add mod">
          <ac:chgData name="Francisco Corella" userId="489df00013e770df" providerId="LiveId" clId="{41786E78-96EE-4225-880D-5119C700BD48}" dt="2023-07-10T20:14:45.829" v="2389"/>
          <ac:spMkLst>
            <pc:docMk/>
            <pc:sldMk cId="346764008" sldId="367"/>
            <ac:spMk id="2" creationId="{EFF8A270-EA13-7E22-2EB5-2062D075E7D4}"/>
          </ac:spMkLst>
        </pc:spChg>
        <pc:spChg chg="mod">
          <ac:chgData name="Francisco Corella" userId="489df00013e770df" providerId="LiveId" clId="{41786E78-96EE-4225-880D-5119C700BD48}" dt="2023-07-10T20:19:12.852" v="2456" actId="1038"/>
          <ac:spMkLst>
            <pc:docMk/>
            <pc:sldMk cId="346764008" sldId="367"/>
            <ac:spMk id="24" creationId="{13795728-48B5-B53F-2BBD-9A77D36671E3}"/>
          </ac:spMkLst>
        </pc:spChg>
        <pc:spChg chg="mod">
          <ac:chgData name="Francisco Corella" userId="489df00013e770df" providerId="LiveId" clId="{41786E78-96EE-4225-880D-5119C700BD48}" dt="2023-07-10T20:19:12.852" v="2456" actId="1038"/>
          <ac:spMkLst>
            <pc:docMk/>
            <pc:sldMk cId="346764008" sldId="367"/>
            <ac:spMk id="25" creationId="{79789FDD-41F3-EC1D-1679-3879B17410C9}"/>
          </ac:spMkLst>
        </pc:spChg>
        <pc:spChg chg="mod">
          <ac:chgData name="Francisco Corella" userId="489df00013e770df" providerId="LiveId" clId="{41786E78-96EE-4225-880D-5119C700BD48}" dt="2023-07-10T20:19:12.852" v="2456" actId="1038"/>
          <ac:spMkLst>
            <pc:docMk/>
            <pc:sldMk cId="346764008" sldId="367"/>
            <ac:spMk id="26" creationId="{940DD494-63A1-EBCD-F4EB-B4578249B2E8}"/>
          </ac:spMkLst>
        </pc:spChg>
        <pc:spChg chg="mod">
          <ac:chgData name="Francisco Corella" userId="489df00013e770df" providerId="LiveId" clId="{41786E78-96EE-4225-880D-5119C700BD48}" dt="2023-07-10T20:19:12.852" v="2456" actId="1038"/>
          <ac:spMkLst>
            <pc:docMk/>
            <pc:sldMk cId="346764008" sldId="367"/>
            <ac:spMk id="27" creationId="{4E8536A1-FE2D-8B02-D50D-1D2082944E45}"/>
          </ac:spMkLst>
        </pc:spChg>
        <pc:spChg chg="mod">
          <ac:chgData name="Francisco Corella" userId="489df00013e770df" providerId="LiveId" clId="{41786E78-96EE-4225-880D-5119C700BD48}" dt="2023-07-10T20:19:12.852" v="2456" actId="1038"/>
          <ac:spMkLst>
            <pc:docMk/>
            <pc:sldMk cId="346764008" sldId="367"/>
            <ac:spMk id="28" creationId="{FFA56588-379E-198F-45A5-95B21F1C807C}"/>
          </ac:spMkLst>
        </pc:spChg>
        <pc:spChg chg="mod">
          <ac:chgData name="Francisco Corella" userId="489df00013e770df" providerId="LiveId" clId="{41786E78-96EE-4225-880D-5119C700BD48}" dt="2023-07-10T20:19:12.852" v="2456" actId="1038"/>
          <ac:spMkLst>
            <pc:docMk/>
            <pc:sldMk cId="346764008" sldId="367"/>
            <ac:spMk id="29" creationId="{84A905D5-1FE0-3150-9928-3B5D9A7756E0}"/>
          </ac:spMkLst>
        </pc:spChg>
        <pc:spChg chg="mod">
          <ac:chgData name="Francisco Corella" userId="489df00013e770df" providerId="LiveId" clId="{41786E78-96EE-4225-880D-5119C700BD48}" dt="2023-07-10T20:19:12.852" v="2456" actId="1038"/>
          <ac:spMkLst>
            <pc:docMk/>
            <pc:sldMk cId="346764008" sldId="367"/>
            <ac:spMk id="30" creationId="{C17EEB3B-8A0D-C2BB-9488-F976B68930B7}"/>
          </ac:spMkLst>
        </pc:spChg>
        <pc:spChg chg="mod">
          <ac:chgData name="Francisco Corella" userId="489df00013e770df" providerId="LiveId" clId="{41786E78-96EE-4225-880D-5119C700BD48}" dt="2023-07-10T20:19:12.852" v="2456" actId="1038"/>
          <ac:spMkLst>
            <pc:docMk/>
            <pc:sldMk cId="346764008" sldId="367"/>
            <ac:spMk id="31" creationId="{F6E44862-0628-9C32-96C1-839BBE99F2F2}"/>
          </ac:spMkLst>
        </pc:spChg>
        <pc:spChg chg="del">
          <ac:chgData name="Francisco Corella" userId="489df00013e770df" providerId="LiveId" clId="{41786E78-96EE-4225-880D-5119C700BD48}" dt="2023-07-10T20:18:53.423" v="2428" actId="478"/>
          <ac:spMkLst>
            <pc:docMk/>
            <pc:sldMk cId="346764008" sldId="367"/>
            <ac:spMk id="33" creationId="{E40BBCC8-BE0B-2DD2-10AC-A27DD3268FCA}"/>
          </ac:spMkLst>
        </pc:spChg>
        <pc:spChg chg="mod">
          <ac:chgData name="Francisco Corella" userId="489df00013e770df" providerId="LiveId" clId="{41786E78-96EE-4225-880D-5119C700BD48}" dt="2023-07-10T20:18:36.172" v="2426" actId="6549"/>
          <ac:spMkLst>
            <pc:docMk/>
            <pc:sldMk cId="346764008" sldId="367"/>
            <ac:spMk id="36" creationId="{7AEA4971-D238-F317-421C-1B5C3DEC74CA}"/>
          </ac:spMkLst>
        </pc:spChg>
        <pc:spChg chg="del">
          <ac:chgData name="Francisco Corella" userId="489df00013e770df" providerId="LiveId" clId="{41786E78-96EE-4225-880D-5119C700BD48}" dt="2023-07-10T20:18:53.423" v="2428" actId="478"/>
          <ac:spMkLst>
            <pc:docMk/>
            <pc:sldMk cId="346764008" sldId="367"/>
            <ac:spMk id="37" creationId="{5275FD31-FA85-F997-B1EB-5856900898D5}"/>
          </ac:spMkLst>
        </pc:spChg>
        <pc:spChg chg="del">
          <ac:chgData name="Francisco Corella" userId="489df00013e770df" providerId="LiveId" clId="{41786E78-96EE-4225-880D-5119C700BD48}" dt="2023-07-10T20:18:50.139" v="2427" actId="478"/>
          <ac:spMkLst>
            <pc:docMk/>
            <pc:sldMk cId="346764008" sldId="367"/>
            <ac:spMk id="43" creationId="{D681B146-68DA-9308-E9B7-529C46C75233}"/>
          </ac:spMkLst>
        </pc:spChg>
        <pc:spChg chg="del">
          <ac:chgData name="Francisco Corella" userId="489df00013e770df" providerId="LiveId" clId="{41786E78-96EE-4225-880D-5119C700BD48}" dt="2023-07-10T20:18:50.139" v="2427" actId="478"/>
          <ac:spMkLst>
            <pc:docMk/>
            <pc:sldMk cId="346764008" sldId="367"/>
            <ac:spMk id="44" creationId="{E7CB40A1-757F-E8BF-B15F-544B6EB85A44}"/>
          </ac:spMkLst>
        </pc:spChg>
        <pc:spChg chg="del">
          <ac:chgData name="Francisco Corella" userId="489df00013e770df" providerId="LiveId" clId="{41786E78-96EE-4225-880D-5119C700BD48}" dt="2023-07-10T20:18:50.139" v="2427" actId="478"/>
          <ac:spMkLst>
            <pc:docMk/>
            <pc:sldMk cId="346764008" sldId="367"/>
            <ac:spMk id="119" creationId="{3D278B1F-1CFF-7C0F-0760-124E29A84B51}"/>
          </ac:spMkLst>
        </pc:spChg>
        <pc:spChg chg="del">
          <ac:chgData name="Francisco Corella" userId="489df00013e770df" providerId="LiveId" clId="{41786E78-96EE-4225-880D-5119C700BD48}" dt="2023-07-10T20:18:50.139" v="2427" actId="478"/>
          <ac:spMkLst>
            <pc:docMk/>
            <pc:sldMk cId="346764008" sldId="367"/>
            <ac:spMk id="120" creationId="{3B4C2D74-176E-3455-2B63-B175C553BAFE}"/>
          </ac:spMkLst>
        </pc:spChg>
        <pc:cxnChg chg="del">
          <ac:chgData name="Francisco Corella" userId="489df00013e770df" providerId="LiveId" clId="{41786E78-96EE-4225-880D-5119C700BD48}" dt="2023-07-10T20:18:56.146" v="2429" actId="478"/>
          <ac:cxnSpMkLst>
            <pc:docMk/>
            <pc:sldMk cId="346764008" sldId="367"/>
            <ac:cxnSpMk id="32" creationId="{20431766-704B-D1DA-67B0-14E505E20ED7}"/>
          </ac:cxnSpMkLst>
        </pc:cxnChg>
        <pc:cxnChg chg="del">
          <ac:chgData name="Francisco Corella" userId="489df00013e770df" providerId="LiveId" clId="{41786E78-96EE-4225-880D-5119C700BD48}" dt="2023-07-10T20:18:56.146" v="2429" actId="478"/>
          <ac:cxnSpMkLst>
            <pc:docMk/>
            <pc:sldMk cId="346764008" sldId="367"/>
            <ac:cxnSpMk id="38" creationId="{F08E3870-51B9-6F1F-FFC4-632CB9D71E67}"/>
          </ac:cxnSpMkLst>
        </pc:cxnChg>
        <pc:cxnChg chg="del">
          <ac:chgData name="Francisco Corella" userId="489df00013e770df" providerId="LiveId" clId="{41786E78-96EE-4225-880D-5119C700BD48}" dt="2023-07-10T20:18:56.146" v="2429" actId="478"/>
          <ac:cxnSpMkLst>
            <pc:docMk/>
            <pc:sldMk cId="346764008" sldId="367"/>
            <ac:cxnSpMk id="41" creationId="{3CE91485-FA9E-027E-E699-A9598C5DBE31}"/>
          </ac:cxnSpMkLst>
        </pc:cxnChg>
        <pc:cxnChg chg="del mod">
          <ac:chgData name="Francisco Corella" userId="489df00013e770df" providerId="LiveId" clId="{41786E78-96EE-4225-880D-5119C700BD48}" dt="2023-07-10T20:18:53.423" v="2428" actId="478"/>
          <ac:cxnSpMkLst>
            <pc:docMk/>
            <pc:sldMk cId="346764008" sldId="367"/>
            <ac:cxnSpMk id="42" creationId="{881C8860-8F32-FFB2-BD7E-393BFE1B92F9}"/>
          </ac:cxnSpMkLst>
        </pc:cxnChg>
        <pc:cxnChg chg="del">
          <ac:chgData name="Francisco Corella" userId="489df00013e770df" providerId="LiveId" clId="{41786E78-96EE-4225-880D-5119C700BD48}" dt="2023-07-10T20:18:50.139" v="2427" actId="478"/>
          <ac:cxnSpMkLst>
            <pc:docMk/>
            <pc:sldMk cId="346764008" sldId="367"/>
            <ac:cxnSpMk id="155" creationId="{FF1D36D6-001E-33FA-C519-68E3E209E0F3}"/>
          </ac:cxnSpMkLst>
        </pc:cxnChg>
      </pc:sldChg>
      <pc:sldChg chg="add del">
        <pc:chgData name="Francisco Corella" userId="489df00013e770df" providerId="LiveId" clId="{41786E78-96EE-4225-880D-5119C700BD48}" dt="2023-07-10T19:59:39.496" v="2331"/>
        <pc:sldMkLst>
          <pc:docMk/>
          <pc:sldMk cId="1680739705" sldId="367"/>
        </pc:sldMkLst>
      </pc:sldChg>
      <pc:sldChg chg="add del">
        <pc:chgData name="Francisco Corella" userId="489df00013e770df" providerId="LiveId" clId="{41786E78-96EE-4225-880D-5119C700BD48}" dt="2023-07-10T19:59:39.496" v="2331"/>
        <pc:sldMkLst>
          <pc:docMk/>
          <pc:sldMk cId="23983294" sldId="368"/>
        </pc:sldMkLst>
      </pc:sldChg>
      <pc:sldChg chg="add">
        <pc:chgData name="Francisco Corella" userId="489df00013e770df" providerId="LiveId" clId="{41786E78-96EE-4225-880D-5119C700BD48}" dt="2023-07-10T20:23:51.654" v="2570"/>
        <pc:sldMkLst>
          <pc:docMk/>
          <pc:sldMk cId="2752678934" sldId="368"/>
        </pc:sldMkLst>
      </pc:sldChg>
      <pc:sldChg chg="modSp add">
        <pc:chgData name="Francisco Corella" userId="489df00013e770df" providerId="LiveId" clId="{41786E78-96EE-4225-880D-5119C700BD48}" dt="2023-07-12T03:31:18.766" v="5678"/>
        <pc:sldMkLst>
          <pc:docMk/>
          <pc:sldMk cId="496201548" sldId="369"/>
        </pc:sldMkLst>
        <pc:spChg chg="mod">
          <ac:chgData name="Francisco Corella" userId="489df00013e770df" providerId="LiveId" clId="{41786E78-96EE-4225-880D-5119C700BD48}" dt="2023-07-12T03:31:18.766" v="5678"/>
          <ac:spMkLst>
            <pc:docMk/>
            <pc:sldMk cId="496201548" sldId="369"/>
            <ac:spMk id="32" creationId="{FDED5958-C97E-27D2-D343-F781F73F1E1F}"/>
          </ac:spMkLst>
        </pc:spChg>
      </pc:sldChg>
      <pc:sldChg chg="add del">
        <pc:chgData name="Francisco Corella" userId="489df00013e770df" providerId="LiveId" clId="{41786E78-96EE-4225-880D-5119C700BD48}" dt="2023-07-10T19:59:39.496" v="2331"/>
        <pc:sldMkLst>
          <pc:docMk/>
          <pc:sldMk cId="1403331395" sldId="369"/>
        </pc:sldMkLst>
      </pc:sldChg>
      <pc:sldChg chg="add del">
        <pc:chgData name="Francisco Corella" userId="489df00013e770df" providerId="LiveId" clId="{41786E78-96EE-4225-880D-5119C700BD48}" dt="2023-07-10T19:59:39.496" v="2331"/>
        <pc:sldMkLst>
          <pc:docMk/>
          <pc:sldMk cId="839371405" sldId="370"/>
        </pc:sldMkLst>
      </pc:sldChg>
      <pc:sldChg chg="modSp add mod">
        <pc:chgData name="Francisco Corella" userId="489df00013e770df" providerId="LiveId" clId="{41786E78-96EE-4225-880D-5119C700BD48}" dt="2023-07-12T03:31:18.766" v="5678"/>
        <pc:sldMkLst>
          <pc:docMk/>
          <pc:sldMk cId="1533112204" sldId="370"/>
        </pc:sldMkLst>
        <pc:spChg chg="mod">
          <ac:chgData name="Francisco Corella" userId="489df00013e770df" providerId="LiveId" clId="{41786E78-96EE-4225-880D-5119C700BD48}" dt="2023-07-10T22:05:12.953" v="3603" actId="20577"/>
          <ac:spMkLst>
            <pc:docMk/>
            <pc:sldMk cId="1533112204" sldId="370"/>
            <ac:spMk id="12" creationId="{FD63621D-0020-A63F-4BD5-F619D1FF079C}"/>
          </ac:spMkLst>
        </pc:spChg>
        <pc:spChg chg="mod">
          <ac:chgData name="Francisco Corella" userId="489df00013e770df" providerId="LiveId" clId="{41786E78-96EE-4225-880D-5119C700BD48}" dt="2023-07-12T03:31:18.766" v="5678"/>
          <ac:spMkLst>
            <pc:docMk/>
            <pc:sldMk cId="1533112204" sldId="370"/>
            <ac:spMk id="14" creationId="{84FDA1DA-5DAE-C7AB-D4F2-82DB2AB36F1F}"/>
          </ac:spMkLst>
        </pc:spChg>
      </pc:sldChg>
      <pc:sldChg chg="add del">
        <pc:chgData name="Francisco Corella" userId="489df00013e770df" providerId="LiveId" clId="{41786E78-96EE-4225-880D-5119C700BD48}" dt="2023-07-10T19:59:39.496" v="2331"/>
        <pc:sldMkLst>
          <pc:docMk/>
          <pc:sldMk cId="2058794920" sldId="371"/>
        </pc:sldMkLst>
      </pc:sldChg>
      <pc:sldChg chg="modSp add mod">
        <pc:chgData name="Francisco Corella" userId="489df00013e770df" providerId="LiveId" clId="{41786E78-96EE-4225-880D-5119C700BD48}" dt="2023-07-12T04:02:45.196" v="5963" actId="11"/>
        <pc:sldMkLst>
          <pc:docMk/>
          <pc:sldMk cId="2189836635" sldId="371"/>
        </pc:sldMkLst>
        <pc:spChg chg="mod">
          <ac:chgData name="Francisco Corella" userId="489df00013e770df" providerId="LiveId" clId="{41786E78-96EE-4225-880D-5119C700BD48}" dt="2023-07-11T23:38:11.751" v="5506" actId="20577"/>
          <ac:spMkLst>
            <pc:docMk/>
            <pc:sldMk cId="2189836635" sldId="371"/>
            <ac:spMk id="2" creationId="{3A5E3BD3-5126-9788-D3C3-D76B59233368}"/>
          </ac:spMkLst>
        </pc:spChg>
        <pc:spChg chg="mod">
          <ac:chgData name="Francisco Corella" userId="489df00013e770df" providerId="LiveId" clId="{41786E78-96EE-4225-880D-5119C700BD48}" dt="2023-07-12T04:02:45.196" v="5963" actId="11"/>
          <ac:spMkLst>
            <pc:docMk/>
            <pc:sldMk cId="2189836635" sldId="371"/>
            <ac:spMk id="3" creationId="{4A3A1D3D-6F2B-378A-9DDA-156257E10481}"/>
          </ac:spMkLst>
        </pc:spChg>
      </pc:sldChg>
      <pc:sldChg chg="addSp delSp modSp add mod">
        <pc:chgData name="Francisco Corella" userId="489df00013e770df" providerId="LiveId" clId="{41786E78-96EE-4225-880D-5119C700BD48}" dt="2023-07-10T21:04:13.326" v="2799" actId="478"/>
        <pc:sldMkLst>
          <pc:docMk/>
          <pc:sldMk cId="43146031" sldId="372"/>
        </pc:sldMkLst>
        <pc:spChg chg="add mod">
          <ac:chgData name="Francisco Corella" userId="489df00013e770df" providerId="LiveId" clId="{41786E78-96EE-4225-880D-5119C700BD48}" dt="2023-07-10T21:03:28.132" v="2786"/>
          <ac:spMkLst>
            <pc:docMk/>
            <pc:sldMk cId="43146031" sldId="372"/>
            <ac:spMk id="3" creationId="{3A36B770-7C85-0C0E-B5FE-C7C63DC1E93A}"/>
          </ac:spMkLst>
        </pc:spChg>
        <pc:spChg chg="add mod">
          <ac:chgData name="Francisco Corella" userId="489df00013e770df" providerId="LiveId" clId="{41786E78-96EE-4225-880D-5119C700BD48}" dt="2023-07-10T21:03:28.132" v="2786"/>
          <ac:spMkLst>
            <pc:docMk/>
            <pc:sldMk cId="43146031" sldId="372"/>
            <ac:spMk id="4" creationId="{8BD9E41B-9322-0789-6186-9D5747E5E19A}"/>
          </ac:spMkLst>
        </pc:spChg>
        <pc:spChg chg="add mod">
          <ac:chgData name="Francisco Corella" userId="489df00013e770df" providerId="LiveId" clId="{41786E78-96EE-4225-880D-5119C700BD48}" dt="2023-07-10T21:03:28.132" v="2786"/>
          <ac:spMkLst>
            <pc:docMk/>
            <pc:sldMk cId="43146031" sldId="372"/>
            <ac:spMk id="5" creationId="{63E9DC12-2CBA-AD76-0860-FF4A6888EB60}"/>
          </ac:spMkLst>
        </pc:spChg>
        <pc:spChg chg="add mod">
          <ac:chgData name="Francisco Corella" userId="489df00013e770df" providerId="LiveId" clId="{41786E78-96EE-4225-880D-5119C700BD48}" dt="2023-07-10T21:03:28.132" v="2786"/>
          <ac:spMkLst>
            <pc:docMk/>
            <pc:sldMk cId="43146031" sldId="372"/>
            <ac:spMk id="6" creationId="{266AAE5C-5FF7-014F-6BE2-A20C19580710}"/>
          </ac:spMkLst>
        </pc:spChg>
        <pc:spChg chg="add mod">
          <ac:chgData name="Francisco Corella" userId="489df00013e770df" providerId="LiveId" clId="{41786E78-96EE-4225-880D-5119C700BD48}" dt="2023-07-10T21:03:28.132" v="2786"/>
          <ac:spMkLst>
            <pc:docMk/>
            <pc:sldMk cId="43146031" sldId="372"/>
            <ac:spMk id="7" creationId="{5BBDAFBD-152A-8544-561A-F3DEDDDEE05D}"/>
          </ac:spMkLst>
        </pc:spChg>
        <pc:spChg chg="add mod">
          <ac:chgData name="Francisco Corella" userId="489df00013e770df" providerId="LiveId" clId="{41786E78-96EE-4225-880D-5119C700BD48}" dt="2023-07-10T21:03:28.132" v="2786"/>
          <ac:spMkLst>
            <pc:docMk/>
            <pc:sldMk cId="43146031" sldId="372"/>
            <ac:spMk id="8" creationId="{8A182A10-3787-C03C-1821-E89F0F5B792D}"/>
          </ac:spMkLst>
        </pc:spChg>
        <pc:spChg chg="add mod">
          <ac:chgData name="Francisco Corella" userId="489df00013e770df" providerId="LiveId" clId="{41786E78-96EE-4225-880D-5119C700BD48}" dt="2023-07-10T21:03:28.132" v="2786"/>
          <ac:spMkLst>
            <pc:docMk/>
            <pc:sldMk cId="43146031" sldId="372"/>
            <ac:spMk id="9" creationId="{A08E044B-50A3-8169-7F80-408560DBC87A}"/>
          </ac:spMkLst>
        </pc:spChg>
        <pc:spChg chg="add mod">
          <ac:chgData name="Francisco Corella" userId="489df00013e770df" providerId="LiveId" clId="{41786E78-96EE-4225-880D-5119C700BD48}" dt="2023-07-10T21:03:28.132" v="2786"/>
          <ac:spMkLst>
            <pc:docMk/>
            <pc:sldMk cId="43146031" sldId="372"/>
            <ac:spMk id="10" creationId="{3668C2D0-68E9-17BB-405A-68A7E8F9E3BA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11" creationId="{04C8CA93-49BE-DE1B-A936-C6B11F75A21F}"/>
          </ac:spMkLst>
        </pc:spChg>
        <pc:spChg chg="add mod">
          <ac:chgData name="Francisco Corella" userId="489df00013e770df" providerId="LiveId" clId="{41786E78-96EE-4225-880D-5119C700BD48}" dt="2023-07-10T21:03:28.132" v="2786"/>
          <ac:spMkLst>
            <pc:docMk/>
            <pc:sldMk cId="43146031" sldId="372"/>
            <ac:spMk id="12" creationId="{695C08E0-FCF5-2493-C310-B39147923D45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14" creationId="{46DAEC2C-8C49-28DB-60D3-C288302DFE3D}"/>
          </ac:spMkLst>
        </pc:spChg>
        <pc:spChg chg="add mod">
          <ac:chgData name="Francisco Corella" userId="489df00013e770df" providerId="LiveId" clId="{41786E78-96EE-4225-880D-5119C700BD48}" dt="2023-07-10T21:03:28.132" v="2786"/>
          <ac:spMkLst>
            <pc:docMk/>
            <pc:sldMk cId="43146031" sldId="372"/>
            <ac:spMk id="15" creationId="{EFA4AAC7-0937-54E4-54BB-A30EF496C3F3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16" creationId="{F9843A50-411F-F0C4-82A1-EFFB4FB3583F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17" creationId="{3A2229EF-4E4B-28BE-1670-8011E00D1F36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20" creationId="{BEAD6FC6-2159-03BE-CC6F-7DA4F458F94A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21" creationId="{6ED97C55-A2BD-112F-5F9D-BA40C42B7B4D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23" creationId="{388C4743-14DB-A52A-86F9-1B8665A83D4B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24" creationId="{5DAB0D4D-0531-B964-7C3B-FC16EF642E18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25" creationId="{505C5B97-4C9E-92D7-2C38-AF4F8C7B2180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35" creationId="{678DE14F-20FA-E2B5-BDD4-0B36062AC57A}"/>
          </ac:spMkLst>
        </pc:spChg>
        <pc:spChg chg="mod">
          <ac:chgData name="Francisco Corella" userId="489df00013e770df" providerId="LiveId" clId="{41786E78-96EE-4225-880D-5119C700BD48}" dt="2023-07-10T20:59:37.588" v="2761" actId="20577"/>
          <ac:spMkLst>
            <pc:docMk/>
            <pc:sldMk cId="43146031" sldId="372"/>
            <ac:spMk id="36" creationId="{7AEA4971-D238-F317-421C-1B5C3DEC74CA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37" creationId="{5BB46A4F-D1F3-B693-50E9-23BA8A21D571}"/>
          </ac:spMkLst>
        </pc:spChg>
        <pc:spChg chg="mod">
          <ac:chgData name="Francisco Corella" userId="489df00013e770df" providerId="LiveId" clId="{41786E78-96EE-4225-880D-5119C700BD48}" dt="2023-07-10T21:04:00.671" v="2798" actId="20577"/>
          <ac:spMkLst>
            <pc:docMk/>
            <pc:sldMk cId="43146031" sldId="372"/>
            <ac:spMk id="39" creationId="{428D5027-ED11-4815-C6D2-CB0E9503AAE8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42" creationId="{D96C354E-9F94-6AAE-2044-637AF7869E1D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43" creationId="{9C6C04FC-F0EC-45BA-82B1-60696F89A3BB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44" creationId="{8A16CDEF-18A2-E465-931C-DEF548200E7B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45" creationId="{64B8B1DD-F3DF-09F2-961D-0132A288DE01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46" creationId="{15FC68B6-4DC2-41A7-A2B1-779A3DB3B93F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47" creationId="{A65EF355-C5D8-13AE-F13D-7F4406507A43}"/>
          </ac:spMkLst>
        </pc:spChg>
        <pc:spChg chg="del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48" creationId="{925E7DE0-1034-30B3-9CA8-0F7CC9C8ACBB}"/>
          </ac:spMkLst>
        </pc:spChg>
        <pc:spChg chg="del mod">
          <ac:chgData name="Francisco Corella" userId="489df00013e770df" providerId="LiveId" clId="{41786E78-96EE-4225-880D-5119C700BD48}" dt="2023-07-10T21:03:27.083" v="2785" actId="478"/>
          <ac:spMkLst>
            <pc:docMk/>
            <pc:sldMk cId="43146031" sldId="372"/>
            <ac:spMk id="49" creationId="{8D21281D-5B1F-CE77-9BD4-30E034403433}"/>
          </ac:spMkLst>
        </pc:spChg>
        <pc:spChg chg="mod">
          <ac:chgData name="Francisco Corella" userId="489df00013e770df" providerId="LiveId" clId="{41786E78-96EE-4225-880D-5119C700BD48}" dt="2023-07-10T21:03:28.132" v="2786"/>
          <ac:spMkLst>
            <pc:docMk/>
            <pc:sldMk cId="43146031" sldId="372"/>
            <ac:spMk id="53" creationId="{805F9073-4806-07D9-24F4-8ECF5D0D499F}"/>
          </ac:spMkLst>
        </pc:spChg>
        <pc:spChg chg="add mod">
          <ac:chgData name="Francisco Corella" userId="489df00013e770df" providerId="LiveId" clId="{41786E78-96EE-4225-880D-5119C700BD48}" dt="2023-07-10T21:03:28.132" v="2786"/>
          <ac:spMkLst>
            <pc:docMk/>
            <pc:sldMk cId="43146031" sldId="372"/>
            <ac:spMk id="54" creationId="{3057A246-19FF-4142-9309-82F54CE44AD2}"/>
          </ac:spMkLst>
        </pc:spChg>
        <pc:spChg chg="add mod">
          <ac:chgData name="Francisco Corella" userId="489df00013e770df" providerId="LiveId" clId="{41786E78-96EE-4225-880D-5119C700BD48}" dt="2023-07-10T21:03:28.132" v="2786"/>
          <ac:spMkLst>
            <pc:docMk/>
            <pc:sldMk cId="43146031" sldId="372"/>
            <ac:spMk id="55" creationId="{03169C3C-288D-918C-4C5F-7D0CBFB9997E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59" creationId="{4C79CA5F-4CA7-0A14-B1B3-7A85B617E014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61" creationId="{3873C3C8-66CA-4941-757A-8CB50E9954B2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69" creationId="{7AA72793-0BB0-C47D-FA36-20D85949A74C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73" creationId="{7EAAC6B3-3212-3655-FA62-BC5BECE73BE6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74" creationId="{DBA0509E-6A16-1D21-3F30-CEF344AF653D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75" creationId="{6EBBF8EE-068A-15B6-201A-ED17B949E7CD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76" creationId="{6BFBF43E-B494-CF7D-17AF-D47AF12857D1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77" creationId="{C97CF237-3BCD-88A8-95E0-ADA1A0348693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78" creationId="{02636C06-5314-BF6B-3DA0-16B57DC81110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79" creationId="{6AE5C35D-B3B8-0051-F932-A3205D901B2F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80" creationId="{8D49FE1F-AF7F-334B-19BF-4B55133D2E87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81" creationId="{03DF43E3-48E9-FAF3-6E7C-CE2AE22DDA3E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82" creationId="{EC184CB7-F602-982B-212D-B9F4F7762BDE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83" creationId="{8AB73B39-3D1E-F42B-8125-4D55670FADA0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84" creationId="{F4D78D7D-FB22-4385-7769-88D8E1497FF3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86" creationId="{9445AE02-06E4-C36E-228F-8CA5B928B560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87" creationId="{DA68A667-4119-6EEA-9626-0D76CDA728D0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88" creationId="{4B9D9921-33B3-3367-9FED-9390633ABFC1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90" creationId="{869A42C4-3518-0774-0698-F8016DB7EC81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91" creationId="{C1CB2963-396C-3D35-C3E5-7F0654CF2E4B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92" creationId="{183D3D28-A8F6-8D09-4CC6-2D022EDAEA2A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93" creationId="{F7F3F15A-31B0-6F88-5A22-A9766C6E012E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94" creationId="{CF0DE511-7643-399E-F836-9E4D1C572EBE}"/>
          </ac:spMkLst>
        </pc:spChg>
        <pc:spChg chg="del">
          <ac:chgData name="Francisco Corella" userId="489df00013e770df" providerId="LiveId" clId="{41786E78-96EE-4225-880D-5119C700BD48}" dt="2023-07-10T21:04:13.326" v="2799" actId="478"/>
          <ac:spMkLst>
            <pc:docMk/>
            <pc:sldMk cId="43146031" sldId="372"/>
            <ac:spMk id="95" creationId="{12936E49-C5C4-8BDB-01E5-680A1B2B86E5}"/>
          </ac:spMkLst>
        </pc:spChg>
        <pc:grpChg chg="add mod">
          <ac:chgData name="Francisco Corella" userId="489df00013e770df" providerId="LiveId" clId="{41786E78-96EE-4225-880D-5119C700BD48}" dt="2023-07-10T21:03:28.132" v="2786"/>
          <ac:grpSpMkLst>
            <pc:docMk/>
            <pc:sldMk cId="43146031" sldId="372"/>
            <ac:grpSpMk id="19" creationId="{07BBE0C9-D4BC-78F3-4388-84D3038F3E3D}"/>
          </ac:grpSpMkLst>
        </pc:grpChg>
        <pc:grpChg chg="del">
          <ac:chgData name="Francisco Corella" userId="489df00013e770df" providerId="LiveId" clId="{41786E78-96EE-4225-880D-5119C700BD48}" dt="2023-07-10T21:03:27.083" v="2785" actId="478"/>
          <ac:grpSpMkLst>
            <pc:docMk/>
            <pc:sldMk cId="43146031" sldId="372"/>
            <ac:grpSpMk id="29" creationId="{CF5B9A96-FEBE-A7DD-FDE4-A36EA106AF1C}"/>
          </ac:grpSpMkLst>
        </pc:grpChg>
        <pc:grpChg chg="del">
          <ac:chgData name="Francisco Corella" userId="489df00013e770df" providerId="LiveId" clId="{41786E78-96EE-4225-880D-5119C700BD48}" dt="2023-07-10T21:04:13.326" v="2799" actId="478"/>
          <ac:grpSpMkLst>
            <pc:docMk/>
            <pc:sldMk cId="43146031" sldId="372"/>
            <ac:grpSpMk id="62" creationId="{2A67B935-BCBC-1076-D5FD-758E073A4313}"/>
          </ac:grpSpMkLst>
        </pc:grpChg>
        <pc:cxnChg chg="add mod">
          <ac:chgData name="Francisco Corella" userId="489df00013e770df" providerId="LiveId" clId="{41786E78-96EE-4225-880D-5119C700BD48}" dt="2023-07-10T21:03:28.132" v="2786"/>
          <ac:cxnSpMkLst>
            <pc:docMk/>
            <pc:sldMk cId="43146031" sldId="372"/>
            <ac:cxnSpMk id="18" creationId="{320244D3-5D87-B8A9-0443-CC9E39C7E534}"/>
          </ac:cxnSpMkLst>
        </pc:cxnChg>
        <pc:cxnChg chg="del">
          <ac:chgData name="Francisco Corella" userId="489df00013e770df" providerId="LiveId" clId="{41786E78-96EE-4225-880D-5119C700BD48}" dt="2023-07-10T21:03:27.083" v="2785" actId="478"/>
          <ac:cxnSpMkLst>
            <pc:docMk/>
            <pc:sldMk cId="43146031" sldId="372"/>
            <ac:cxnSpMk id="22" creationId="{7924C7F5-8E0E-1A23-24F8-A7C6C78EC353}"/>
          </ac:cxnSpMkLst>
        </pc:cxnChg>
        <pc:cxnChg chg="mod">
          <ac:chgData name="Francisco Corella" userId="489df00013e770df" providerId="LiveId" clId="{41786E78-96EE-4225-880D-5119C700BD48}" dt="2023-07-10T21:03:28.132" v="2786"/>
          <ac:cxnSpMkLst>
            <pc:docMk/>
            <pc:sldMk cId="43146031" sldId="372"/>
            <ac:cxnSpMk id="28" creationId="{CEA52B75-6AFF-3456-848B-93D66E3CD213}"/>
          </ac:cxnSpMkLst>
        </pc:cxnChg>
        <pc:cxnChg chg="mod">
          <ac:chgData name="Francisco Corella" userId="489df00013e770df" providerId="LiveId" clId="{41786E78-96EE-4225-880D-5119C700BD48}" dt="2023-07-10T21:03:28.132" v="2786"/>
          <ac:cxnSpMkLst>
            <pc:docMk/>
            <pc:sldMk cId="43146031" sldId="372"/>
            <ac:cxnSpMk id="41" creationId="{1AA9303C-6876-1083-9C6A-289BDFB96DB6}"/>
          </ac:cxnSpMkLst>
        </pc:cxnChg>
        <pc:cxnChg chg="mod">
          <ac:chgData name="Francisco Corella" userId="489df00013e770df" providerId="LiveId" clId="{41786E78-96EE-4225-880D-5119C700BD48}" dt="2023-07-10T21:03:28.132" v="2786"/>
          <ac:cxnSpMkLst>
            <pc:docMk/>
            <pc:sldMk cId="43146031" sldId="372"/>
            <ac:cxnSpMk id="50" creationId="{FBB407C9-5806-74BE-63CD-E60F07CD2578}"/>
          </ac:cxnSpMkLst>
        </pc:cxnChg>
        <pc:cxnChg chg="mod">
          <ac:chgData name="Francisco Corella" userId="489df00013e770df" providerId="LiveId" clId="{41786E78-96EE-4225-880D-5119C700BD48}" dt="2023-07-10T21:03:28.132" v="2786"/>
          <ac:cxnSpMkLst>
            <pc:docMk/>
            <pc:sldMk cId="43146031" sldId="372"/>
            <ac:cxnSpMk id="51" creationId="{B440E95F-A02F-6500-4DFB-FD1A4ABC0DB9}"/>
          </ac:cxnSpMkLst>
        </pc:cxnChg>
        <pc:cxnChg chg="mod">
          <ac:chgData name="Francisco Corella" userId="489df00013e770df" providerId="LiveId" clId="{41786E78-96EE-4225-880D-5119C700BD48}" dt="2023-07-10T21:03:48.659" v="2789" actId="14100"/>
          <ac:cxnSpMkLst>
            <pc:docMk/>
            <pc:sldMk cId="43146031" sldId="372"/>
            <ac:cxnSpMk id="52" creationId="{BACBF26F-F57F-EFC3-1B56-B87834FF3FC2}"/>
          </ac:cxnSpMkLst>
        </pc:cxnChg>
        <pc:cxnChg chg="add mod">
          <ac:chgData name="Francisco Corella" userId="489df00013e770df" providerId="LiveId" clId="{41786E78-96EE-4225-880D-5119C700BD48}" dt="2023-07-10T21:03:28.132" v="2786"/>
          <ac:cxnSpMkLst>
            <pc:docMk/>
            <pc:sldMk cId="43146031" sldId="372"/>
            <ac:cxnSpMk id="56" creationId="{331DF767-9BB2-2790-5B36-1E4F1C9DFA5D}"/>
          </ac:cxnSpMkLst>
        </pc:cxnChg>
        <pc:cxnChg chg="mod">
          <ac:chgData name="Francisco Corella" userId="489df00013e770df" providerId="LiveId" clId="{41786E78-96EE-4225-880D-5119C700BD48}" dt="2023-07-10T21:03:44.561" v="2788" actId="14100"/>
          <ac:cxnSpMkLst>
            <pc:docMk/>
            <pc:sldMk cId="43146031" sldId="372"/>
            <ac:cxnSpMk id="85" creationId="{A53FC2BF-A226-C5EB-5EA2-00F08ED65DC9}"/>
          </ac:cxnSpMkLst>
        </pc:cxnChg>
        <pc:cxnChg chg="del">
          <ac:chgData name="Francisco Corella" userId="489df00013e770df" providerId="LiveId" clId="{41786E78-96EE-4225-880D-5119C700BD48}" dt="2023-07-10T21:03:27.083" v="2785" actId="478"/>
          <ac:cxnSpMkLst>
            <pc:docMk/>
            <pc:sldMk cId="43146031" sldId="372"/>
            <ac:cxnSpMk id="89" creationId="{7704EABE-1377-A861-DAF0-C39C0F0E4C34}"/>
          </ac:cxnSpMkLst>
        </pc:cxnChg>
      </pc:sldChg>
      <pc:sldChg chg="add del">
        <pc:chgData name="Francisco Corella" userId="489df00013e770df" providerId="LiveId" clId="{41786E78-96EE-4225-880D-5119C700BD48}" dt="2023-07-10T19:59:39.496" v="2331"/>
        <pc:sldMkLst>
          <pc:docMk/>
          <pc:sldMk cId="1262337665" sldId="372"/>
        </pc:sldMkLst>
      </pc:sldChg>
      <pc:sldChg chg="addSp delSp modSp add mod">
        <pc:chgData name="Francisco Corella" userId="489df00013e770df" providerId="LiveId" clId="{41786E78-96EE-4225-880D-5119C700BD48}" dt="2023-07-12T03:31:18.766" v="5678"/>
        <pc:sldMkLst>
          <pc:docMk/>
          <pc:sldMk cId="2376394022" sldId="373"/>
        </pc:sldMkLst>
        <pc:spChg chg="mod">
          <ac:chgData name="Francisco Corella" userId="489df00013e770df" providerId="LiveId" clId="{41786E78-96EE-4225-880D-5119C700BD48}" dt="2023-07-10T21:10:20.201" v="2887" actId="14100"/>
          <ac:spMkLst>
            <pc:docMk/>
            <pc:sldMk cId="2376394022" sldId="373"/>
            <ac:spMk id="2" creationId="{8E943A39-3D8C-BB3D-F784-8D11BCD0F108}"/>
          </ac:spMkLst>
        </pc:spChg>
        <pc:spChg chg="mod">
          <ac:chgData name="Francisco Corella" userId="489df00013e770df" providerId="LiveId" clId="{41786E78-96EE-4225-880D-5119C700BD48}" dt="2023-07-10T23:16:16.692" v="4841" actId="1036"/>
          <ac:spMkLst>
            <pc:docMk/>
            <pc:sldMk cId="2376394022" sldId="373"/>
            <ac:spMk id="3" creationId="{883D957F-196D-8814-0531-5EB488F49A0D}"/>
          </ac:spMkLst>
        </pc:spChg>
        <pc:spChg chg="mod">
          <ac:chgData name="Francisco Corella" userId="489df00013e770df" providerId="LiveId" clId="{41786E78-96EE-4225-880D-5119C700BD48}" dt="2023-07-10T23:16:13.878" v="4839" actId="1035"/>
          <ac:spMkLst>
            <pc:docMk/>
            <pc:sldMk cId="2376394022" sldId="373"/>
            <ac:spMk id="4" creationId="{33F8D4EC-BCB8-EE5C-CC3F-CF7BB8328767}"/>
          </ac:spMkLst>
        </pc:spChg>
        <pc:spChg chg="mod">
          <ac:chgData name="Francisco Corella" userId="489df00013e770df" providerId="LiveId" clId="{41786E78-96EE-4225-880D-5119C700BD48}" dt="2023-07-10T23:16:16.692" v="4841" actId="1036"/>
          <ac:spMkLst>
            <pc:docMk/>
            <pc:sldMk cId="2376394022" sldId="373"/>
            <ac:spMk id="5" creationId="{0F20F8C8-522D-6662-D89C-717E696AA948}"/>
          </ac:spMkLst>
        </pc:spChg>
        <pc:spChg chg="add mod">
          <ac:chgData name="Francisco Corella" userId="489df00013e770df" providerId="LiveId" clId="{41786E78-96EE-4225-880D-5119C700BD48}" dt="2023-07-10T21:10:13.100" v="2886" actId="1036"/>
          <ac:spMkLst>
            <pc:docMk/>
            <pc:sldMk cId="2376394022" sldId="373"/>
            <ac:spMk id="6" creationId="{C8EB41BC-D728-4DF4-1928-CC082F2FB2E5}"/>
          </ac:spMkLst>
        </pc:spChg>
        <pc:spChg chg="add mod">
          <ac:chgData name="Francisco Corella" userId="489df00013e770df" providerId="LiveId" clId="{41786E78-96EE-4225-880D-5119C700BD48}" dt="2023-07-10T21:10:13.100" v="2886" actId="1036"/>
          <ac:spMkLst>
            <pc:docMk/>
            <pc:sldMk cId="2376394022" sldId="373"/>
            <ac:spMk id="8" creationId="{F67E8277-F0F4-C46B-F03A-56CFF914E14A}"/>
          </ac:spMkLst>
        </pc:spChg>
        <pc:spChg chg="add mod">
          <ac:chgData name="Francisco Corella" userId="489df00013e770df" providerId="LiveId" clId="{41786E78-96EE-4225-880D-5119C700BD48}" dt="2023-07-10T21:10:13.100" v="2886" actId="1036"/>
          <ac:spMkLst>
            <pc:docMk/>
            <pc:sldMk cId="2376394022" sldId="373"/>
            <ac:spMk id="10" creationId="{99E4EA19-4AC2-E543-7F04-5C08295A259F}"/>
          </ac:spMkLst>
        </pc:spChg>
        <pc:spChg chg="add mod">
          <ac:chgData name="Francisco Corella" userId="489df00013e770df" providerId="LiveId" clId="{41786E78-96EE-4225-880D-5119C700BD48}" dt="2023-07-10T21:10:13.100" v="2886" actId="1036"/>
          <ac:spMkLst>
            <pc:docMk/>
            <pc:sldMk cId="2376394022" sldId="373"/>
            <ac:spMk id="11" creationId="{77305ABB-A86B-194E-836A-54309A7B7644}"/>
          </ac:spMkLst>
        </pc:spChg>
        <pc:spChg chg="add mod">
          <ac:chgData name="Francisco Corella" userId="489df00013e770df" providerId="LiveId" clId="{41786E78-96EE-4225-880D-5119C700BD48}" dt="2023-07-10T23:17:01.731" v="4859" actId="1035"/>
          <ac:spMkLst>
            <pc:docMk/>
            <pc:sldMk cId="2376394022" sldId="373"/>
            <ac:spMk id="22" creationId="{854034C9-8BA1-388D-C38D-DC1C0105B6C2}"/>
          </ac:spMkLst>
        </pc:spChg>
        <pc:spChg chg="add mod">
          <ac:chgData name="Francisco Corella" userId="489df00013e770df" providerId="LiveId" clId="{41786E78-96EE-4225-880D-5119C700BD48}" dt="2023-07-10T23:17:01.731" v="4859" actId="1035"/>
          <ac:spMkLst>
            <pc:docMk/>
            <pc:sldMk cId="2376394022" sldId="373"/>
            <ac:spMk id="23" creationId="{84817CF4-DB06-DB6A-F16C-814885A6813F}"/>
          </ac:spMkLst>
        </pc:spChg>
        <pc:spChg chg="add mod">
          <ac:chgData name="Francisco Corella" userId="489df00013e770df" providerId="LiveId" clId="{41786E78-96EE-4225-880D-5119C700BD48}" dt="2023-07-10T23:15:40.791" v="4826" actId="1076"/>
          <ac:spMkLst>
            <pc:docMk/>
            <pc:sldMk cId="2376394022" sldId="373"/>
            <ac:spMk id="24" creationId="{C3DF167A-100C-A437-616E-1D90663EED38}"/>
          </ac:spMkLst>
        </pc:spChg>
        <pc:spChg chg="add mod">
          <ac:chgData name="Francisco Corella" userId="489df00013e770df" providerId="LiveId" clId="{41786E78-96EE-4225-880D-5119C700BD48}" dt="2023-07-10T23:15:40.791" v="4826" actId="1076"/>
          <ac:spMkLst>
            <pc:docMk/>
            <pc:sldMk cId="2376394022" sldId="373"/>
            <ac:spMk id="25" creationId="{22BF227C-B541-C2CB-1317-24BF7A82779D}"/>
          </ac:spMkLst>
        </pc:spChg>
        <pc:spChg chg="del">
          <ac:chgData name="Francisco Corella" userId="489df00013e770df" providerId="LiveId" clId="{41786E78-96EE-4225-880D-5119C700BD48}" dt="2023-07-10T21:06:19.052" v="2801" actId="478"/>
          <ac:spMkLst>
            <pc:docMk/>
            <pc:sldMk cId="2376394022" sldId="373"/>
            <ac:spMk id="33" creationId="{78D22457-345C-CE10-7A42-18C1762D1219}"/>
          </ac:spMkLst>
        </pc:spChg>
        <pc:spChg chg="mod">
          <ac:chgData name="Francisco Corella" userId="489df00013e770df" providerId="LiveId" clId="{41786E78-96EE-4225-880D-5119C700BD48}" dt="2023-07-10T21:10:29.088" v="2889" actId="14100"/>
          <ac:spMkLst>
            <pc:docMk/>
            <pc:sldMk cId="2376394022" sldId="373"/>
            <ac:spMk id="34" creationId="{D0AB19A3-64CC-821B-880C-60EF966304E2}"/>
          </ac:spMkLst>
        </pc:spChg>
        <pc:spChg chg="mod">
          <ac:chgData name="Francisco Corella" userId="489df00013e770df" providerId="LiveId" clId="{41786E78-96EE-4225-880D-5119C700BD48}" dt="2023-07-11T23:23:54.274" v="5383" actId="20577"/>
          <ac:spMkLst>
            <pc:docMk/>
            <pc:sldMk cId="2376394022" sldId="373"/>
            <ac:spMk id="36" creationId="{7AEA4971-D238-F317-421C-1B5C3DEC74CA}"/>
          </ac:spMkLst>
        </pc:spChg>
        <pc:spChg chg="del">
          <ac:chgData name="Francisco Corella" userId="489df00013e770df" providerId="LiveId" clId="{41786E78-96EE-4225-880D-5119C700BD48}" dt="2023-07-10T21:06:19.052" v="2801" actId="478"/>
          <ac:spMkLst>
            <pc:docMk/>
            <pc:sldMk cId="2376394022" sldId="373"/>
            <ac:spMk id="37" creationId="{90E44069-F85B-6B3A-3885-304534512297}"/>
          </ac:spMkLst>
        </pc:spChg>
        <pc:spChg chg="del">
          <ac:chgData name="Francisco Corella" userId="489df00013e770df" providerId="LiveId" clId="{41786E78-96EE-4225-880D-5119C700BD48}" dt="2023-07-10T21:06:49.042" v="2804" actId="478"/>
          <ac:spMkLst>
            <pc:docMk/>
            <pc:sldMk cId="2376394022" sldId="373"/>
            <ac:spMk id="58" creationId="{B18D97FD-0E30-20D0-5AE5-9CE49853F727}"/>
          </ac:spMkLst>
        </pc:spChg>
        <pc:spChg chg="del">
          <ac:chgData name="Francisco Corella" userId="489df00013e770df" providerId="LiveId" clId="{41786E78-96EE-4225-880D-5119C700BD48}" dt="2023-07-10T21:07:17.154" v="2805" actId="478"/>
          <ac:spMkLst>
            <pc:docMk/>
            <pc:sldMk cId="2376394022" sldId="373"/>
            <ac:spMk id="73" creationId="{9F2A05B3-00B9-2C56-0FAB-71596AE6B08E}"/>
          </ac:spMkLst>
        </pc:spChg>
        <pc:spChg chg="del">
          <ac:chgData name="Francisco Corella" userId="489df00013e770df" providerId="LiveId" clId="{41786E78-96EE-4225-880D-5119C700BD48}" dt="2023-07-10T21:08:02.435" v="2808" actId="478"/>
          <ac:spMkLst>
            <pc:docMk/>
            <pc:sldMk cId="2376394022" sldId="373"/>
            <ac:spMk id="100" creationId="{D68B2B5A-D597-831F-32C1-9DD7F4B3BAC8}"/>
          </ac:spMkLst>
        </pc:spChg>
        <pc:spChg chg="del">
          <ac:chgData name="Francisco Corella" userId="489df00013e770df" providerId="LiveId" clId="{41786E78-96EE-4225-880D-5119C700BD48}" dt="2023-07-10T21:08:02.435" v="2808" actId="478"/>
          <ac:spMkLst>
            <pc:docMk/>
            <pc:sldMk cId="2376394022" sldId="373"/>
            <ac:spMk id="101" creationId="{E5B13F52-5EC4-9E2B-9603-66C6A2A3701E}"/>
          </ac:spMkLst>
        </pc:spChg>
        <pc:spChg chg="del">
          <ac:chgData name="Francisco Corella" userId="489df00013e770df" providerId="LiveId" clId="{41786E78-96EE-4225-880D-5119C700BD48}" dt="2023-07-10T21:08:02.435" v="2808" actId="478"/>
          <ac:spMkLst>
            <pc:docMk/>
            <pc:sldMk cId="2376394022" sldId="373"/>
            <ac:spMk id="107" creationId="{E2584D6F-D711-E10C-FA9B-ABD044EBDC42}"/>
          </ac:spMkLst>
        </pc:spChg>
        <pc:spChg chg="del">
          <ac:chgData name="Francisco Corella" userId="489df00013e770df" providerId="LiveId" clId="{41786E78-96EE-4225-880D-5119C700BD48}" dt="2023-07-10T21:08:02.435" v="2808" actId="478"/>
          <ac:spMkLst>
            <pc:docMk/>
            <pc:sldMk cId="2376394022" sldId="373"/>
            <ac:spMk id="108" creationId="{6CB8CB03-E222-FE7C-A7A4-45C9332DB3EA}"/>
          </ac:spMkLst>
        </pc:spChg>
        <pc:spChg chg="del">
          <ac:chgData name="Francisco Corella" userId="489df00013e770df" providerId="LiveId" clId="{41786E78-96EE-4225-880D-5119C700BD48}" dt="2023-07-10T23:14:35.344" v="4766" actId="478"/>
          <ac:spMkLst>
            <pc:docMk/>
            <pc:sldMk cId="2376394022" sldId="373"/>
            <ac:spMk id="109" creationId="{D0BE7ECB-A71C-59C3-4AAB-0B2225C9EA65}"/>
          </ac:spMkLst>
        </pc:spChg>
        <pc:spChg chg="del">
          <ac:chgData name="Francisco Corella" userId="489df00013e770df" providerId="LiveId" clId="{41786E78-96EE-4225-880D-5119C700BD48}" dt="2023-07-10T23:14:35.344" v="4766" actId="478"/>
          <ac:spMkLst>
            <pc:docMk/>
            <pc:sldMk cId="2376394022" sldId="373"/>
            <ac:spMk id="110" creationId="{5E47795C-F152-67F5-ABAB-C74CD10154F2}"/>
          </ac:spMkLst>
        </pc:spChg>
        <pc:spChg chg="mod">
          <ac:chgData name="Francisco Corella" userId="489df00013e770df" providerId="LiveId" clId="{41786E78-96EE-4225-880D-5119C700BD48}" dt="2023-07-12T03:31:18.766" v="5678"/>
          <ac:spMkLst>
            <pc:docMk/>
            <pc:sldMk cId="2376394022" sldId="373"/>
            <ac:spMk id="111" creationId="{E9AA5998-8773-6AA5-310A-A474A05CBC46}"/>
          </ac:spMkLst>
        </pc:spChg>
        <pc:spChg chg="del">
          <ac:chgData name="Francisco Corella" userId="489df00013e770df" providerId="LiveId" clId="{41786E78-96EE-4225-880D-5119C700BD48}" dt="2023-07-10T21:07:38.067" v="2807" actId="478"/>
          <ac:spMkLst>
            <pc:docMk/>
            <pc:sldMk cId="2376394022" sldId="373"/>
            <ac:spMk id="113" creationId="{616F3D68-2487-34C4-0FBD-C87BBC7A494B}"/>
          </ac:spMkLst>
        </pc:spChg>
        <pc:spChg chg="del">
          <ac:chgData name="Francisco Corella" userId="489df00013e770df" providerId="LiveId" clId="{41786E78-96EE-4225-880D-5119C700BD48}" dt="2023-07-10T21:07:38.067" v="2807" actId="478"/>
          <ac:spMkLst>
            <pc:docMk/>
            <pc:sldMk cId="2376394022" sldId="373"/>
            <ac:spMk id="114" creationId="{984DBCEF-3AEA-70A1-2EF2-1CECD8320FE6}"/>
          </ac:spMkLst>
        </pc:spChg>
        <pc:spChg chg="del">
          <ac:chgData name="Francisco Corella" userId="489df00013e770df" providerId="LiveId" clId="{41786E78-96EE-4225-880D-5119C700BD48}" dt="2023-07-10T23:15:10.030" v="4824" actId="478"/>
          <ac:spMkLst>
            <pc:docMk/>
            <pc:sldMk cId="2376394022" sldId="373"/>
            <ac:spMk id="115" creationId="{09300150-FE18-0CF6-1539-D3871CD420E1}"/>
          </ac:spMkLst>
        </pc:spChg>
        <pc:spChg chg="del">
          <ac:chgData name="Francisco Corella" userId="489df00013e770df" providerId="LiveId" clId="{41786E78-96EE-4225-880D-5119C700BD48}" dt="2023-07-10T23:15:10.030" v="4824" actId="478"/>
          <ac:spMkLst>
            <pc:docMk/>
            <pc:sldMk cId="2376394022" sldId="373"/>
            <ac:spMk id="116" creationId="{B17CCF15-5AA6-A278-FAEF-C3A9466E2754}"/>
          </ac:spMkLst>
        </pc:spChg>
        <pc:spChg chg="del">
          <ac:chgData name="Francisco Corella" userId="489df00013e770df" providerId="LiveId" clId="{41786E78-96EE-4225-880D-5119C700BD48}" dt="2023-07-10T21:07:20.308" v="2806" actId="478"/>
          <ac:spMkLst>
            <pc:docMk/>
            <pc:sldMk cId="2376394022" sldId="373"/>
            <ac:spMk id="122" creationId="{F8E9445F-40E4-3A79-CA23-47D0D879FA50}"/>
          </ac:spMkLst>
        </pc:spChg>
        <pc:cxnChg chg="mod">
          <ac:chgData name="Francisco Corella" userId="489df00013e770df" providerId="LiveId" clId="{41786E78-96EE-4225-880D-5119C700BD48}" dt="2023-07-10T23:16:16.692" v="4841" actId="1036"/>
          <ac:cxnSpMkLst>
            <pc:docMk/>
            <pc:sldMk cId="2376394022" sldId="373"/>
            <ac:cxnSpMk id="9" creationId="{3D4ADB3E-1985-91F9-9EB0-B0F9763409F3}"/>
          </ac:cxnSpMkLst>
        </pc:cxnChg>
        <pc:cxnChg chg="add mod">
          <ac:chgData name="Francisco Corella" userId="489df00013e770df" providerId="LiveId" clId="{41786E78-96EE-4225-880D-5119C700BD48}" dt="2023-07-10T21:10:13.100" v="2886" actId="1036"/>
          <ac:cxnSpMkLst>
            <pc:docMk/>
            <pc:sldMk cId="2376394022" sldId="373"/>
            <ac:cxnSpMk id="17" creationId="{AC15ADD8-E83C-4792-04FA-C649C48BEFA0}"/>
          </ac:cxnSpMkLst>
        </pc:cxnChg>
        <pc:cxnChg chg="mod">
          <ac:chgData name="Francisco Corella" userId="489df00013e770df" providerId="LiveId" clId="{41786E78-96EE-4225-880D-5119C700BD48}" dt="2023-07-10T21:10:13.100" v="2886" actId="1036"/>
          <ac:cxnSpMkLst>
            <pc:docMk/>
            <pc:sldMk cId="2376394022" sldId="373"/>
            <ac:cxnSpMk id="30" creationId="{A9E54A76-8321-7225-EB4D-814F1ABF0707}"/>
          </ac:cxnSpMkLst>
        </pc:cxnChg>
        <pc:cxnChg chg="mod">
          <ac:chgData name="Francisco Corella" userId="489df00013e770df" providerId="LiveId" clId="{41786E78-96EE-4225-880D-5119C700BD48}" dt="2023-07-10T21:10:13.100" v="2886" actId="1036"/>
          <ac:cxnSpMkLst>
            <pc:docMk/>
            <pc:sldMk cId="2376394022" sldId="373"/>
            <ac:cxnSpMk id="53" creationId="{65D0379F-FCC6-CE03-46C2-0D1BE0E4671E}"/>
          </ac:cxnSpMkLst>
        </pc:cxnChg>
        <pc:cxnChg chg="mod">
          <ac:chgData name="Francisco Corella" userId="489df00013e770df" providerId="LiveId" clId="{41786E78-96EE-4225-880D-5119C700BD48}" dt="2023-07-10T23:16:40.657" v="4856" actId="14100"/>
          <ac:cxnSpMkLst>
            <pc:docMk/>
            <pc:sldMk cId="2376394022" sldId="373"/>
            <ac:cxnSpMk id="56" creationId="{94410546-0236-A9A1-BECA-26C3C5F29D86}"/>
          </ac:cxnSpMkLst>
        </pc:cxnChg>
        <pc:cxnChg chg="mod">
          <ac:chgData name="Francisco Corella" userId="489df00013e770df" providerId="LiveId" clId="{41786E78-96EE-4225-880D-5119C700BD48}" dt="2023-07-10T23:17:05.875" v="4860" actId="14100"/>
          <ac:cxnSpMkLst>
            <pc:docMk/>
            <pc:sldMk cId="2376394022" sldId="373"/>
            <ac:cxnSpMk id="69" creationId="{3FDF6C1E-44D2-85BD-684D-221A25352CE1}"/>
          </ac:cxnSpMkLst>
        </pc:cxnChg>
      </pc:sldChg>
      <pc:sldChg chg="add del">
        <pc:chgData name="Francisco Corella" userId="489df00013e770df" providerId="LiveId" clId="{41786E78-96EE-4225-880D-5119C700BD48}" dt="2023-07-10T20:57:52.539" v="2723"/>
        <pc:sldMkLst>
          <pc:docMk/>
          <pc:sldMk cId="1561830116" sldId="374"/>
        </pc:sldMkLst>
      </pc:sldChg>
      <pc:sldChg chg="addSp delSp modSp add mod">
        <pc:chgData name="Francisco Corella" userId="489df00013e770df" providerId="LiveId" clId="{41786E78-96EE-4225-880D-5119C700BD48}" dt="2023-07-12T03:31:18.766" v="5678"/>
        <pc:sldMkLst>
          <pc:docMk/>
          <pc:sldMk cId="3205837108" sldId="374"/>
        </pc:sldMkLst>
        <pc:spChg chg="del">
          <ac:chgData name="Francisco Corella" userId="489df00013e770df" providerId="LiveId" clId="{41786E78-96EE-4225-880D-5119C700BD48}" dt="2023-07-10T21:16:38.882" v="2944" actId="478"/>
          <ac:spMkLst>
            <pc:docMk/>
            <pc:sldMk cId="3205837108" sldId="374"/>
            <ac:spMk id="18" creationId="{EB4699FB-C60E-B437-4BF6-D31E4B5E1B24}"/>
          </ac:spMkLst>
        </pc:spChg>
        <pc:spChg chg="del">
          <ac:chgData name="Francisco Corella" userId="489df00013e770df" providerId="LiveId" clId="{41786E78-96EE-4225-880D-5119C700BD48}" dt="2023-07-10T21:16:38.882" v="2944" actId="478"/>
          <ac:spMkLst>
            <pc:docMk/>
            <pc:sldMk cId="3205837108" sldId="374"/>
            <ac:spMk id="19" creationId="{70058D4E-712F-EFAB-CADA-68A5036100FD}"/>
          </ac:spMkLst>
        </pc:spChg>
        <pc:spChg chg="del">
          <ac:chgData name="Francisco Corella" userId="489df00013e770df" providerId="LiveId" clId="{41786E78-96EE-4225-880D-5119C700BD48}" dt="2023-07-10T21:16:38.882" v="2944" actId="478"/>
          <ac:spMkLst>
            <pc:docMk/>
            <pc:sldMk cId="3205837108" sldId="374"/>
            <ac:spMk id="25" creationId="{B55F9C68-E7D2-BB0E-1C83-B241FC8AFFFB}"/>
          </ac:spMkLst>
        </pc:spChg>
        <pc:spChg chg="del">
          <ac:chgData name="Francisco Corella" userId="489df00013e770df" providerId="LiveId" clId="{41786E78-96EE-4225-880D-5119C700BD48}" dt="2023-07-10T21:16:38.882" v="2944" actId="478"/>
          <ac:spMkLst>
            <pc:docMk/>
            <pc:sldMk cId="3205837108" sldId="374"/>
            <ac:spMk id="27" creationId="{4E46483B-F5FD-3603-28E3-D75B3029138E}"/>
          </ac:spMkLst>
        </pc:spChg>
        <pc:spChg chg="del">
          <ac:chgData name="Francisco Corella" userId="489df00013e770df" providerId="LiveId" clId="{41786E78-96EE-4225-880D-5119C700BD48}" dt="2023-07-10T23:17:37.364" v="4887" actId="478"/>
          <ac:spMkLst>
            <pc:docMk/>
            <pc:sldMk cId="3205837108" sldId="374"/>
            <ac:spMk id="28" creationId="{1F1CFFDF-7B7A-5584-8ED3-F610A1174A54}"/>
          </ac:spMkLst>
        </pc:spChg>
        <pc:spChg chg="del">
          <ac:chgData name="Francisco Corella" userId="489df00013e770df" providerId="LiveId" clId="{41786E78-96EE-4225-880D-5119C700BD48}" dt="2023-07-10T23:17:37.364" v="4887" actId="478"/>
          <ac:spMkLst>
            <pc:docMk/>
            <pc:sldMk cId="3205837108" sldId="374"/>
            <ac:spMk id="29" creationId="{A99A3E1F-7A3D-C7B8-A183-C5E5901BE4F3}"/>
          </ac:spMkLst>
        </pc:spChg>
        <pc:spChg chg="mod">
          <ac:chgData name="Francisco Corella" userId="489df00013e770df" providerId="LiveId" clId="{41786E78-96EE-4225-880D-5119C700BD48}" dt="2023-07-12T03:31:18.766" v="5678"/>
          <ac:spMkLst>
            <pc:docMk/>
            <pc:sldMk cId="3205837108" sldId="374"/>
            <ac:spMk id="30" creationId="{20A63F28-64B2-5630-CEFA-5E7823EB1446}"/>
          </ac:spMkLst>
        </pc:spChg>
        <pc:spChg chg="del">
          <ac:chgData name="Francisco Corella" userId="489df00013e770df" providerId="LiveId" clId="{41786E78-96EE-4225-880D-5119C700BD48}" dt="2023-07-10T21:16:54.129" v="2945" actId="478"/>
          <ac:spMkLst>
            <pc:docMk/>
            <pc:sldMk cId="3205837108" sldId="374"/>
            <ac:spMk id="32" creationId="{B8BCDFE9-DD00-7063-FE43-F0B9A321CEFA}"/>
          </ac:spMkLst>
        </pc:spChg>
        <pc:spChg chg="del">
          <ac:chgData name="Francisco Corella" userId="489df00013e770df" providerId="LiveId" clId="{41786E78-96EE-4225-880D-5119C700BD48}" dt="2023-07-10T21:16:54.129" v="2945" actId="478"/>
          <ac:spMkLst>
            <pc:docMk/>
            <pc:sldMk cId="3205837108" sldId="374"/>
            <ac:spMk id="33" creationId="{12FE0418-98C4-5472-148B-87BECFF4A199}"/>
          </ac:spMkLst>
        </pc:spChg>
        <pc:spChg chg="mod">
          <ac:chgData name="Francisco Corella" userId="489df00013e770df" providerId="LiveId" clId="{41786E78-96EE-4225-880D-5119C700BD48}" dt="2023-07-11T23:25:05.078" v="5393" actId="20577"/>
          <ac:spMkLst>
            <pc:docMk/>
            <pc:sldMk cId="3205837108" sldId="374"/>
            <ac:spMk id="36" creationId="{7AEA4971-D238-F317-421C-1B5C3DEC74CA}"/>
          </ac:spMkLst>
        </pc:spChg>
        <pc:spChg chg="add mod">
          <ac:chgData name="Francisco Corella" userId="489df00013e770df" providerId="LiveId" clId="{41786E78-96EE-4225-880D-5119C700BD48}" dt="2023-07-10T23:17:38.256" v="4888"/>
          <ac:spMkLst>
            <pc:docMk/>
            <pc:sldMk cId="3205837108" sldId="374"/>
            <ac:spMk id="39" creationId="{28E8DE43-2475-8BED-68D0-62A109EE0D6E}"/>
          </ac:spMkLst>
        </pc:spChg>
        <pc:spChg chg="add mod">
          <ac:chgData name="Francisco Corella" userId="489df00013e770df" providerId="LiveId" clId="{41786E78-96EE-4225-880D-5119C700BD48}" dt="2023-07-10T23:17:38.256" v="4888"/>
          <ac:spMkLst>
            <pc:docMk/>
            <pc:sldMk cId="3205837108" sldId="374"/>
            <ac:spMk id="40" creationId="{B811575B-1811-2FC9-8EFB-D23E90FDA949}"/>
          </ac:spMkLst>
        </pc:spChg>
        <pc:spChg chg="add mod">
          <ac:chgData name="Francisco Corella" userId="489df00013e770df" providerId="LiveId" clId="{41786E78-96EE-4225-880D-5119C700BD48}" dt="2023-07-10T23:17:52.993" v="4917" actId="1037"/>
          <ac:spMkLst>
            <pc:docMk/>
            <pc:sldMk cId="3205837108" sldId="374"/>
            <ac:spMk id="41" creationId="{BAE402B9-671B-3154-21D4-5A4BA44646B6}"/>
          </ac:spMkLst>
        </pc:spChg>
        <pc:spChg chg="add mod">
          <ac:chgData name="Francisco Corella" userId="489df00013e770df" providerId="LiveId" clId="{41786E78-96EE-4225-880D-5119C700BD48}" dt="2023-07-10T23:17:52.993" v="4917" actId="1037"/>
          <ac:spMkLst>
            <pc:docMk/>
            <pc:sldMk cId="3205837108" sldId="374"/>
            <ac:spMk id="42" creationId="{158AB768-D213-B7C5-A1CE-900AF10DE73A}"/>
          </ac:spMkLst>
        </pc:spChg>
        <pc:spChg chg="mod">
          <ac:chgData name="Francisco Corella" userId="489df00013e770df" providerId="LiveId" clId="{41786E78-96EE-4225-880D-5119C700BD48}" dt="2023-07-10T23:18:04.705" v="4942" actId="1036"/>
          <ac:spMkLst>
            <pc:docMk/>
            <pc:sldMk cId="3205837108" sldId="374"/>
            <ac:spMk id="76" creationId="{F79A2009-524D-C8CC-CDD9-D642B29D0129}"/>
          </ac:spMkLst>
        </pc:spChg>
        <pc:spChg chg="del">
          <ac:chgData name="Francisco Corella" userId="489df00013e770df" providerId="LiveId" clId="{41786E78-96EE-4225-880D-5119C700BD48}" dt="2023-07-10T23:17:37.364" v="4887" actId="478"/>
          <ac:spMkLst>
            <pc:docMk/>
            <pc:sldMk cId="3205837108" sldId="374"/>
            <ac:spMk id="120" creationId="{97DC2FA2-9224-9BA2-7765-034DD6618915}"/>
          </ac:spMkLst>
        </pc:spChg>
        <pc:spChg chg="del">
          <ac:chgData name="Francisco Corella" userId="489df00013e770df" providerId="LiveId" clId="{41786E78-96EE-4225-880D-5119C700BD48}" dt="2023-07-10T23:17:37.364" v="4887" actId="478"/>
          <ac:spMkLst>
            <pc:docMk/>
            <pc:sldMk cId="3205837108" sldId="374"/>
            <ac:spMk id="121" creationId="{BA013166-9FFE-8557-7C2E-611297AA625D}"/>
          </ac:spMkLst>
        </pc:spChg>
        <pc:cxnChg chg="add mod">
          <ac:chgData name="Francisco Corella" userId="489df00013e770df" providerId="LiveId" clId="{41786E78-96EE-4225-880D-5119C700BD48}" dt="2023-07-10T23:17:52.993" v="4917" actId="1037"/>
          <ac:cxnSpMkLst>
            <pc:docMk/>
            <pc:sldMk cId="3205837108" sldId="374"/>
            <ac:cxnSpMk id="37" creationId="{128E39E2-8ACA-428D-031B-DF6073EA7FEE}"/>
          </ac:cxnSpMkLst>
        </pc:cxnChg>
        <pc:cxnChg chg="add del mod">
          <ac:chgData name="Francisco Corella" userId="489df00013e770df" providerId="LiveId" clId="{41786E78-96EE-4225-880D-5119C700BD48}" dt="2023-07-10T23:18:28.179" v="4943" actId="478"/>
          <ac:cxnSpMkLst>
            <pc:docMk/>
            <pc:sldMk cId="3205837108" sldId="374"/>
            <ac:cxnSpMk id="38" creationId="{2A1B2FBF-DC22-5800-225A-B195EA0CE9C3}"/>
          </ac:cxnSpMkLst>
        </pc:cxnChg>
        <pc:cxnChg chg="del mod">
          <ac:chgData name="Francisco Corella" userId="489df00013e770df" providerId="LiveId" clId="{41786E78-96EE-4225-880D-5119C700BD48}" dt="2023-07-10T23:18:00.236" v="4918" actId="478"/>
          <ac:cxnSpMkLst>
            <pc:docMk/>
            <pc:sldMk cId="3205837108" sldId="374"/>
            <ac:cxnSpMk id="73" creationId="{BC8AB7E8-798C-69D6-899B-20D2AC269C2F}"/>
          </ac:cxnSpMkLst>
        </pc:cxnChg>
      </pc:sldChg>
      <pc:sldChg chg="add del">
        <pc:chgData name="Francisco Corella" userId="489df00013e770df" providerId="LiveId" clId="{41786E78-96EE-4225-880D-5119C700BD48}" dt="2023-07-10T21:05:14.373" v="2800" actId="47"/>
        <pc:sldMkLst>
          <pc:docMk/>
          <pc:sldMk cId="3340926873" sldId="374"/>
        </pc:sldMkLst>
      </pc:sldChg>
      <pc:sldChg chg="addSp delSp modSp add mod">
        <pc:chgData name="Francisco Corella" userId="489df00013e770df" providerId="LiveId" clId="{41786E78-96EE-4225-880D-5119C700BD48}" dt="2023-07-12T03:31:18.766" v="5678"/>
        <pc:sldMkLst>
          <pc:docMk/>
          <pc:sldMk cId="597315377" sldId="375"/>
        </pc:sldMkLst>
        <pc:spChg chg="add mod">
          <ac:chgData name="Francisco Corella" userId="489df00013e770df" providerId="LiveId" clId="{41786E78-96EE-4225-880D-5119C700BD48}" dt="2023-07-10T22:02:45.837" v="3598" actId="14100"/>
          <ac:spMkLst>
            <pc:docMk/>
            <pc:sldMk cId="597315377" sldId="375"/>
            <ac:spMk id="2" creationId="{22528844-0E28-CC5F-F2FD-8443BB9C152D}"/>
          </ac:spMkLst>
        </pc:spChg>
        <pc:spChg chg="add del mod">
          <ac:chgData name="Francisco Corella" userId="489df00013e770df" providerId="LiveId" clId="{41786E78-96EE-4225-880D-5119C700BD48}" dt="2023-07-10T22:02:36.230" v="3595" actId="21"/>
          <ac:spMkLst>
            <pc:docMk/>
            <pc:sldMk cId="597315377" sldId="375"/>
            <ac:spMk id="3" creationId="{94803D6F-BC53-9758-C466-69269DF1AC68}"/>
          </ac:spMkLst>
        </pc:spChg>
        <pc:spChg chg="add mod">
          <ac:chgData name="Francisco Corella" userId="489df00013e770df" providerId="LiveId" clId="{41786E78-96EE-4225-880D-5119C700BD48}" dt="2023-07-10T22:02:40.642" v="3597"/>
          <ac:spMkLst>
            <pc:docMk/>
            <pc:sldMk cId="597315377" sldId="375"/>
            <ac:spMk id="4" creationId="{CBD8BAA8-FA37-8D0D-9E06-843184E399B9}"/>
          </ac:spMkLst>
        </pc:spChg>
        <pc:spChg chg="del">
          <ac:chgData name="Francisco Corella" userId="489df00013e770df" providerId="LiveId" clId="{41786E78-96EE-4225-880D-5119C700BD48}" dt="2023-07-10T21:39:29.286" v="3324" actId="478"/>
          <ac:spMkLst>
            <pc:docMk/>
            <pc:sldMk cId="597315377" sldId="375"/>
            <ac:spMk id="21" creationId="{2FE5E742-E7FE-DF90-71E7-D12A5B2247A1}"/>
          </ac:spMkLst>
        </pc:spChg>
        <pc:spChg chg="mod">
          <ac:chgData name="Francisco Corella" userId="489df00013e770df" providerId="LiveId" clId="{41786E78-96EE-4225-880D-5119C700BD48}" dt="2023-07-10T21:40:24.865" v="3407" actId="14100"/>
          <ac:spMkLst>
            <pc:docMk/>
            <pc:sldMk cId="597315377" sldId="375"/>
            <ac:spMk id="23" creationId="{66E7C0D0-25D9-F739-8007-FB6BC204F12F}"/>
          </ac:spMkLst>
        </pc:spChg>
        <pc:spChg chg="mod">
          <ac:chgData name="Francisco Corella" userId="489df00013e770df" providerId="LiveId" clId="{41786E78-96EE-4225-880D-5119C700BD48}" dt="2023-07-10T21:40:29.763" v="3409" actId="114"/>
          <ac:spMkLst>
            <pc:docMk/>
            <pc:sldMk cId="597315377" sldId="375"/>
            <ac:spMk id="24" creationId="{41EC9D18-52EA-DB9C-5013-E819E3AC9761}"/>
          </ac:spMkLst>
        </pc:spChg>
        <pc:spChg chg="mod">
          <ac:chgData name="Francisco Corella" userId="489df00013e770df" providerId="LiveId" clId="{41786E78-96EE-4225-880D-5119C700BD48}" dt="2023-07-10T21:39:21.649" v="3323" actId="20577"/>
          <ac:spMkLst>
            <pc:docMk/>
            <pc:sldMk cId="597315377" sldId="375"/>
            <ac:spMk id="36" creationId="{7AEA4971-D238-F317-421C-1B5C3DEC74CA}"/>
          </ac:spMkLst>
        </pc:spChg>
        <pc:spChg chg="del">
          <ac:chgData name="Francisco Corella" userId="489df00013e770df" providerId="LiveId" clId="{41786E78-96EE-4225-880D-5119C700BD48}" dt="2023-07-10T23:12:56.861" v="4765" actId="478"/>
          <ac:spMkLst>
            <pc:docMk/>
            <pc:sldMk cId="597315377" sldId="375"/>
            <ac:spMk id="39" creationId="{3798DDDF-DE8C-1001-F44F-521E2E150F78}"/>
          </ac:spMkLst>
        </pc:spChg>
        <pc:spChg chg="del">
          <ac:chgData name="Francisco Corella" userId="489df00013e770df" providerId="LiveId" clId="{41786E78-96EE-4225-880D-5119C700BD48}" dt="2023-07-10T23:12:56.861" v="4765" actId="478"/>
          <ac:spMkLst>
            <pc:docMk/>
            <pc:sldMk cId="597315377" sldId="375"/>
            <ac:spMk id="40" creationId="{0FF61641-9E12-9D1B-A90E-C7535F64AE47}"/>
          </ac:spMkLst>
        </pc:spChg>
        <pc:spChg chg="mod">
          <ac:chgData name="Francisco Corella" userId="489df00013e770df" providerId="LiveId" clId="{41786E78-96EE-4225-880D-5119C700BD48}" dt="2023-07-10T22:02:01.310" v="3571" actId="20577"/>
          <ac:spMkLst>
            <pc:docMk/>
            <pc:sldMk cId="597315377" sldId="375"/>
            <ac:spMk id="41" creationId="{49A80E37-C3F5-6403-852B-9E1F9EA87855}"/>
          </ac:spMkLst>
        </pc:spChg>
        <pc:spChg chg="mod">
          <ac:chgData name="Francisco Corella" userId="489df00013e770df" providerId="LiveId" clId="{41786E78-96EE-4225-880D-5119C700BD48}" dt="2023-07-10T22:02:10.321" v="3572" actId="14100"/>
          <ac:spMkLst>
            <pc:docMk/>
            <pc:sldMk cId="597315377" sldId="375"/>
            <ac:spMk id="42" creationId="{0049E539-D835-551A-BE91-270E1C7A9DE6}"/>
          </ac:spMkLst>
        </pc:spChg>
        <pc:spChg chg="mod">
          <ac:chgData name="Francisco Corella" userId="489df00013e770df" providerId="LiveId" clId="{41786E78-96EE-4225-880D-5119C700BD48}" dt="2023-07-12T03:31:18.766" v="5678"/>
          <ac:spMkLst>
            <pc:docMk/>
            <pc:sldMk cId="597315377" sldId="375"/>
            <ac:spMk id="43" creationId="{40AF3729-8CAF-CB05-6579-018C65321040}"/>
          </ac:spMkLst>
        </pc:spChg>
        <pc:spChg chg="mod">
          <ac:chgData name="Francisco Corella" userId="489df00013e770df" providerId="LiveId" clId="{41786E78-96EE-4225-880D-5119C700BD48}" dt="2023-07-10T22:02:16.593" v="3582" actId="1035"/>
          <ac:spMkLst>
            <pc:docMk/>
            <pc:sldMk cId="597315377" sldId="375"/>
            <ac:spMk id="44" creationId="{E50CA3F9-C783-67E9-CA04-164BDA4636AB}"/>
          </ac:spMkLst>
        </pc:spChg>
        <pc:spChg chg="del">
          <ac:chgData name="Francisco Corella" userId="489df00013e770df" providerId="LiveId" clId="{41786E78-96EE-4225-880D-5119C700BD48}" dt="2023-07-10T21:39:29.286" v="3324" actId="478"/>
          <ac:spMkLst>
            <pc:docMk/>
            <pc:sldMk cId="597315377" sldId="375"/>
            <ac:spMk id="45" creationId="{6A0A1AB2-BCD9-B796-4F80-EE8BCAA142CC}"/>
          </ac:spMkLst>
        </pc:spChg>
        <pc:spChg chg="del">
          <ac:chgData name="Francisco Corella" userId="489df00013e770df" providerId="LiveId" clId="{41786E78-96EE-4225-880D-5119C700BD48}" dt="2023-07-10T21:39:29.286" v="3324" actId="478"/>
          <ac:spMkLst>
            <pc:docMk/>
            <pc:sldMk cId="597315377" sldId="375"/>
            <ac:spMk id="46" creationId="{3FC6C606-396A-3A5E-1583-0E6A4BEEE967}"/>
          </ac:spMkLst>
        </pc:spChg>
        <pc:spChg chg="del">
          <ac:chgData name="Francisco Corella" userId="489df00013e770df" providerId="LiveId" clId="{41786E78-96EE-4225-880D-5119C700BD48}" dt="2023-07-10T21:39:29.286" v="3324" actId="478"/>
          <ac:spMkLst>
            <pc:docMk/>
            <pc:sldMk cId="597315377" sldId="375"/>
            <ac:spMk id="72" creationId="{1B429D49-BA44-D6F3-33F2-72EEA9BEDC21}"/>
          </ac:spMkLst>
        </pc:spChg>
        <pc:spChg chg="del">
          <ac:chgData name="Francisco Corella" userId="489df00013e770df" providerId="LiveId" clId="{41786E78-96EE-4225-880D-5119C700BD48}" dt="2023-07-10T21:39:29.286" v="3324" actId="478"/>
          <ac:spMkLst>
            <pc:docMk/>
            <pc:sldMk cId="597315377" sldId="375"/>
            <ac:spMk id="74" creationId="{6D76AB98-1EA3-0304-C19B-6C92153D34BF}"/>
          </ac:spMkLst>
        </pc:spChg>
        <pc:spChg chg="del">
          <ac:chgData name="Francisco Corella" userId="489df00013e770df" providerId="LiveId" clId="{41786E78-96EE-4225-880D-5119C700BD48}" dt="2023-07-10T21:39:29.286" v="3324" actId="478"/>
          <ac:spMkLst>
            <pc:docMk/>
            <pc:sldMk cId="597315377" sldId="375"/>
            <ac:spMk id="75" creationId="{A284AB06-4194-C90D-7F53-62BCBCC769BD}"/>
          </ac:spMkLst>
        </pc:spChg>
        <pc:spChg chg="del">
          <ac:chgData name="Francisco Corella" userId="489df00013e770df" providerId="LiveId" clId="{41786E78-96EE-4225-880D-5119C700BD48}" dt="2023-07-10T21:39:29.286" v="3324" actId="478"/>
          <ac:spMkLst>
            <pc:docMk/>
            <pc:sldMk cId="597315377" sldId="375"/>
            <ac:spMk id="77" creationId="{4D8E13C6-02E9-F1CB-A6DD-DD5384C4B376}"/>
          </ac:spMkLst>
        </pc:spChg>
        <pc:spChg chg="del">
          <ac:chgData name="Francisco Corella" userId="489df00013e770df" providerId="LiveId" clId="{41786E78-96EE-4225-880D-5119C700BD48}" dt="2023-07-10T21:39:29.286" v="3324" actId="478"/>
          <ac:spMkLst>
            <pc:docMk/>
            <pc:sldMk cId="597315377" sldId="375"/>
            <ac:spMk id="92" creationId="{78C6530D-D838-891A-292E-9F94638647D3}"/>
          </ac:spMkLst>
        </pc:spChg>
        <pc:spChg chg="del">
          <ac:chgData name="Francisco Corella" userId="489df00013e770df" providerId="LiveId" clId="{41786E78-96EE-4225-880D-5119C700BD48}" dt="2023-07-10T21:40:40.402" v="3410" actId="478"/>
          <ac:spMkLst>
            <pc:docMk/>
            <pc:sldMk cId="597315377" sldId="375"/>
            <ac:spMk id="127" creationId="{DEE58F10-CF11-9D3A-646B-020750C48C93}"/>
          </ac:spMkLst>
        </pc:spChg>
        <pc:cxnChg chg="del">
          <ac:chgData name="Francisco Corella" userId="489df00013e770df" providerId="LiveId" clId="{41786E78-96EE-4225-880D-5119C700BD48}" dt="2023-07-10T21:39:29.286" v="3324" actId="478"/>
          <ac:cxnSpMkLst>
            <pc:docMk/>
            <pc:sldMk cId="597315377" sldId="375"/>
            <ac:cxnSpMk id="82" creationId="{B454CFBA-91DB-F21B-47E7-014C312F81BC}"/>
          </ac:cxnSpMkLst>
        </pc:cxnChg>
        <pc:cxnChg chg="del mod">
          <ac:chgData name="Francisco Corella" userId="489df00013e770df" providerId="LiveId" clId="{41786E78-96EE-4225-880D-5119C700BD48}" dt="2023-07-10T21:39:29.286" v="3324" actId="478"/>
          <ac:cxnSpMkLst>
            <pc:docMk/>
            <pc:sldMk cId="597315377" sldId="375"/>
            <ac:cxnSpMk id="85" creationId="{3D65055E-DF9C-2544-9BA1-39F822F9820B}"/>
          </ac:cxnSpMkLst>
        </pc:cxnChg>
        <pc:cxnChg chg="mod">
          <ac:chgData name="Francisco Corella" userId="489df00013e770df" providerId="LiveId" clId="{41786E78-96EE-4225-880D-5119C700BD48}" dt="2023-07-10T21:40:51.851" v="3411" actId="196"/>
          <ac:cxnSpMkLst>
            <pc:docMk/>
            <pc:sldMk cId="597315377" sldId="375"/>
            <ac:cxnSpMk id="125" creationId="{2DE0942F-81A2-F76D-CB76-2B3D77190D52}"/>
          </ac:cxnSpMkLst>
        </pc:cxnChg>
      </pc:sldChg>
      <pc:sldChg chg="add del">
        <pc:chgData name="Francisco Corella" userId="489df00013e770df" providerId="LiveId" clId="{41786E78-96EE-4225-880D-5119C700BD48}" dt="2023-07-10T20:57:52.539" v="2723"/>
        <pc:sldMkLst>
          <pc:docMk/>
          <pc:sldMk cId="2675508526" sldId="375"/>
        </pc:sldMkLst>
      </pc:sldChg>
      <pc:sldChg chg="addSp delSp modSp add mod">
        <pc:chgData name="Francisco Corella" userId="489df00013e770df" providerId="LiveId" clId="{41786E78-96EE-4225-880D-5119C700BD48}" dt="2023-07-11T23:34:18.047" v="5473" actId="20577"/>
        <pc:sldMkLst>
          <pc:docMk/>
          <pc:sldMk cId="955715153" sldId="376"/>
        </pc:sldMkLst>
        <pc:spChg chg="add mod">
          <ac:chgData name="Francisco Corella" userId="489df00013e770df" providerId="LiveId" clId="{41786E78-96EE-4225-880D-5119C700BD48}" dt="2023-07-10T22:06:54.496" v="3619"/>
          <ac:spMkLst>
            <pc:docMk/>
            <pc:sldMk cId="955715153" sldId="376"/>
            <ac:spMk id="3" creationId="{C461133A-B86A-448D-B586-BA3BA12B7C67}"/>
          </ac:spMkLst>
        </pc:spChg>
        <pc:spChg chg="del">
          <ac:chgData name="Francisco Corella" userId="489df00013e770df" providerId="LiveId" clId="{41786E78-96EE-4225-880D-5119C700BD48}" dt="2023-07-10T22:20:01.029" v="3784" actId="478"/>
          <ac:spMkLst>
            <pc:docMk/>
            <pc:sldMk cId="955715153" sldId="376"/>
            <ac:spMk id="5" creationId="{562FEAE2-72AB-0CF8-0DF5-7DE9AD571229}"/>
          </ac:spMkLst>
        </pc:spChg>
        <pc:spChg chg="del">
          <ac:chgData name="Francisco Corella" userId="489df00013e770df" providerId="LiveId" clId="{41786E78-96EE-4225-880D-5119C700BD48}" dt="2023-07-10T22:19:24.964" v="3783" actId="478"/>
          <ac:spMkLst>
            <pc:docMk/>
            <pc:sldMk cId="955715153" sldId="376"/>
            <ac:spMk id="9" creationId="{86A15CAF-46E7-7AB1-D4EF-56C47DF7A90F}"/>
          </ac:spMkLst>
        </pc:spChg>
        <pc:spChg chg="del">
          <ac:chgData name="Francisco Corella" userId="489df00013e770df" providerId="LiveId" clId="{41786E78-96EE-4225-880D-5119C700BD48}" dt="2023-07-10T22:20:01.029" v="3784" actId="478"/>
          <ac:spMkLst>
            <pc:docMk/>
            <pc:sldMk cId="955715153" sldId="376"/>
            <ac:spMk id="12" creationId="{4D739AD0-0194-704B-BD0A-EECDF3A427C5}"/>
          </ac:spMkLst>
        </pc:spChg>
        <pc:spChg chg="del">
          <ac:chgData name="Francisco Corella" userId="489df00013e770df" providerId="LiveId" clId="{41786E78-96EE-4225-880D-5119C700BD48}" dt="2023-07-10T22:20:01.029" v="3784" actId="478"/>
          <ac:spMkLst>
            <pc:docMk/>
            <pc:sldMk cId="955715153" sldId="376"/>
            <ac:spMk id="13" creationId="{1F643E35-DBD7-D0B6-C34E-1130F849F1AB}"/>
          </ac:spMkLst>
        </pc:spChg>
        <pc:spChg chg="add mod">
          <ac:chgData name="Francisco Corella" userId="489df00013e770df" providerId="LiveId" clId="{41786E78-96EE-4225-880D-5119C700BD48}" dt="2023-07-10T22:15:33.437" v="3754"/>
          <ac:spMkLst>
            <pc:docMk/>
            <pc:sldMk cId="955715153" sldId="376"/>
            <ac:spMk id="14" creationId="{446AC196-6A5F-D318-1D3B-AC4E520C3223}"/>
          </ac:spMkLst>
        </pc:spChg>
        <pc:spChg chg="add mod">
          <ac:chgData name="Francisco Corella" userId="489df00013e770df" providerId="LiveId" clId="{41786E78-96EE-4225-880D-5119C700BD48}" dt="2023-07-10T22:20:22.132" v="3820" actId="1035"/>
          <ac:spMkLst>
            <pc:docMk/>
            <pc:sldMk cId="955715153" sldId="376"/>
            <ac:spMk id="15" creationId="{6F26137B-45C5-32AF-087A-9A22AF9A3412}"/>
          </ac:spMkLst>
        </pc:spChg>
        <pc:spChg chg="add mod">
          <ac:chgData name="Francisco Corella" userId="489df00013e770df" providerId="LiveId" clId="{41786E78-96EE-4225-880D-5119C700BD48}" dt="2023-07-10T22:20:22.132" v="3820" actId="1035"/>
          <ac:spMkLst>
            <pc:docMk/>
            <pc:sldMk cId="955715153" sldId="376"/>
            <ac:spMk id="16" creationId="{A646A502-782E-9BCD-9648-37E9EB33794E}"/>
          </ac:spMkLst>
        </pc:spChg>
        <pc:spChg chg="mod">
          <ac:chgData name="Francisco Corella" userId="489df00013e770df" providerId="LiveId" clId="{41786E78-96EE-4225-880D-5119C700BD48}" dt="2023-07-11T23:34:18.047" v="5473" actId="20577"/>
          <ac:spMkLst>
            <pc:docMk/>
            <pc:sldMk cId="955715153" sldId="376"/>
            <ac:spMk id="36" creationId="{7AEA4971-D238-F317-421C-1B5C3DEC74CA}"/>
          </ac:spMkLst>
        </pc:spChg>
        <pc:spChg chg="add mod">
          <ac:chgData name="Francisco Corella" userId="489df00013e770df" providerId="LiveId" clId="{41786E78-96EE-4225-880D-5119C700BD48}" dt="2023-07-10T22:20:22.132" v="3820" actId="1035"/>
          <ac:spMkLst>
            <pc:docMk/>
            <pc:sldMk cId="955715153" sldId="376"/>
            <ac:spMk id="45" creationId="{7EC699A5-A856-5173-8240-E646194CED9B}"/>
          </ac:spMkLst>
        </pc:spChg>
        <pc:spChg chg="mod">
          <ac:chgData name="Francisco Corella" userId="489df00013e770df" providerId="LiveId" clId="{41786E78-96EE-4225-880D-5119C700BD48}" dt="2023-07-10T22:20:02.906" v="3785"/>
          <ac:spMkLst>
            <pc:docMk/>
            <pc:sldMk cId="955715153" sldId="376"/>
            <ac:spMk id="52" creationId="{D63A5480-DB2B-3BA0-6B10-521DF00A8AF6}"/>
          </ac:spMkLst>
        </pc:spChg>
        <pc:spChg chg="add mod">
          <ac:chgData name="Francisco Corella" userId="489df00013e770df" providerId="LiveId" clId="{41786E78-96EE-4225-880D-5119C700BD48}" dt="2023-07-10T22:20:39.753" v="3831" actId="20577"/>
          <ac:spMkLst>
            <pc:docMk/>
            <pc:sldMk cId="955715153" sldId="376"/>
            <ac:spMk id="54" creationId="{54451A2B-9D44-87F1-1C85-47E9DB0511F3}"/>
          </ac:spMkLst>
        </pc:spChg>
        <pc:spChg chg="add del mod">
          <ac:chgData name="Francisco Corella" userId="489df00013e770df" providerId="LiveId" clId="{41786E78-96EE-4225-880D-5119C700BD48}" dt="2023-07-10T22:21:12.103" v="3835"/>
          <ac:spMkLst>
            <pc:docMk/>
            <pc:sldMk cId="955715153" sldId="376"/>
            <ac:spMk id="56" creationId="{38418363-FA75-2623-9D31-D3A2EE8AD339}"/>
          </ac:spMkLst>
        </pc:spChg>
        <pc:spChg chg="add del mod">
          <ac:chgData name="Francisco Corella" userId="489df00013e770df" providerId="LiveId" clId="{41786E78-96EE-4225-880D-5119C700BD48}" dt="2023-07-10T22:21:12.103" v="3835"/>
          <ac:spMkLst>
            <pc:docMk/>
            <pc:sldMk cId="955715153" sldId="376"/>
            <ac:spMk id="57" creationId="{3D0F6750-9468-60BA-9A87-33151A7A7776}"/>
          </ac:spMkLst>
        </pc:spChg>
        <pc:spChg chg="add del mod">
          <ac:chgData name="Francisco Corella" userId="489df00013e770df" providerId="LiveId" clId="{41786E78-96EE-4225-880D-5119C700BD48}" dt="2023-07-10T22:21:12.103" v="3835"/>
          <ac:spMkLst>
            <pc:docMk/>
            <pc:sldMk cId="955715153" sldId="376"/>
            <ac:spMk id="58" creationId="{6DB67089-279C-581F-5491-6B030A09D758}"/>
          </ac:spMkLst>
        </pc:spChg>
        <pc:spChg chg="mod">
          <ac:chgData name="Francisco Corella" userId="489df00013e770df" providerId="LiveId" clId="{41786E78-96EE-4225-880D-5119C700BD48}" dt="2023-07-10T22:21:10.051" v="3834"/>
          <ac:spMkLst>
            <pc:docMk/>
            <pc:sldMk cId="955715153" sldId="376"/>
            <ac:spMk id="65" creationId="{CEA221C4-CEBC-22F2-3CE7-AFA0AA108D9F}"/>
          </ac:spMkLst>
        </pc:spChg>
        <pc:spChg chg="add del mod">
          <ac:chgData name="Francisco Corella" userId="489df00013e770df" providerId="LiveId" clId="{41786E78-96EE-4225-880D-5119C700BD48}" dt="2023-07-10T22:21:12.103" v="3835"/>
          <ac:spMkLst>
            <pc:docMk/>
            <pc:sldMk cId="955715153" sldId="376"/>
            <ac:spMk id="69" creationId="{A5BB803C-4C21-8F89-F6F5-3E895CED7312}"/>
          </ac:spMkLst>
        </pc:spChg>
        <pc:spChg chg="add del mod">
          <ac:chgData name="Francisco Corella" userId="489df00013e770df" providerId="LiveId" clId="{41786E78-96EE-4225-880D-5119C700BD48}" dt="2023-07-10T22:21:20.366" v="3837"/>
          <ac:spMkLst>
            <pc:docMk/>
            <pc:sldMk cId="955715153" sldId="376"/>
            <ac:spMk id="70" creationId="{36E44FFA-9FEA-691C-AE93-A1826D7DA369}"/>
          </ac:spMkLst>
        </pc:spChg>
        <pc:spChg chg="del">
          <ac:chgData name="Francisco Corella" userId="489df00013e770df" providerId="LiveId" clId="{41786E78-96EE-4225-880D-5119C700BD48}" dt="2023-07-10T22:06:52.938" v="3618" actId="478"/>
          <ac:spMkLst>
            <pc:docMk/>
            <pc:sldMk cId="955715153" sldId="376"/>
            <ac:spMk id="72" creationId="{1B429D49-BA44-D6F3-33F2-72EEA9BEDC21}"/>
          </ac:spMkLst>
        </pc:spChg>
        <pc:spChg chg="del mod">
          <ac:chgData name="Francisco Corella" userId="489df00013e770df" providerId="LiveId" clId="{41786E78-96EE-4225-880D-5119C700BD48}" dt="2023-07-10T22:06:50.380" v="3617" actId="21"/>
          <ac:spMkLst>
            <pc:docMk/>
            <pc:sldMk cId="955715153" sldId="376"/>
            <ac:spMk id="74" creationId="{6D76AB98-1EA3-0304-C19B-6C92153D34BF}"/>
          </ac:spMkLst>
        </pc:spChg>
        <pc:spChg chg="mod">
          <ac:chgData name="Francisco Corella" userId="489df00013e770df" providerId="LiveId" clId="{41786E78-96EE-4225-880D-5119C700BD48}" dt="2023-07-10T22:06:19.144" v="3616" actId="14100"/>
          <ac:spMkLst>
            <pc:docMk/>
            <pc:sldMk cId="955715153" sldId="376"/>
            <ac:spMk id="75" creationId="{A284AB06-4194-C90D-7F53-62BCBCC769BD}"/>
          </ac:spMkLst>
        </pc:spChg>
        <pc:spChg chg="del">
          <ac:chgData name="Francisco Corella" userId="489df00013e770df" providerId="LiveId" clId="{41786E78-96EE-4225-880D-5119C700BD48}" dt="2023-07-10T22:20:01.029" v="3784" actId="478"/>
          <ac:spMkLst>
            <pc:docMk/>
            <pc:sldMk cId="955715153" sldId="376"/>
            <ac:spMk id="76" creationId="{D4FAEA4E-6C66-169F-4E30-AB7C67AC5E55}"/>
          </ac:spMkLst>
        </pc:spChg>
        <pc:spChg chg="add del mod">
          <ac:chgData name="Francisco Corella" userId="489df00013e770df" providerId="LiveId" clId="{41786E78-96EE-4225-880D-5119C700BD48}" dt="2023-07-10T22:21:20.366" v="3837"/>
          <ac:spMkLst>
            <pc:docMk/>
            <pc:sldMk cId="955715153" sldId="376"/>
            <ac:spMk id="77" creationId="{20FF7369-98F8-7986-727F-3C2952D11491}"/>
          </ac:spMkLst>
        </pc:spChg>
        <pc:spChg chg="add del mod">
          <ac:chgData name="Francisco Corella" userId="489df00013e770df" providerId="LiveId" clId="{41786E78-96EE-4225-880D-5119C700BD48}" dt="2023-07-10T22:21:20.366" v="3837"/>
          <ac:spMkLst>
            <pc:docMk/>
            <pc:sldMk cId="955715153" sldId="376"/>
            <ac:spMk id="78" creationId="{4BDE601D-15BB-7AA2-3664-8D548538FF2B}"/>
          </ac:spMkLst>
        </pc:spChg>
        <pc:spChg chg="mod">
          <ac:chgData name="Francisco Corella" userId="489df00013e770df" providerId="LiveId" clId="{41786E78-96EE-4225-880D-5119C700BD48}" dt="2023-07-10T22:21:17.641" v="3836"/>
          <ac:spMkLst>
            <pc:docMk/>
            <pc:sldMk cId="955715153" sldId="376"/>
            <ac:spMk id="85" creationId="{FBCD0570-BE3D-B511-6F8E-6D1E5BBC5E08}"/>
          </ac:spMkLst>
        </pc:spChg>
        <pc:spChg chg="add del mod">
          <ac:chgData name="Francisco Corella" userId="489df00013e770df" providerId="LiveId" clId="{41786E78-96EE-4225-880D-5119C700BD48}" dt="2023-07-10T22:21:20.366" v="3837"/>
          <ac:spMkLst>
            <pc:docMk/>
            <pc:sldMk cId="955715153" sldId="376"/>
            <ac:spMk id="87" creationId="{9705FE92-5065-E035-416A-7851D6455098}"/>
          </ac:spMkLst>
        </pc:spChg>
        <pc:spChg chg="add del mod">
          <ac:chgData name="Francisco Corella" userId="489df00013e770df" providerId="LiveId" clId="{41786E78-96EE-4225-880D-5119C700BD48}" dt="2023-07-10T22:21:33.697" v="3839" actId="478"/>
          <ac:spMkLst>
            <pc:docMk/>
            <pc:sldMk cId="955715153" sldId="376"/>
            <ac:spMk id="88" creationId="{26A67F1D-A8B3-A831-98DD-98BC70F92A3C}"/>
          </ac:spMkLst>
        </pc:spChg>
        <pc:spChg chg="add mod">
          <ac:chgData name="Francisco Corella" userId="489df00013e770df" providerId="LiveId" clId="{41786E78-96EE-4225-880D-5119C700BD48}" dt="2023-07-10T22:22:51.117" v="3881" actId="1037"/>
          <ac:spMkLst>
            <pc:docMk/>
            <pc:sldMk cId="955715153" sldId="376"/>
            <ac:spMk id="89" creationId="{4DA9E138-8E82-42D5-ED03-7783B4D865F3}"/>
          </ac:spMkLst>
        </pc:spChg>
        <pc:spChg chg="add mod">
          <ac:chgData name="Francisco Corella" userId="489df00013e770df" providerId="LiveId" clId="{41786E78-96EE-4225-880D-5119C700BD48}" dt="2023-07-10T22:22:43.640" v="3876" actId="1037"/>
          <ac:spMkLst>
            <pc:docMk/>
            <pc:sldMk cId="955715153" sldId="376"/>
            <ac:spMk id="92" creationId="{5B8C8E73-A19E-914E-E732-94187B7902A4}"/>
          </ac:spMkLst>
        </pc:spChg>
        <pc:spChg chg="del">
          <ac:chgData name="Francisco Corella" userId="489df00013e770df" providerId="LiveId" clId="{41786E78-96EE-4225-880D-5119C700BD48}" dt="2023-07-10T22:15:31.340" v="3753" actId="478"/>
          <ac:spMkLst>
            <pc:docMk/>
            <pc:sldMk cId="955715153" sldId="376"/>
            <ac:spMk id="135" creationId="{D90B66B4-13BB-E2E1-DCDF-74D2EBB8C0CC}"/>
          </ac:spMkLst>
        </pc:spChg>
        <pc:spChg chg="del mod">
          <ac:chgData name="Francisco Corella" userId="489df00013e770df" providerId="LiveId" clId="{41786E78-96EE-4225-880D-5119C700BD48}" dt="2023-07-10T22:15:27.881" v="3752" actId="21"/>
          <ac:spMkLst>
            <pc:docMk/>
            <pc:sldMk cId="955715153" sldId="376"/>
            <ac:spMk id="136" creationId="{309158D4-D88C-023D-1000-3ED195A982A4}"/>
          </ac:spMkLst>
        </pc:spChg>
        <pc:spChg chg="mod">
          <ac:chgData name="Francisco Corella" userId="489df00013e770df" providerId="LiveId" clId="{41786E78-96EE-4225-880D-5119C700BD48}" dt="2023-07-10T22:08:02.734" v="3667" actId="14100"/>
          <ac:spMkLst>
            <pc:docMk/>
            <pc:sldMk cId="955715153" sldId="376"/>
            <ac:spMk id="137" creationId="{49FCFEAE-9759-4C5D-2A56-750E95584B3B}"/>
          </ac:spMkLst>
        </pc:spChg>
        <pc:spChg chg="del mod">
          <ac:chgData name="Francisco Corella" userId="489df00013e770df" providerId="LiveId" clId="{41786E78-96EE-4225-880D-5119C700BD48}" dt="2023-07-10T22:09:00.118" v="3674" actId="478"/>
          <ac:spMkLst>
            <pc:docMk/>
            <pc:sldMk cId="955715153" sldId="376"/>
            <ac:spMk id="141" creationId="{C538B92B-B10F-5E32-1033-2CD85F24AC3A}"/>
          </ac:spMkLst>
        </pc:spChg>
        <pc:spChg chg="add del mod">
          <ac:chgData name="Francisco Corella" userId="489df00013e770df" providerId="LiveId" clId="{41786E78-96EE-4225-880D-5119C700BD48}" dt="2023-07-10T22:09:08.850" v="3675" actId="14100"/>
          <ac:spMkLst>
            <pc:docMk/>
            <pc:sldMk cId="955715153" sldId="376"/>
            <ac:spMk id="142" creationId="{42CA75CC-35E0-8050-8ADC-2E965AB810A0}"/>
          </ac:spMkLst>
        </pc:spChg>
        <pc:spChg chg="add del mod">
          <ac:chgData name="Francisco Corella" userId="489df00013e770df" providerId="LiveId" clId="{41786E78-96EE-4225-880D-5119C700BD48}" dt="2023-07-10T22:08:37.247" v="3672" actId="21"/>
          <ac:spMkLst>
            <pc:docMk/>
            <pc:sldMk cId="955715153" sldId="376"/>
            <ac:spMk id="143" creationId="{951E6070-BDAD-A0BC-A6AF-E5203532CC71}"/>
          </ac:spMkLst>
        </pc:spChg>
        <pc:grpChg chg="del">
          <ac:chgData name="Francisco Corella" userId="489df00013e770df" providerId="LiveId" clId="{41786E78-96EE-4225-880D-5119C700BD48}" dt="2023-07-10T22:20:01.029" v="3784" actId="478"/>
          <ac:grpSpMkLst>
            <pc:docMk/>
            <pc:sldMk cId="955715153" sldId="376"/>
            <ac:grpSpMk id="18" creationId="{D168A357-D38E-98AE-0E8E-2D3D85628A44}"/>
          </ac:grpSpMkLst>
        </pc:grpChg>
        <pc:grpChg chg="add mod">
          <ac:chgData name="Francisco Corella" userId="489df00013e770df" providerId="LiveId" clId="{41786E78-96EE-4225-880D-5119C700BD48}" dt="2023-07-10T22:20:22.132" v="3820" actId="1035"/>
          <ac:grpSpMkLst>
            <pc:docMk/>
            <pc:sldMk cId="955715153" sldId="376"/>
            <ac:grpSpMk id="47" creationId="{FFB7FE46-C150-6A09-A488-4EB1ECD9CDBE}"/>
          </ac:grpSpMkLst>
        </pc:grpChg>
        <pc:grpChg chg="add mod">
          <ac:chgData name="Francisco Corella" userId="489df00013e770df" providerId="LiveId" clId="{41786E78-96EE-4225-880D-5119C700BD48}" dt="2023-07-10T22:21:04.420" v="3833" actId="14100"/>
          <ac:grpSpMkLst>
            <pc:docMk/>
            <pc:sldMk cId="955715153" sldId="376"/>
            <ac:grpSpMk id="55" creationId="{7FADA59D-1090-7772-D382-D87ED503A90F}"/>
          </ac:grpSpMkLst>
        </pc:grpChg>
        <pc:grpChg chg="add del mod">
          <ac:chgData name="Francisco Corella" userId="489df00013e770df" providerId="LiveId" clId="{41786E78-96EE-4225-880D-5119C700BD48}" dt="2023-07-10T22:21:12.103" v="3835"/>
          <ac:grpSpMkLst>
            <pc:docMk/>
            <pc:sldMk cId="955715153" sldId="376"/>
            <ac:grpSpMk id="60" creationId="{0883C42A-EBC2-3247-DEA2-443C8E56A99D}"/>
          </ac:grpSpMkLst>
        </pc:grpChg>
        <pc:grpChg chg="add del mod">
          <ac:chgData name="Francisco Corella" userId="489df00013e770df" providerId="LiveId" clId="{41786E78-96EE-4225-880D-5119C700BD48}" dt="2023-07-10T22:21:20.366" v="3837"/>
          <ac:grpSpMkLst>
            <pc:docMk/>
            <pc:sldMk cId="955715153" sldId="376"/>
            <ac:grpSpMk id="80" creationId="{11B8D375-E84C-6E18-DBD4-DBD4A7DE94E7}"/>
          </ac:grpSpMkLst>
        </pc:grpChg>
        <pc:cxnChg chg="del">
          <ac:chgData name="Francisco Corella" userId="489df00013e770df" providerId="LiveId" clId="{41786E78-96EE-4225-880D-5119C700BD48}" dt="2023-07-10T22:20:01.029" v="3784" actId="478"/>
          <ac:cxnSpMkLst>
            <pc:docMk/>
            <pc:sldMk cId="955715153" sldId="376"/>
            <ac:cxnSpMk id="17" creationId="{137004EF-5227-505E-21F2-E5407BFDB163}"/>
          </ac:cxnSpMkLst>
        </pc:cxnChg>
        <pc:cxnChg chg="add mod">
          <ac:chgData name="Francisco Corella" userId="489df00013e770df" providerId="LiveId" clId="{41786E78-96EE-4225-880D-5119C700BD48}" dt="2023-07-10T22:21:00.432" v="3832" actId="164"/>
          <ac:cxnSpMkLst>
            <pc:docMk/>
            <pc:sldMk cId="955715153" sldId="376"/>
            <ac:cxnSpMk id="46" creationId="{2F6A7982-0E16-06A8-5D7B-F8C5920CB543}"/>
          </ac:cxnSpMkLst>
        </pc:cxnChg>
        <pc:cxnChg chg="mod">
          <ac:chgData name="Francisco Corella" userId="489df00013e770df" providerId="LiveId" clId="{41786E78-96EE-4225-880D-5119C700BD48}" dt="2023-07-10T22:20:02.906" v="3785"/>
          <ac:cxnSpMkLst>
            <pc:docMk/>
            <pc:sldMk cId="955715153" sldId="376"/>
            <ac:cxnSpMk id="48" creationId="{294E9B27-9AAD-86D7-3D55-8942D9E8A804}"/>
          </ac:cxnSpMkLst>
        </pc:cxnChg>
        <pc:cxnChg chg="mod">
          <ac:chgData name="Francisco Corella" userId="489df00013e770df" providerId="LiveId" clId="{41786E78-96EE-4225-880D-5119C700BD48}" dt="2023-07-10T22:20:02.906" v="3785"/>
          <ac:cxnSpMkLst>
            <pc:docMk/>
            <pc:sldMk cId="955715153" sldId="376"/>
            <ac:cxnSpMk id="49" creationId="{AA6EA82E-6DBC-08CD-B2FA-BF3BA4331779}"/>
          </ac:cxnSpMkLst>
        </pc:cxnChg>
        <pc:cxnChg chg="mod">
          <ac:chgData name="Francisco Corella" userId="489df00013e770df" providerId="LiveId" clId="{41786E78-96EE-4225-880D-5119C700BD48}" dt="2023-07-10T22:20:02.906" v="3785"/>
          <ac:cxnSpMkLst>
            <pc:docMk/>
            <pc:sldMk cId="955715153" sldId="376"/>
            <ac:cxnSpMk id="50" creationId="{58E54DEB-54F9-8084-3803-2495D2A6CEF1}"/>
          </ac:cxnSpMkLst>
        </pc:cxnChg>
        <pc:cxnChg chg="mod">
          <ac:chgData name="Francisco Corella" userId="489df00013e770df" providerId="LiveId" clId="{41786E78-96EE-4225-880D-5119C700BD48}" dt="2023-07-10T22:20:02.906" v="3785"/>
          <ac:cxnSpMkLst>
            <pc:docMk/>
            <pc:sldMk cId="955715153" sldId="376"/>
            <ac:cxnSpMk id="51" creationId="{30170BFB-B3F5-CC3D-71E1-93AE64BA6BBC}"/>
          </ac:cxnSpMkLst>
        </pc:cxnChg>
        <pc:cxnChg chg="add mod">
          <ac:chgData name="Francisco Corella" userId="489df00013e770df" providerId="LiveId" clId="{41786E78-96EE-4225-880D-5119C700BD48}" dt="2023-07-10T22:21:00.432" v="3832" actId="164"/>
          <ac:cxnSpMkLst>
            <pc:docMk/>
            <pc:sldMk cId="955715153" sldId="376"/>
            <ac:cxnSpMk id="53" creationId="{D78E61E9-D5DB-7BC3-CD9B-2376CE3E856F}"/>
          </ac:cxnSpMkLst>
        </pc:cxnChg>
        <pc:cxnChg chg="add del mod">
          <ac:chgData name="Francisco Corella" userId="489df00013e770df" providerId="LiveId" clId="{41786E78-96EE-4225-880D-5119C700BD48}" dt="2023-07-10T22:21:12.103" v="3835"/>
          <ac:cxnSpMkLst>
            <pc:docMk/>
            <pc:sldMk cId="955715153" sldId="376"/>
            <ac:cxnSpMk id="59" creationId="{F4A9725A-FBF8-C2F5-B4B5-F9BAFF554021}"/>
          </ac:cxnSpMkLst>
        </pc:cxnChg>
        <pc:cxnChg chg="mod">
          <ac:chgData name="Francisco Corella" userId="489df00013e770df" providerId="LiveId" clId="{41786E78-96EE-4225-880D-5119C700BD48}" dt="2023-07-10T22:21:10.051" v="3834"/>
          <ac:cxnSpMkLst>
            <pc:docMk/>
            <pc:sldMk cId="955715153" sldId="376"/>
            <ac:cxnSpMk id="61" creationId="{F471C52C-C3D6-F8A5-8321-1A2942DB1B5F}"/>
          </ac:cxnSpMkLst>
        </pc:cxnChg>
        <pc:cxnChg chg="mod">
          <ac:chgData name="Francisco Corella" userId="489df00013e770df" providerId="LiveId" clId="{41786E78-96EE-4225-880D-5119C700BD48}" dt="2023-07-10T22:21:10.051" v="3834"/>
          <ac:cxnSpMkLst>
            <pc:docMk/>
            <pc:sldMk cId="955715153" sldId="376"/>
            <ac:cxnSpMk id="62" creationId="{48547F42-3885-87EC-7B11-953220A9162B}"/>
          </ac:cxnSpMkLst>
        </pc:cxnChg>
        <pc:cxnChg chg="mod">
          <ac:chgData name="Francisco Corella" userId="489df00013e770df" providerId="LiveId" clId="{41786E78-96EE-4225-880D-5119C700BD48}" dt="2023-07-10T22:21:10.051" v="3834"/>
          <ac:cxnSpMkLst>
            <pc:docMk/>
            <pc:sldMk cId="955715153" sldId="376"/>
            <ac:cxnSpMk id="63" creationId="{08FAF248-894C-E9D8-ACCD-61F6C5969CBE}"/>
          </ac:cxnSpMkLst>
        </pc:cxnChg>
        <pc:cxnChg chg="mod">
          <ac:chgData name="Francisco Corella" userId="489df00013e770df" providerId="LiveId" clId="{41786E78-96EE-4225-880D-5119C700BD48}" dt="2023-07-10T22:21:10.051" v="3834"/>
          <ac:cxnSpMkLst>
            <pc:docMk/>
            <pc:sldMk cId="955715153" sldId="376"/>
            <ac:cxnSpMk id="64" creationId="{15C41366-F3AB-BDCF-C886-65DB2292E4D1}"/>
          </ac:cxnSpMkLst>
        </pc:cxnChg>
        <pc:cxnChg chg="add del mod">
          <ac:chgData name="Francisco Corella" userId="489df00013e770df" providerId="LiveId" clId="{41786E78-96EE-4225-880D-5119C700BD48}" dt="2023-07-10T22:21:12.103" v="3835"/>
          <ac:cxnSpMkLst>
            <pc:docMk/>
            <pc:sldMk cId="955715153" sldId="376"/>
            <ac:cxnSpMk id="66" creationId="{ED48E962-DAF7-E244-6574-48DBE2577A91}"/>
          </ac:cxnSpMkLst>
        </pc:cxnChg>
        <pc:cxnChg chg="add del mod">
          <ac:chgData name="Francisco Corella" userId="489df00013e770df" providerId="LiveId" clId="{41786E78-96EE-4225-880D-5119C700BD48}" dt="2023-07-10T22:21:20.366" v="3837"/>
          <ac:cxnSpMkLst>
            <pc:docMk/>
            <pc:sldMk cId="955715153" sldId="376"/>
            <ac:cxnSpMk id="79" creationId="{439DDBB7-2B3E-01D3-C6DC-CB2DF7A9CE70}"/>
          </ac:cxnSpMkLst>
        </pc:cxnChg>
        <pc:cxnChg chg="mod">
          <ac:chgData name="Francisco Corella" userId="489df00013e770df" providerId="LiveId" clId="{41786E78-96EE-4225-880D-5119C700BD48}" dt="2023-07-10T22:21:17.641" v="3836"/>
          <ac:cxnSpMkLst>
            <pc:docMk/>
            <pc:sldMk cId="955715153" sldId="376"/>
            <ac:cxnSpMk id="81" creationId="{F333F282-4861-6EB2-14A8-BD306B074BE1}"/>
          </ac:cxnSpMkLst>
        </pc:cxnChg>
        <pc:cxnChg chg="mod">
          <ac:chgData name="Francisco Corella" userId="489df00013e770df" providerId="LiveId" clId="{41786E78-96EE-4225-880D-5119C700BD48}" dt="2023-07-10T22:21:17.641" v="3836"/>
          <ac:cxnSpMkLst>
            <pc:docMk/>
            <pc:sldMk cId="955715153" sldId="376"/>
            <ac:cxnSpMk id="82" creationId="{0157E735-F40E-946E-F8C1-40ABDC27B01E}"/>
          </ac:cxnSpMkLst>
        </pc:cxnChg>
        <pc:cxnChg chg="mod">
          <ac:chgData name="Francisco Corella" userId="489df00013e770df" providerId="LiveId" clId="{41786E78-96EE-4225-880D-5119C700BD48}" dt="2023-07-10T22:21:17.641" v="3836"/>
          <ac:cxnSpMkLst>
            <pc:docMk/>
            <pc:sldMk cId="955715153" sldId="376"/>
            <ac:cxnSpMk id="83" creationId="{50BFEAD4-C607-B713-EBF0-93097C9B24B9}"/>
          </ac:cxnSpMkLst>
        </pc:cxnChg>
        <pc:cxnChg chg="mod">
          <ac:chgData name="Francisco Corella" userId="489df00013e770df" providerId="LiveId" clId="{41786E78-96EE-4225-880D-5119C700BD48}" dt="2023-07-10T22:21:17.641" v="3836"/>
          <ac:cxnSpMkLst>
            <pc:docMk/>
            <pc:sldMk cId="955715153" sldId="376"/>
            <ac:cxnSpMk id="84" creationId="{04086569-193E-5A14-332B-B949E1C70A32}"/>
          </ac:cxnSpMkLst>
        </pc:cxnChg>
        <pc:cxnChg chg="add del mod">
          <ac:chgData name="Francisco Corella" userId="489df00013e770df" providerId="LiveId" clId="{41786E78-96EE-4225-880D-5119C700BD48}" dt="2023-07-10T22:21:20.366" v="3837"/>
          <ac:cxnSpMkLst>
            <pc:docMk/>
            <pc:sldMk cId="955715153" sldId="376"/>
            <ac:cxnSpMk id="86" creationId="{5FD8CA39-E57D-4A56-67E3-D67597EB0AB9}"/>
          </ac:cxnSpMkLst>
        </pc:cxnChg>
        <pc:cxnChg chg="mod">
          <ac:chgData name="Francisco Corella" userId="489df00013e770df" providerId="LiveId" clId="{41786E78-96EE-4225-880D-5119C700BD48}" dt="2023-07-10T22:15:27.881" v="3752" actId="21"/>
          <ac:cxnSpMkLst>
            <pc:docMk/>
            <pc:sldMk cId="955715153" sldId="376"/>
            <ac:cxnSpMk id="151" creationId="{E1D557A6-D930-7FC9-4CE3-DC5928650C5C}"/>
          </ac:cxnSpMkLst>
        </pc:cxnChg>
        <pc:cxnChg chg="mod">
          <ac:chgData name="Francisco Corella" userId="489df00013e770df" providerId="LiveId" clId="{41786E78-96EE-4225-880D-5119C700BD48}" dt="2023-07-10T22:09:12.838" v="3676" actId="14100"/>
          <ac:cxnSpMkLst>
            <pc:docMk/>
            <pc:sldMk cId="955715153" sldId="376"/>
            <ac:cxnSpMk id="154" creationId="{CBE415B6-1C42-C1B3-A489-84632A7A2589}"/>
          </ac:cxnSpMkLst>
        </pc:cxnChg>
      </pc:sldChg>
      <pc:sldChg chg="add del">
        <pc:chgData name="Francisco Corella" userId="489df00013e770df" providerId="LiveId" clId="{41786E78-96EE-4225-880D-5119C700BD48}" dt="2023-07-10T20:57:52.539" v="2723"/>
        <pc:sldMkLst>
          <pc:docMk/>
          <pc:sldMk cId="2506874098" sldId="376"/>
        </pc:sldMkLst>
      </pc:sldChg>
      <pc:sldChg chg="addSp delSp modSp add mod">
        <pc:chgData name="Francisco Corella" userId="489df00013e770df" providerId="LiveId" clId="{41786E78-96EE-4225-880D-5119C700BD48}" dt="2023-07-10T23:21:29.924" v="5046" actId="14100"/>
        <pc:sldMkLst>
          <pc:docMk/>
          <pc:sldMk cId="617429741" sldId="377"/>
        </pc:sldMkLst>
        <pc:spChg chg="add 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2" creationId="{F2F28530-9B84-B85D-8282-50995F37DBE3}"/>
          </ac:spMkLst>
        </pc:spChg>
        <pc:spChg chg="add 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3" creationId="{1956CB0F-8D6F-1EE5-E7D5-2DB87DE19079}"/>
          </ac:spMkLst>
        </pc:spChg>
        <pc:spChg chg="mod">
          <ac:chgData name="Francisco Corella" userId="489df00013e770df" providerId="LiveId" clId="{41786E78-96EE-4225-880D-5119C700BD48}" dt="2023-07-10T22:47:57.022" v="4460" actId="14100"/>
          <ac:spMkLst>
            <pc:docMk/>
            <pc:sldMk cId="617429741" sldId="377"/>
            <ac:spMk id="4" creationId="{A3B59C8F-4F0D-FA96-C2E9-42584972FD6B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5" creationId="{562FEAE2-72AB-0CF8-0DF5-7DE9AD571229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7" creationId="{860714A4-ABE5-0DCE-4FBB-96CEA456C8AD}"/>
          </ac:spMkLst>
        </pc:spChg>
        <pc:spChg chg="mod topLvl">
          <ac:chgData name="Francisco Corella" userId="489df00013e770df" providerId="LiveId" clId="{41786E78-96EE-4225-880D-5119C700BD48}" dt="2023-07-10T22:49:27.693" v="4484" actId="14100"/>
          <ac:spMkLst>
            <pc:docMk/>
            <pc:sldMk cId="617429741" sldId="377"/>
            <ac:spMk id="8" creationId="{EB1F0882-F598-DAB2-2295-DA9CCA609657}"/>
          </ac:spMkLst>
        </pc:spChg>
        <pc:spChg chg="mod">
          <ac:chgData name="Francisco Corella" userId="489df00013e770df" providerId="LiveId" clId="{41786E78-96EE-4225-880D-5119C700BD48}" dt="2023-07-10T22:47:01.573" v="4448" actId="14100"/>
          <ac:spMkLst>
            <pc:docMk/>
            <pc:sldMk cId="617429741" sldId="377"/>
            <ac:spMk id="10" creationId="{311CC68D-F061-2E66-3083-80DF3D41180D}"/>
          </ac:spMkLst>
        </pc:spChg>
        <pc:spChg chg="mod">
          <ac:chgData name="Francisco Corella" userId="489df00013e770df" providerId="LiveId" clId="{41786E78-96EE-4225-880D-5119C700BD48}" dt="2023-07-10T22:58:08.723" v="4757" actId="14100"/>
          <ac:spMkLst>
            <pc:docMk/>
            <pc:sldMk cId="617429741" sldId="377"/>
            <ac:spMk id="11" creationId="{02820265-6C82-AECF-5971-83A0D1F22CA0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12" creationId="{4D739AD0-0194-704B-BD0A-EECDF3A427C5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13" creationId="{1F643E35-DBD7-D0B6-C34E-1130F849F1AB}"/>
          </ac:spMkLst>
        </pc:spChg>
        <pc:spChg chg="mod">
          <ac:chgData name="Francisco Corella" userId="489df00013e770df" providerId="LiveId" clId="{41786E78-96EE-4225-880D-5119C700BD48}" dt="2023-07-10T22:47:28.488" v="4457" actId="1038"/>
          <ac:spMkLst>
            <pc:docMk/>
            <pc:sldMk cId="617429741" sldId="377"/>
            <ac:spMk id="14" creationId="{CFE29744-BFA6-DA51-0A41-F7B3BAF41571}"/>
          </ac:spMkLst>
        </pc:spChg>
        <pc:spChg chg="del">
          <ac:chgData name="Francisco Corella" userId="489df00013e770df" providerId="LiveId" clId="{41786E78-96EE-4225-880D-5119C700BD48}" dt="2023-07-10T22:24:36.354" v="3931" actId="478"/>
          <ac:spMkLst>
            <pc:docMk/>
            <pc:sldMk cId="617429741" sldId="377"/>
            <ac:spMk id="16" creationId="{2513CC51-64A2-3701-76BE-F3C4F9109740}"/>
          </ac:spMkLst>
        </pc:spChg>
        <pc:spChg chg="del">
          <ac:chgData name="Francisco Corella" userId="489df00013e770df" providerId="LiveId" clId="{41786E78-96EE-4225-880D-5119C700BD48}" dt="2023-07-10T22:24:36.354" v="3931" actId="478"/>
          <ac:spMkLst>
            <pc:docMk/>
            <pc:sldMk cId="617429741" sldId="377"/>
            <ac:spMk id="18" creationId="{C4323F5A-DCE9-1AFD-9A01-A4249E3C2E18}"/>
          </ac:spMkLst>
        </pc:spChg>
        <pc:spChg chg="mod">
          <ac:chgData name="Francisco Corella" userId="489df00013e770df" providerId="LiveId" clId="{41786E78-96EE-4225-880D-5119C700BD48}" dt="2023-07-10T22:43:01.385" v="4387" actId="14100"/>
          <ac:spMkLst>
            <pc:docMk/>
            <pc:sldMk cId="617429741" sldId="377"/>
            <ac:spMk id="19" creationId="{56B39032-8669-FE97-50D9-0D9650FE1657}"/>
          </ac:spMkLst>
        </pc:spChg>
        <pc:spChg chg="mod">
          <ac:chgData name="Francisco Corella" userId="489df00013e770df" providerId="LiveId" clId="{41786E78-96EE-4225-880D-5119C700BD48}" dt="2023-07-10T22:42:54.832" v="4386" actId="14100"/>
          <ac:spMkLst>
            <pc:docMk/>
            <pc:sldMk cId="617429741" sldId="377"/>
            <ac:spMk id="20" creationId="{62B45D12-36F4-770E-A458-04AB3078A064}"/>
          </ac:spMkLst>
        </pc:spChg>
        <pc:spChg chg="add mod">
          <ac:chgData name="Francisco Corella" userId="489df00013e770df" providerId="LiveId" clId="{41786E78-96EE-4225-880D-5119C700BD48}" dt="2023-07-10T22:52:23.936" v="4591" actId="1038"/>
          <ac:spMkLst>
            <pc:docMk/>
            <pc:sldMk cId="617429741" sldId="377"/>
            <ac:spMk id="22" creationId="{09220575-9BE9-F12F-6ED7-81F85D963D77}"/>
          </ac:spMkLst>
        </pc:spChg>
        <pc:spChg chg="add mod">
          <ac:chgData name="Francisco Corella" userId="489df00013e770df" providerId="LiveId" clId="{41786E78-96EE-4225-880D-5119C700BD48}" dt="2023-07-10T22:52:23.936" v="4591" actId="1038"/>
          <ac:spMkLst>
            <pc:docMk/>
            <pc:sldMk cId="617429741" sldId="377"/>
            <ac:spMk id="23" creationId="{6A371565-4365-6766-BF67-9FDA77D80126}"/>
          </ac:spMkLst>
        </pc:spChg>
        <pc:spChg chg="add mod">
          <ac:chgData name="Francisco Corella" userId="489df00013e770df" providerId="LiveId" clId="{41786E78-96EE-4225-880D-5119C700BD48}" dt="2023-07-10T22:52:23.936" v="4591" actId="1038"/>
          <ac:spMkLst>
            <pc:docMk/>
            <pc:sldMk cId="617429741" sldId="377"/>
            <ac:spMk id="24" creationId="{EAF5819C-4438-27F4-AD90-DDD55F2604C9}"/>
          </ac:spMkLst>
        </pc:spChg>
        <pc:spChg chg="del">
          <ac:chgData name="Francisco Corella" userId="489df00013e770df" providerId="LiveId" clId="{41786E78-96EE-4225-880D-5119C700BD48}" dt="2023-07-10T22:24:44.216" v="3932" actId="478"/>
          <ac:spMkLst>
            <pc:docMk/>
            <pc:sldMk cId="617429741" sldId="377"/>
            <ac:spMk id="25" creationId="{A2080B07-7B38-0F32-9EEB-082D138E99EC}"/>
          </ac:spMkLst>
        </pc:spChg>
        <pc:spChg chg="del">
          <ac:chgData name="Francisco Corella" userId="489df00013e770df" providerId="LiveId" clId="{41786E78-96EE-4225-880D-5119C700BD48}" dt="2023-07-10T22:24:44.216" v="3932" actId="478"/>
          <ac:spMkLst>
            <pc:docMk/>
            <pc:sldMk cId="617429741" sldId="377"/>
            <ac:spMk id="26" creationId="{58D975AB-00F0-6B07-5740-9271BBF108D1}"/>
          </ac:spMkLst>
        </pc:spChg>
        <pc:spChg chg="mod">
          <ac:chgData name="Francisco Corella" userId="489df00013e770df" providerId="LiveId" clId="{41786E78-96EE-4225-880D-5119C700BD48}" dt="2023-07-10T22:44:21.349" v="4415" actId="1037"/>
          <ac:spMkLst>
            <pc:docMk/>
            <pc:sldMk cId="617429741" sldId="377"/>
            <ac:spMk id="27" creationId="{CFD0D9D4-BB95-76A2-E643-A075048A3341}"/>
          </ac:spMkLst>
        </pc:spChg>
        <pc:spChg chg="mod">
          <ac:chgData name="Francisco Corella" userId="489df00013e770df" providerId="LiveId" clId="{41786E78-96EE-4225-880D-5119C700BD48}" dt="2023-07-10T22:44:21.349" v="4415" actId="1037"/>
          <ac:spMkLst>
            <pc:docMk/>
            <pc:sldMk cId="617429741" sldId="377"/>
            <ac:spMk id="28" creationId="{38FD0BC3-7966-CCAF-E26A-DC9EE28012D9}"/>
          </ac:spMkLst>
        </pc:spChg>
        <pc:spChg chg="del mod">
          <ac:chgData name="Francisco Corella" userId="489df00013e770df" providerId="LiveId" clId="{41786E78-96EE-4225-880D-5119C700BD48}" dt="2023-07-10T22:52:42.647" v="4592" actId="478"/>
          <ac:spMkLst>
            <pc:docMk/>
            <pc:sldMk cId="617429741" sldId="377"/>
            <ac:spMk id="29" creationId="{3CB8A122-689C-A760-AEEA-3EA289D0E998}"/>
          </ac:spMkLst>
        </pc:spChg>
        <pc:spChg chg="add mod">
          <ac:chgData name="Francisco Corella" userId="489df00013e770df" providerId="LiveId" clId="{41786E78-96EE-4225-880D-5119C700BD48}" dt="2023-07-10T22:52:23.936" v="4591" actId="1038"/>
          <ac:spMkLst>
            <pc:docMk/>
            <pc:sldMk cId="617429741" sldId="377"/>
            <ac:spMk id="30" creationId="{D27CC9F9-C2A9-D384-0976-416F9E7F3489}"/>
          </ac:spMkLst>
        </pc:spChg>
        <pc:spChg chg="del mod">
          <ac:chgData name="Francisco Corella" userId="489df00013e770df" providerId="LiveId" clId="{41786E78-96EE-4225-880D-5119C700BD48}" dt="2023-07-10T22:52:42.647" v="4592" actId="478"/>
          <ac:spMkLst>
            <pc:docMk/>
            <pc:sldMk cId="617429741" sldId="377"/>
            <ac:spMk id="31" creationId="{C85D7615-696D-D048-0AD9-A0501596F7B2}"/>
          </ac:spMkLst>
        </pc:spChg>
        <pc:spChg chg="mod">
          <ac:chgData name="Francisco Corella" userId="489df00013e770df" providerId="LiveId" clId="{41786E78-96EE-4225-880D-5119C700BD48}" dt="2023-07-10T22:55:02.119" v="4669" actId="1036"/>
          <ac:spMkLst>
            <pc:docMk/>
            <pc:sldMk cId="617429741" sldId="377"/>
            <ac:spMk id="32" creationId="{F0CFF39C-36AD-E5F7-85FA-7C193A8BB6A5}"/>
          </ac:spMkLst>
        </pc:spChg>
        <pc:spChg chg="mod">
          <ac:chgData name="Francisco Corella" userId="489df00013e770df" providerId="LiveId" clId="{41786E78-96EE-4225-880D-5119C700BD48}" dt="2023-07-10T22:55:02.119" v="4669" actId="1036"/>
          <ac:spMkLst>
            <pc:docMk/>
            <pc:sldMk cId="617429741" sldId="377"/>
            <ac:spMk id="33" creationId="{41B00DBB-70F3-7547-BAD6-A7CF07B9FC2E}"/>
          </ac:spMkLst>
        </pc:spChg>
        <pc:spChg chg="mod">
          <ac:chgData name="Francisco Corella" userId="489df00013e770df" providerId="LiveId" clId="{41786E78-96EE-4225-880D-5119C700BD48}" dt="2023-07-10T22:47:38.407" v="4458" actId="14100"/>
          <ac:spMkLst>
            <pc:docMk/>
            <pc:sldMk cId="617429741" sldId="377"/>
            <ac:spMk id="34" creationId="{D0AB19A3-64CC-821B-880C-60EF966304E2}"/>
          </ac:spMkLst>
        </pc:spChg>
        <pc:spChg chg="mod">
          <ac:chgData name="Francisco Corella" userId="489df00013e770df" providerId="LiveId" clId="{41786E78-96EE-4225-880D-5119C700BD48}" dt="2023-07-10T22:42:27.379" v="4383" actId="1037"/>
          <ac:spMkLst>
            <pc:docMk/>
            <pc:sldMk cId="617429741" sldId="377"/>
            <ac:spMk id="35" creationId="{53EDFBDF-C2D1-0146-9F50-B4507BCC241A}"/>
          </ac:spMkLst>
        </pc:spChg>
        <pc:spChg chg="mod">
          <ac:chgData name="Francisco Corella" userId="489df00013e770df" providerId="LiveId" clId="{41786E78-96EE-4225-880D-5119C700BD48}" dt="2023-07-10T22:25:05.151" v="3947" actId="20577"/>
          <ac:spMkLst>
            <pc:docMk/>
            <pc:sldMk cId="617429741" sldId="377"/>
            <ac:spMk id="36" creationId="{7AEA4971-D238-F317-421C-1B5C3DEC74CA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39" creationId="{DD4D972A-8F54-5311-1CBA-6F8384661038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40" creationId="{C201BCAA-4B20-1A03-8CEC-52ED247BD434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41" creationId="{C986546B-96EA-FD55-1499-0490364D0F55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42" creationId="{DD44F7B5-6AAF-64A8-C72F-76A4FA5EFE36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43" creationId="{70C1E9B6-B35D-AE7F-3592-4ECA8780B8BE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44" creationId="{C03428AE-B79D-A568-B7E9-A5A29E8711CD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45" creationId="{80422E49-1535-DB71-E432-99A2B2EDC1CE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46" creationId="{5BC766B7-26C2-1E6D-AB7E-74130552ACE8}"/>
          </ac:spMkLst>
        </pc:spChg>
        <pc:spChg chg="add del mod">
          <ac:chgData name="Francisco Corella" userId="489df00013e770df" providerId="LiveId" clId="{41786E78-96EE-4225-880D-5119C700BD48}" dt="2023-07-10T23:19:33.504" v="4944" actId="478"/>
          <ac:spMkLst>
            <pc:docMk/>
            <pc:sldMk cId="617429741" sldId="377"/>
            <ac:spMk id="53" creationId="{C7B3F3D8-0F5B-3A69-A69E-5050C9A0EEB4}"/>
          </ac:spMkLst>
        </pc:spChg>
        <pc:spChg chg="add del mod">
          <ac:chgData name="Francisco Corella" userId="489df00013e770df" providerId="LiveId" clId="{41786E78-96EE-4225-880D-5119C700BD48}" dt="2023-07-10T23:19:33.504" v="4944" actId="478"/>
          <ac:spMkLst>
            <pc:docMk/>
            <pc:sldMk cId="617429741" sldId="377"/>
            <ac:spMk id="54" creationId="{CA17A20C-D229-2906-FAEF-FD5D5BEF2A7E}"/>
          </ac:spMkLst>
        </pc:spChg>
        <pc:spChg chg="add mod">
          <ac:chgData name="Francisco Corella" userId="489df00013e770df" providerId="LiveId" clId="{41786E78-96EE-4225-880D-5119C700BD48}" dt="2023-07-10T22:56:09.033" v="4747" actId="20577"/>
          <ac:spMkLst>
            <pc:docMk/>
            <pc:sldMk cId="617429741" sldId="377"/>
            <ac:spMk id="59" creationId="{2D6DBA89-CB03-B217-803B-02CAC9E522BE}"/>
          </ac:spMkLst>
        </pc:spChg>
        <pc:spChg chg="add mod">
          <ac:chgData name="Francisco Corella" userId="489df00013e770df" providerId="LiveId" clId="{41786E78-96EE-4225-880D-5119C700BD48}" dt="2023-07-10T22:58:03.356" v="4756" actId="1035"/>
          <ac:spMkLst>
            <pc:docMk/>
            <pc:sldMk cId="617429741" sldId="377"/>
            <ac:spMk id="60" creationId="{53E775B1-F840-7E12-834F-C4D27E4FAE39}"/>
          </ac:spMkLst>
        </pc:spChg>
        <pc:spChg chg="add mod">
          <ac:chgData name="Francisco Corella" userId="489df00013e770df" providerId="LiveId" clId="{41786E78-96EE-4225-880D-5119C700BD48}" dt="2023-07-10T22:58:03.356" v="4756" actId="1035"/>
          <ac:spMkLst>
            <pc:docMk/>
            <pc:sldMk cId="617429741" sldId="377"/>
            <ac:spMk id="61" creationId="{CB580B95-6E6F-7C66-D525-C4978EBAF6C7}"/>
          </ac:spMkLst>
        </pc:spChg>
        <pc:spChg chg="add mod">
          <ac:chgData name="Francisco Corella" userId="489df00013e770df" providerId="LiveId" clId="{41786E78-96EE-4225-880D-5119C700BD48}" dt="2023-07-10T23:21:11.993" v="5044" actId="1037"/>
          <ac:spMkLst>
            <pc:docMk/>
            <pc:sldMk cId="617429741" sldId="377"/>
            <ac:spMk id="65" creationId="{C0D86B8F-BD07-3872-882D-544FDF6CC93B}"/>
          </ac:spMkLst>
        </pc:spChg>
        <pc:spChg chg="add del mod">
          <ac:chgData name="Francisco Corella" userId="489df00013e770df" providerId="LiveId" clId="{41786E78-96EE-4225-880D-5119C700BD48}" dt="2023-07-10T23:21:29.924" v="5046" actId="14100"/>
          <ac:spMkLst>
            <pc:docMk/>
            <pc:sldMk cId="617429741" sldId="377"/>
            <ac:spMk id="66" creationId="{FA55F25D-1B08-0BC4-82E4-B5839BE842AB}"/>
          </ac:spMkLst>
        </pc:spChg>
        <pc:spChg chg="mod topLvl">
          <ac:chgData name="Francisco Corella" userId="489df00013e770df" providerId="LiveId" clId="{41786E78-96EE-4225-880D-5119C700BD48}" dt="2023-07-10T22:49:16.206" v="4483" actId="165"/>
          <ac:spMkLst>
            <pc:docMk/>
            <pc:sldMk cId="617429741" sldId="377"/>
            <ac:spMk id="90" creationId="{57C32CF6-54D9-6765-32F9-39CBDC718857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91" creationId="{E95ABA73-6D7A-EF47-3340-CB5CE64201D4}"/>
          </ac:spMkLst>
        </pc:spChg>
        <pc:spChg chg="mod">
          <ac:chgData name="Francisco Corella" userId="489df00013e770df" providerId="LiveId" clId="{41786E78-96EE-4225-880D-5119C700BD48}" dt="2023-07-10T22:58:54.222" v="4762" actId="1036"/>
          <ac:spMkLst>
            <pc:docMk/>
            <pc:sldMk cId="617429741" sldId="377"/>
            <ac:spMk id="96" creationId="{3AAB739F-FDDF-B611-6907-72B9C30AB208}"/>
          </ac:spMkLst>
        </pc:spChg>
        <pc:spChg chg="mod">
          <ac:chgData name="Francisco Corella" userId="489df00013e770df" providerId="LiveId" clId="{41786E78-96EE-4225-880D-5119C700BD48}" dt="2023-07-10T22:42:39.534" v="4385" actId="14100"/>
          <ac:spMkLst>
            <pc:docMk/>
            <pc:sldMk cId="617429741" sldId="377"/>
            <ac:spMk id="97" creationId="{77DA7007-27CA-A3B9-8C9B-39EF77C12F29}"/>
          </ac:spMkLst>
        </pc:spChg>
        <pc:spChg chg="add del mod">
          <ac:chgData name="Francisco Corella" userId="489df00013e770df" providerId="LiveId" clId="{41786E78-96EE-4225-880D-5119C700BD48}" dt="2023-07-10T22:42:16.416" v="4338" actId="14100"/>
          <ac:spMkLst>
            <pc:docMk/>
            <pc:sldMk cId="617429741" sldId="377"/>
            <ac:spMk id="98" creationId="{B616E509-765F-6255-0FE0-CC959A4C2ECD}"/>
          </ac:spMkLst>
        </pc:spChg>
        <pc:spChg chg="add del mod">
          <ac:chgData name="Francisco Corella" userId="489df00013e770df" providerId="LiveId" clId="{41786E78-96EE-4225-880D-5119C700BD48}" dt="2023-07-10T22:42:09.096" v="4337" actId="1037"/>
          <ac:spMkLst>
            <pc:docMk/>
            <pc:sldMk cId="617429741" sldId="377"/>
            <ac:spMk id="99" creationId="{8F69E5AC-3E48-1309-9629-558756618720}"/>
          </ac:spMkLst>
        </pc:spChg>
        <pc:spChg chg="del">
          <ac:chgData name="Francisco Corella" userId="489df00013e770df" providerId="LiveId" clId="{41786E78-96EE-4225-880D-5119C700BD48}" dt="2023-07-10T22:24:20.988" v="3930" actId="478"/>
          <ac:spMkLst>
            <pc:docMk/>
            <pc:sldMk cId="617429741" sldId="377"/>
            <ac:spMk id="135" creationId="{D90B66B4-13BB-E2E1-DCDF-74D2EBB8C0CC}"/>
          </ac:spMkLst>
        </pc:spChg>
        <pc:spChg chg="del">
          <ac:chgData name="Francisco Corella" userId="489df00013e770df" providerId="LiveId" clId="{41786E78-96EE-4225-880D-5119C700BD48}" dt="2023-07-10T22:24:20.988" v="3930" actId="478"/>
          <ac:spMkLst>
            <pc:docMk/>
            <pc:sldMk cId="617429741" sldId="377"/>
            <ac:spMk id="136" creationId="{309158D4-D88C-023D-1000-3ED195A982A4}"/>
          </ac:spMkLst>
        </pc:spChg>
        <pc:spChg chg="del">
          <ac:chgData name="Francisco Corella" userId="489df00013e770df" providerId="LiveId" clId="{41786E78-96EE-4225-880D-5119C700BD48}" dt="2023-07-10T22:24:20.988" v="3930" actId="478"/>
          <ac:spMkLst>
            <pc:docMk/>
            <pc:sldMk cId="617429741" sldId="377"/>
            <ac:spMk id="137" creationId="{49FCFEAE-9759-4C5D-2A56-750E95584B3B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141" creationId="{C538B92B-B10F-5E32-1033-2CD85F24AC3A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142" creationId="{42CA75CC-35E0-8050-8ADC-2E965AB810A0}"/>
          </ac:spMkLst>
        </pc:spChg>
        <pc:spChg chg="mod">
          <ac:chgData name="Francisco Corella" userId="489df00013e770df" providerId="LiveId" clId="{41786E78-96EE-4225-880D-5119C700BD48}" dt="2023-07-10T22:38:12.374" v="3993" actId="1037"/>
          <ac:spMkLst>
            <pc:docMk/>
            <pc:sldMk cId="617429741" sldId="377"/>
            <ac:spMk id="143" creationId="{951E6070-BDAD-A0BC-A6AF-E5203532CC71}"/>
          </ac:spMkLst>
        </pc:spChg>
        <pc:grpChg chg="add del mod">
          <ac:chgData name="Francisco Corella" userId="489df00013e770df" providerId="LiveId" clId="{41786E78-96EE-4225-880D-5119C700BD48}" dt="2023-07-10T22:49:16.206" v="4483" actId="165"/>
          <ac:grpSpMkLst>
            <pc:docMk/>
            <pc:sldMk cId="617429741" sldId="377"/>
            <ac:grpSpMk id="47" creationId="{A56EF6C4-48DD-FAA1-FCF0-508F3D43913F}"/>
          </ac:grpSpMkLst>
        </pc:grpChg>
        <pc:cxnChg chg="del mod">
          <ac:chgData name="Francisco Corella" userId="489df00013e770df" providerId="LiveId" clId="{41786E78-96EE-4225-880D-5119C700BD48}" dt="2023-07-10T22:24:44.216" v="3932" actId="478"/>
          <ac:cxnSpMkLst>
            <pc:docMk/>
            <pc:sldMk cId="617429741" sldId="377"/>
            <ac:cxnSpMk id="21" creationId="{A24A4DC7-9131-1828-D0CE-73792EDB7554}"/>
          </ac:cxnSpMkLst>
        </pc:cxnChg>
        <pc:cxnChg chg="add mod">
          <ac:chgData name="Francisco Corella" userId="489df00013e770df" providerId="LiveId" clId="{41786E78-96EE-4225-880D-5119C700BD48}" dt="2023-07-10T22:52:23.936" v="4591" actId="1038"/>
          <ac:cxnSpMkLst>
            <pc:docMk/>
            <pc:sldMk cId="617429741" sldId="377"/>
            <ac:cxnSpMk id="37" creationId="{8C23C658-02EB-BE06-BDD0-37B937D22DF1}"/>
          </ac:cxnSpMkLst>
        </pc:cxnChg>
        <pc:cxnChg chg="mod">
          <ac:chgData name="Francisco Corella" userId="489df00013e770df" providerId="LiveId" clId="{41786E78-96EE-4225-880D-5119C700BD48}" dt="2023-07-10T22:55:09.426" v="4670" actId="14100"/>
          <ac:cxnSpMkLst>
            <pc:docMk/>
            <pc:sldMk cId="617429741" sldId="377"/>
            <ac:cxnSpMk id="38" creationId="{85BDC228-AD05-903A-D71C-408599A37D12}"/>
          </ac:cxnSpMkLst>
        </pc:cxnChg>
        <pc:cxnChg chg="add mod">
          <ac:chgData name="Francisco Corella" userId="489df00013e770df" providerId="LiveId" clId="{41786E78-96EE-4225-880D-5119C700BD48}" dt="2023-07-10T22:52:23.936" v="4591" actId="1038"/>
          <ac:cxnSpMkLst>
            <pc:docMk/>
            <pc:sldMk cId="617429741" sldId="377"/>
            <ac:cxnSpMk id="50" creationId="{D088BB01-6734-F677-4899-D7AA012F204A}"/>
          </ac:cxnSpMkLst>
        </pc:cxnChg>
        <pc:cxnChg chg="add mod">
          <ac:chgData name="Francisco Corella" userId="489df00013e770df" providerId="LiveId" clId="{41786E78-96EE-4225-880D-5119C700BD48}" dt="2023-07-10T22:51:56.807" v="4587" actId="1076"/>
          <ac:cxnSpMkLst>
            <pc:docMk/>
            <pc:sldMk cId="617429741" sldId="377"/>
            <ac:cxnSpMk id="52" creationId="{0FA8E1A2-E9F1-F292-50DD-D0599AA58CBE}"/>
          </ac:cxnSpMkLst>
        </pc:cxnChg>
        <pc:cxnChg chg="add mod">
          <ac:chgData name="Francisco Corella" userId="489df00013e770df" providerId="LiveId" clId="{41786E78-96EE-4225-880D-5119C700BD48}" dt="2023-07-10T23:21:19.473" v="5045" actId="14100"/>
          <ac:cxnSpMkLst>
            <pc:docMk/>
            <pc:sldMk cId="617429741" sldId="377"/>
            <ac:cxnSpMk id="55" creationId="{1706041B-FBCA-0845-AB8E-B31C943A02D5}"/>
          </ac:cxnSpMkLst>
        </pc:cxnChg>
        <pc:cxnChg chg="add mod">
          <ac:chgData name="Francisco Corella" userId="489df00013e770df" providerId="LiveId" clId="{41786E78-96EE-4225-880D-5119C700BD48}" dt="2023-07-10T22:58:03.356" v="4756" actId="1035"/>
          <ac:cxnSpMkLst>
            <pc:docMk/>
            <pc:sldMk cId="617429741" sldId="377"/>
            <ac:cxnSpMk id="62" creationId="{75BE97F6-413F-7B81-0090-F2203610F76C}"/>
          </ac:cxnSpMkLst>
        </pc:cxnChg>
        <pc:cxnChg chg="mod">
          <ac:chgData name="Francisco Corella" userId="489df00013e770df" providerId="LiveId" clId="{41786E78-96EE-4225-880D-5119C700BD48}" dt="2023-07-10T22:50:59.406" v="4506" actId="14100"/>
          <ac:cxnSpMkLst>
            <pc:docMk/>
            <pc:sldMk cId="617429741" sldId="377"/>
            <ac:cxnSpMk id="74" creationId="{9AB1E53C-D750-5753-456B-61B89770B187}"/>
          </ac:cxnSpMkLst>
        </pc:cxnChg>
        <pc:cxnChg chg="mod">
          <ac:chgData name="Francisco Corella" userId="489df00013e770df" providerId="LiveId" clId="{41786E78-96EE-4225-880D-5119C700BD48}" dt="2023-07-10T22:44:21.349" v="4415" actId="1037"/>
          <ac:cxnSpMkLst>
            <pc:docMk/>
            <pc:sldMk cId="617429741" sldId="377"/>
            <ac:cxnSpMk id="75" creationId="{882AA6BB-66BA-ED06-1A75-D540B9447648}"/>
          </ac:cxnSpMkLst>
        </pc:cxnChg>
        <pc:cxnChg chg="del mod">
          <ac:chgData name="Francisco Corella" userId="489df00013e770df" providerId="LiveId" clId="{41786E78-96EE-4225-880D-5119C700BD48}" dt="2023-07-10T22:24:44.216" v="3932" actId="478"/>
          <ac:cxnSpMkLst>
            <pc:docMk/>
            <pc:sldMk cId="617429741" sldId="377"/>
            <ac:cxnSpMk id="78" creationId="{E319CC7C-EF03-A849-48D3-F5A49A3B16C9}"/>
          </ac:cxnSpMkLst>
        </pc:cxnChg>
        <pc:cxnChg chg="del">
          <ac:chgData name="Francisco Corella" userId="489df00013e770df" providerId="LiveId" clId="{41786E78-96EE-4225-880D-5119C700BD48}" dt="2023-07-10T22:24:36.354" v="3931" actId="478"/>
          <ac:cxnSpMkLst>
            <pc:docMk/>
            <pc:sldMk cId="617429741" sldId="377"/>
            <ac:cxnSpMk id="80" creationId="{7E1CE01F-D8F4-24C5-C07B-FAAC15992B47}"/>
          </ac:cxnSpMkLst>
        </pc:cxnChg>
        <pc:cxnChg chg="del">
          <ac:chgData name="Francisco Corella" userId="489df00013e770df" providerId="LiveId" clId="{41786E78-96EE-4225-880D-5119C700BD48}" dt="2023-07-10T22:24:20.988" v="3930" actId="478"/>
          <ac:cxnSpMkLst>
            <pc:docMk/>
            <pc:sldMk cId="617429741" sldId="377"/>
            <ac:cxnSpMk id="81" creationId="{3CFD06F5-69DE-9959-C7F0-929C78B7256F}"/>
          </ac:cxnSpMkLst>
        </pc:cxnChg>
        <pc:cxnChg chg="add del mod">
          <ac:chgData name="Francisco Corella" userId="489df00013e770df" providerId="LiveId" clId="{41786E78-96EE-4225-880D-5119C700BD48}" dt="2023-07-10T22:50:12.225" v="4504" actId="14100"/>
          <ac:cxnSpMkLst>
            <pc:docMk/>
            <pc:sldMk cId="617429741" sldId="377"/>
            <ac:cxnSpMk id="84" creationId="{46B8E873-D09B-335F-7215-14F7917E2623}"/>
          </ac:cxnSpMkLst>
        </pc:cxnChg>
        <pc:cxnChg chg="del mod">
          <ac:chgData name="Francisco Corella" userId="489df00013e770df" providerId="LiveId" clId="{41786E78-96EE-4225-880D-5119C700BD48}" dt="2023-07-10T22:50:19.109" v="4505" actId="478"/>
          <ac:cxnSpMkLst>
            <pc:docMk/>
            <pc:sldMk cId="617429741" sldId="377"/>
            <ac:cxnSpMk id="86" creationId="{1BFEB3FF-8F4A-0A87-FD37-94BBF95C9148}"/>
          </ac:cxnSpMkLst>
        </pc:cxnChg>
        <pc:cxnChg chg="mod">
          <ac:chgData name="Francisco Corella" userId="489df00013e770df" providerId="LiveId" clId="{41786E78-96EE-4225-880D-5119C700BD48}" dt="2023-07-10T22:43:01.385" v="4387" actId="14100"/>
          <ac:cxnSpMkLst>
            <pc:docMk/>
            <pc:sldMk cId="617429741" sldId="377"/>
            <ac:cxnSpMk id="89" creationId="{BCE49C3D-FE01-5DD3-5FD2-D9C647C69FF3}"/>
          </ac:cxnSpMkLst>
        </pc:cxnChg>
      </pc:sldChg>
      <pc:sldChg chg="add del">
        <pc:chgData name="Francisco Corella" userId="489df00013e770df" providerId="LiveId" clId="{41786E78-96EE-4225-880D-5119C700BD48}" dt="2023-07-10T20:57:52.539" v="2723"/>
        <pc:sldMkLst>
          <pc:docMk/>
          <pc:sldMk cId="3116589664" sldId="377"/>
        </pc:sldMkLst>
      </pc:sldChg>
      <pc:sldChg chg="add del">
        <pc:chgData name="Francisco Corella" userId="489df00013e770df" providerId="LiveId" clId="{41786E78-96EE-4225-880D-5119C700BD48}" dt="2023-07-10T20:57:52.539" v="2723"/>
        <pc:sldMkLst>
          <pc:docMk/>
          <pc:sldMk cId="674228475" sldId="378"/>
        </pc:sldMkLst>
      </pc:sldChg>
      <pc:sldChg chg="add del">
        <pc:chgData name="Francisco Corella" userId="489df00013e770df" providerId="LiveId" clId="{41786E78-96EE-4225-880D-5119C700BD48}" dt="2023-07-10T23:11:58.605" v="4764" actId="47"/>
        <pc:sldMkLst>
          <pc:docMk/>
          <pc:sldMk cId="1137776701" sldId="378"/>
        </pc:sldMkLst>
      </pc:sldChg>
      <pc:sldChg chg="addSp delSp modSp add mod">
        <pc:chgData name="Francisco Corella" userId="489df00013e770df" providerId="LiveId" clId="{41786E78-96EE-4225-880D-5119C700BD48}" dt="2023-07-12T03:31:18.766" v="5678"/>
        <pc:sldMkLst>
          <pc:docMk/>
          <pc:sldMk cId="294160531" sldId="379"/>
        </pc:sldMkLst>
        <pc:spChg chg="add mod">
          <ac:chgData name="Francisco Corella" userId="489df00013e770df" providerId="LiveId" clId="{41786E78-96EE-4225-880D-5119C700BD48}" dt="2023-07-12T03:31:18.766" v="5678"/>
          <ac:spMkLst>
            <pc:docMk/>
            <pc:sldMk cId="294160531" sldId="379"/>
            <ac:spMk id="4" creationId="{6BC4DFBD-D7D8-3C75-889B-3FDBA52CC0A0}"/>
          </ac:spMkLst>
        </pc:spChg>
        <pc:spChg chg="add mod">
          <ac:chgData name="Francisco Corella" userId="489df00013e770df" providerId="LiveId" clId="{41786E78-96EE-4225-880D-5119C700BD48}" dt="2023-07-10T23:38:24.714" v="5355"/>
          <ac:spMkLst>
            <pc:docMk/>
            <pc:sldMk cId="294160531" sldId="379"/>
            <ac:spMk id="6" creationId="{3AE9B165-57CF-DC23-906B-4DA61D0EA95F}"/>
          </ac:spMkLst>
        </pc:spChg>
        <pc:spChg chg="add mod">
          <ac:chgData name="Francisco Corella" userId="489df00013e770df" providerId="LiveId" clId="{41786E78-96EE-4225-880D-5119C700BD48}" dt="2023-07-10T23:38:24.714" v="5355"/>
          <ac:spMkLst>
            <pc:docMk/>
            <pc:sldMk cId="294160531" sldId="379"/>
            <ac:spMk id="10" creationId="{D9358CCE-EA42-36F7-B6DB-F66E31762E19}"/>
          </ac:spMkLst>
        </pc:spChg>
        <pc:spChg chg="add mod">
          <ac:chgData name="Francisco Corella" userId="489df00013e770df" providerId="LiveId" clId="{41786E78-96EE-4225-880D-5119C700BD48}" dt="2023-07-10T23:38:24.714" v="5355"/>
          <ac:spMkLst>
            <pc:docMk/>
            <pc:sldMk cId="294160531" sldId="379"/>
            <ac:spMk id="11" creationId="{7345C42D-FCB3-4F7D-ED11-02CA82A68D02}"/>
          </ac:spMkLst>
        </pc:spChg>
        <pc:spChg chg="del">
          <ac:chgData name="Francisco Corella" userId="489df00013e770df" providerId="LiveId" clId="{41786E78-96EE-4225-880D-5119C700BD48}" dt="2023-07-10T23:38:24.104" v="5354" actId="478"/>
          <ac:spMkLst>
            <pc:docMk/>
            <pc:sldMk cId="294160531" sldId="379"/>
            <ac:spMk id="12" creationId="{FD63621D-0020-A63F-4BD5-F619D1FF079C}"/>
          </ac:spMkLst>
        </pc:spChg>
        <pc:spChg chg="del">
          <ac:chgData name="Francisco Corella" userId="489df00013e770df" providerId="LiveId" clId="{41786E78-96EE-4225-880D-5119C700BD48}" dt="2023-07-10T23:38:24.104" v="5354" actId="478"/>
          <ac:spMkLst>
            <pc:docMk/>
            <pc:sldMk cId="294160531" sldId="379"/>
            <ac:spMk id="13" creationId="{9782155B-F76D-2BD4-1DDA-F46176143824}"/>
          </ac:spMkLst>
        </pc:spChg>
        <pc:spChg chg="del">
          <ac:chgData name="Francisco Corella" userId="489df00013e770df" providerId="LiveId" clId="{41786E78-96EE-4225-880D-5119C700BD48}" dt="2023-07-10T23:38:24.104" v="5354" actId="478"/>
          <ac:spMkLst>
            <pc:docMk/>
            <pc:sldMk cId="294160531" sldId="379"/>
            <ac:spMk id="14" creationId="{84FDA1DA-5DAE-C7AB-D4F2-82DB2AB36F1F}"/>
          </ac:spMkLst>
        </pc:spChg>
        <pc:spChg chg="del">
          <ac:chgData name="Francisco Corella" userId="489df00013e770df" providerId="LiveId" clId="{41786E78-96EE-4225-880D-5119C700BD48}" dt="2023-07-10T23:38:24.104" v="5354" actId="478"/>
          <ac:spMkLst>
            <pc:docMk/>
            <pc:sldMk cId="294160531" sldId="379"/>
            <ac:spMk id="16" creationId="{AFE25F21-AF9D-73EF-9BCB-78EFD08F369B}"/>
          </ac:spMkLst>
        </pc:spChg>
        <pc:spChg chg="del">
          <ac:chgData name="Francisco Corella" userId="489df00013e770df" providerId="LiveId" clId="{41786E78-96EE-4225-880D-5119C700BD48}" dt="2023-07-10T23:38:24.104" v="5354" actId="478"/>
          <ac:spMkLst>
            <pc:docMk/>
            <pc:sldMk cId="294160531" sldId="379"/>
            <ac:spMk id="17" creationId="{AE635E04-ED3A-C64F-0FA8-98AD34C3AA7F}"/>
          </ac:spMkLst>
        </pc:spChg>
        <pc:spChg chg="del">
          <ac:chgData name="Francisco Corella" userId="489df00013e770df" providerId="LiveId" clId="{41786E78-96EE-4225-880D-5119C700BD48}" dt="2023-07-10T23:38:24.104" v="5354" actId="478"/>
          <ac:spMkLst>
            <pc:docMk/>
            <pc:sldMk cId="294160531" sldId="379"/>
            <ac:spMk id="18" creationId="{D3D31F35-598B-2750-8F99-4AB268A86BA3}"/>
          </ac:spMkLst>
        </pc:spChg>
        <pc:spChg chg="mod">
          <ac:chgData name="Francisco Corella" userId="489df00013e770df" providerId="LiveId" clId="{41786E78-96EE-4225-880D-5119C700BD48}" dt="2023-07-10T23:37:48.247" v="5352" actId="14100"/>
          <ac:spMkLst>
            <pc:docMk/>
            <pc:sldMk cId="294160531" sldId="379"/>
            <ac:spMk id="146" creationId="{7D1F2D13-117A-CD36-BB27-90E588B3625F}"/>
          </ac:spMkLst>
        </pc:spChg>
        <pc:spChg chg="mod">
          <ac:chgData name="Francisco Corella" userId="489df00013e770df" providerId="LiveId" clId="{41786E78-96EE-4225-880D-5119C700BD48}" dt="2023-07-10T23:37:54.161" v="5353" actId="20577"/>
          <ac:spMkLst>
            <pc:docMk/>
            <pc:sldMk cId="294160531" sldId="379"/>
            <ac:spMk id="147" creationId="{52005401-124D-FC44-450D-4CBF48F71C0A}"/>
          </ac:spMkLst>
        </pc:spChg>
        <pc:spChg chg="mod">
          <ac:chgData name="Francisco Corella" userId="489df00013e770df" providerId="LiveId" clId="{41786E78-96EE-4225-880D-5119C700BD48}" dt="2023-07-10T23:37:38.279" v="5351" actId="1036"/>
          <ac:spMkLst>
            <pc:docMk/>
            <pc:sldMk cId="294160531" sldId="379"/>
            <ac:spMk id="148" creationId="{047834AE-708F-403F-1A8E-66742750262F}"/>
          </ac:spMkLst>
        </pc:spChg>
        <pc:spChg chg="mod">
          <ac:chgData name="Francisco Corella" userId="489df00013e770df" providerId="LiveId" clId="{41786E78-96EE-4225-880D-5119C700BD48}" dt="2023-07-10T23:37:26.643" v="5335" actId="20577"/>
          <ac:spMkLst>
            <pc:docMk/>
            <pc:sldMk cId="294160531" sldId="379"/>
            <ac:spMk id="153" creationId="{309F377E-130C-DBE6-02E7-9817A0390F01}"/>
          </ac:spMkLst>
        </pc:spChg>
      </pc:sldChg>
      <pc:sldChg chg="add del">
        <pc:chgData name="Francisco Corella" userId="489df00013e770df" providerId="LiveId" clId="{41786E78-96EE-4225-880D-5119C700BD48}" dt="2023-07-10T20:57:52.539" v="2723"/>
        <pc:sldMkLst>
          <pc:docMk/>
          <pc:sldMk cId="4184830017" sldId="379"/>
        </pc:sldMkLst>
      </pc:sldChg>
      <pc:sldChg chg="add del">
        <pc:chgData name="Francisco Corella" userId="489df00013e770df" providerId="LiveId" clId="{41786E78-96EE-4225-880D-5119C700BD48}" dt="2023-07-10T22:23:13.035" v="3882" actId="47"/>
        <pc:sldMkLst>
          <pc:docMk/>
          <pc:sldMk cId="1752023158" sldId="380"/>
        </pc:sldMkLst>
      </pc:sldChg>
      <pc:sldChg chg="add del">
        <pc:chgData name="Francisco Corella" userId="489df00013e770df" providerId="LiveId" clId="{41786E78-96EE-4225-880D-5119C700BD48}" dt="2023-07-10T20:57:52.539" v="2723"/>
        <pc:sldMkLst>
          <pc:docMk/>
          <pc:sldMk cId="1786502548" sldId="380"/>
        </pc:sldMkLst>
      </pc:sldChg>
      <pc:sldChg chg="addSp delSp modSp add mod">
        <pc:chgData name="Francisco Corella" userId="489df00013e770df" providerId="LiveId" clId="{41786E78-96EE-4225-880D-5119C700BD48}" dt="2023-07-12T03:31:18.766" v="5678"/>
        <pc:sldMkLst>
          <pc:docMk/>
          <pc:sldMk cId="3194367271" sldId="380"/>
        </pc:sldMkLst>
        <pc:spChg chg="mod">
          <ac:chgData name="Francisco Corella" userId="489df00013e770df" providerId="LiveId" clId="{41786E78-96EE-4225-880D-5119C700BD48}" dt="2023-07-10T23:32:56.949" v="5238" actId="14100"/>
          <ac:spMkLst>
            <pc:docMk/>
            <pc:sldMk cId="3194367271" sldId="380"/>
            <ac:spMk id="2" creationId="{8E943A39-3D8C-BB3D-F784-8D11BCD0F108}"/>
          </ac:spMkLst>
        </pc:spChg>
        <pc:spChg chg="del">
          <ac:chgData name="Francisco Corella" userId="489df00013e770df" providerId="LiveId" clId="{41786E78-96EE-4225-880D-5119C700BD48}" dt="2023-07-10T23:22:30.050" v="5047" actId="478"/>
          <ac:spMkLst>
            <pc:docMk/>
            <pc:sldMk cId="3194367271" sldId="380"/>
            <ac:spMk id="3" creationId="{883D957F-196D-8814-0531-5EB488F49A0D}"/>
          </ac:spMkLst>
        </pc:spChg>
        <pc:spChg chg="del">
          <ac:chgData name="Francisco Corella" userId="489df00013e770df" providerId="LiveId" clId="{41786E78-96EE-4225-880D-5119C700BD48}" dt="2023-07-10T23:22:30.050" v="5047" actId="478"/>
          <ac:spMkLst>
            <pc:docMk/>
            <pc:sldMk cId="3194367271" sldId="380"/>
            <ac:spMk id="5" creationId="{0F20F8C8-522D-6662-D89C-717E696AA948}"/>
          </ac:spMkLst>
        </pc:spChg>
        <pc:spChg chg="add mod">
          <ac:chgData name="Francisco Corella" userId="489df00013e770df" providerId="LiveId" clId="{41786E78-96EE-4225-880D-5119C700BD48}" dt="2023-07-10T23:27:50.976" v="5080"/>
          <ac:spMkLst>
            <pc:docMk/>
            <pc:sldMk cId="3194367271" sldId="380"/>
            <ac:spMk id="6" creationId="{B63669A4-EE04-58FC-F285-00DF6DB70CE1}"/>
          </ac:spMkLst>
        </pc:spChg>
        <pc:spChg chg="add mod">
          <ac:chgData name="Francisco Corella" userId="489df00013e770df" providerId="LiveId" clId="{41786E78-96EE-4225-880D-5119C700BD48}" dt="2023-07-10T23:27:50.976" v="5080"/>
          <ac:spMkLst>
            <pc:docMk/>
            <pc:sldMk cId="3194367271" sldId="380"/>
            <ac:spMk id="8" creationId="{79A21BB1-BD5B-9630-2DBE-33B942A18632}"/>
          </ac:spMkLst>
        </pc:spChg>
        <pc:spChg chg="add del mod">
          <ac:chgData name="Francisco Corella" userId="489df00013e770df" providerId="LiveId" clId="{41786E78-96EE-4225-880D-5119C700BD48}" dt="2023-07-10T23:31:56.986" v="5227" actId="21"/>
          <ac:spMkLst>
            <pc:docMk/>
            <pc:sldMk cId="3194367271" sldId="380"/>
            <ac:spMk id="10" creationId="{0BFD3411-B29C-E202-F748-4C2B3A47C11D}"/>
          </ac:spMkLst>
        </pc:spChg>
        <pc:spChg chg="add del mod">
          <ac:chgData name="Francisco Corella" userId="489df00013e770df" providerId="LiveId" clId="{41786E78-96EE-4225-880D-5119C700BD48}" dt="2023-07-10T23:31:56.986" v="5227" actId="21"/>
          <ac:spMkLst>
            <pc:docMk/>
            <pc:sldMk cId="3194367271" sldId="380"/>
            <ac:spMk id="11" creationId="{01EF5AFA-AED0-81A8-D203-45F2D3DE7028}"/>
          </ac:spMkLst>
        </pc:spChg>
        <pc:spChg chg="add mod">
          <ac:chgData name="Francisco Corella" userId="489df00013e770df" providerId="LiveId" clId="{41786E78-96EE-4225-880D-5119C700BD48}" dt="2023-07-12T03:31:18.766" v="5678"/>
          <ac:spMkLst>
            <pc:docMk/>
            <pc:sldMk cId="3194367271" sldId="380"/>
            <ac:spMk id="12" creationId="{CD821494-66DB-6213-C48C-280EAD7A8763}"/>
          </ac:spMkLst>
        </pc:spChg>
        <pc:spChg chg="add mod">
          <ac:chgData name="Francisco Corella" userId="489df00013e770df" providerId="LiveId" clId="{41786E78-96EE-4225-880D-5119C700BD48}" dt="2023-07-10T23:27:50.976" v="5080"/>
          <ac:spMkLst>
            <pc:docMk/>
            <pc:sldMk cId="3194367271" sldId="380"/>
            <ac:spMk id="14" creationId="{1974E559-D151-6082-F45F-E5C58A47EAD7}"/>
          </ac:spMkLst>
        </pc:spChg>
        <pc:spChg chg="add del mod">
          <ac:chgData name="Francisco Corella" userId="489df00013e770df" providerId="LiveId" clId="{41786E78-96EE-4225-880D-5119C700BD48}" dt="2023-07-10T23:29:53.657" v="5207" actId="478"/>
          <ac:spMkLst>
            <pc:docMk/>
            <pc:sldMk cId="3194367271" sldId="380"/>
            <ac:spMk id="15" creationId="{18BF9C32-33EB-EC4C-01EE-5FB46DF8B98C}"/>
          </ac:spMkLst>
        </pc:spChg>
        <pc:spChg chg="add del mod">
          <ac:chgData name="Francisco Corella" userId="489df00013e770df" providerId="LiveId" clId="{41786E78-96EE-4225-880D-5119C700BD48}" dt="2023-07-10T23:29:53.657" v="5207" actId="478"/>
          <ac:spMkLst>
            <pc:docMk/>
            <pc:sldMk cId="3194367271" sldId="380"/>
            <ac:spMk id="16" creationId="{F3BE6415-D722-0BCA-BEBE-5A7AF1E4E178}"/>
          </ac:spMkLst>
        </pc:spChg>
        <pc:spChg chg="add del mod">
          <ac:chgData name="Francisco Corella" userId="489df00013e770df" providerId="LiveId" clId="{41786E78-96EE-4225-880D-5119C700BD48}" dt="2023-07-10T23:29:03.769" v="5203"/>
          <ac:spMkLst>
            <pc:docMk/>
            <pc:sldMk cId="3194367271" sldId="380"/>
            <ac:spMk id="17" creationId="{3B5AF467-B472-0D84-DC30-352075F5DEF1}"/>
          </ac:spMkLst>
        </pc:spChg>
        <pc:spChg chg="add del mod">
          <ac:chgData name="Francisco Corella" userId="489df00013e770df" providerId="LiveId" clId="{41786E78-96EE-4225-880D-5119C700BD48}" dt="2023-07-10T23:29:03.769" v="5203"/>
          <ac:spMkLst>
            <pc:docMk/>
            <pc:sldMk cId="3194367271" sldId="380"/>
            <ac:spMk id="18" creationId="{55C99AE8-2FDE-B19C-4BD7-4FBED3D41B94}"/>
          </ac:spMkLst>
        </pc:spChg>
        <pc:spChg chg="add del mod">
          <ac:chgData name="Francisco Corella" userId="489df00013e770df" providerId="LiveId" clId="{41786E78-96EE-4225-880D-5119C700BD48}" dt="2023-07-10T23:29:44.280" v="5205"/>
          <ac:spMkLst>
            <pc:docMk/>
            <pc:sldMk cId="3194367271" sldId="380"/>
            <ac:spMk id="19" creationId="{8DCAE2DD-963E-D130-6545-17B359697A41}"/>
          </ac:spMkLst>
        </pc:spChg>
        <pc:spChg chg="add del mod">
          <ac:chgData name="Francisco Corella" userId="489df00013e770df" providerId="LiveId" clId="{41786E78-96EE-4225-880D-5119C700BD48}" dt="2023-07-10T23:29:44.280" v="5205"/>
          <ac:spMkLst>
            <pc:docMk/>
            <pc:sldMk cId="3194367271" sldId="380"/>
            <ac:spMk id="20" creationId="{57FAFBD7-2DC4-F083-42DD-0C6BCF609F29}"/>
          </ac:spMkLst>
        </pc:spChg>
        <pc:spChg chg="add del mod">
          <ac:chgData name="Francisco Corella" userId="489df00013e770df" providerId="LiveId" clId="{41786E78-96EE-4225-880D-5119C700BD48}" dt="2023-07-10T23:29:44.280" v="5205"/>
          <ac:spMkLst>
            <pc:docMk/>
            <pc:sldMk cId="3194367271" sldId="380"/>
            <ac:spMk id="21" creationId="{54B3ADAD-0DE7-145F-93D8-4DA44FB25D0C}"/>
          </ac:spMkLst>
        </pc:spChg>
        <pc:spChg chg="add del mod">
          <ac:chgData name="Francisco Corella" userId="489df00013e770df" providerId="LiveId" clId="{41786E78-96EE-4225-880D-5119C700BD48}" dt="2023-07-10T23:29:44.280" v="5205"/>
          <ac:spMkLst>
            <pc:docMk/>
            <pc:sldMk cId="3194367271" sldId="380"/>
            <ac:spMk id="22" creationId="{9188B60A-8E95-EDB9-4E5A-3AF5B84506A6}"/>
          </ac:spMkLst>
        </pc:spChg>
        <pc:spChg chg="add del mod">
          <ac:chgData name="Francisco Corella" userId="489df00013e770df" providerId="LiveId" clId="{41786E78-96EE-4225-880D-5119C700BD48}" dt="2023-07-10T23:31:56.986" v="5227" actId="21"/>
          <ac:spMkLst>
            <pc:docMk/>
            <pc:sldMk cId="3194367271" sldId="380"/>
            <ac:spMk id="23" creationId="{16DFE4E9-C718-6705-4A45-3FDF5B9647B8}"/>
          </ac:spMkLst>
        </pc:spChg>
        <pc:spChg chg="add del mod">
          <ac:chgData name="Francisco Corella" userId="489df00013e770df" providerId="LiveId" clId="{41786E78-96EE-4225-880D-5119C700BD48}" dt="2023-07-10T23:31:11.063" v="5223"/>
          <ac:spMkLst>
            <pc:docMk/>
            <pc:sldMk cId="3194367271" sldId="380"/>
            <ac:spMk id="24" creationId="{7B25B19B-D85F-134F-86A3-4A3D44F946A4}"/>
          </ac:spMkLst>
        </pc:spChg>
        <pc:spChg chg="add del mod">
          <ac:chgData name="Francisco Corella" userId="489df00013e770df" providerId="LiveId" clId="{41786E78-96EE-4225-880D-5119C700BD48}" dt="2023-07-10T23:31:11.063" v="5223"/>
          <ac:spMkLst>
            <pc:docMk/>
            <pc:sldMk cId="3194367271" sldId="380"/>
            <ac:spMk id="25" creationId="{D4EA241E-205F-4BD8-C23D-1861A2106650}"/>
          </ac:spMkLst>
        </pc:spChg>
        <pc:spChg chg="add del mod">
          <ac:chgData name="Francisco Corella" userId="489df00013e770df" providerId="LiveId" clId="{41786E78-96EE-4225-880D-5119C700BD48}" dt="2023-07-10T23:31:11.063" v="5223"/>
          <ac:spMkLst>
            <pc:docMk/>
            <pc:sldMk cId="3194367271" sldId="380"/>
            <ac:spMk id="26" creationId="{0681A0F6-50D6-D841-6371-BA7852549905}"/>
          </ac:spMkLst>
        </pc:spChg>
        <pc:spChg chg="add del mod">
          <ac:chgData name="Francisco Corella" userId="489df00013e770df" providerId="LiveId" clId="{41786E78-96EE-4225-880D-5119C700BD48}" dt="2023-07-10T23:31:11.063" v="5223"/>
          <ac:spMkLst>
            <pc:docMk/>
            <pc:sldMk cId="3194367271" sldId="380"/>
            <ac:spMk id="27" creationId="{8E0386A5-CBB2-0761-2942-BA51452A10B3}"/>
          </ac:spMkLst>
        </pc:spChg>
        <pc:spChg chg="add del mod">
          <ac:chgData name="Francisco Corella" userId="489df00013e770df" providerId="LiveId" clId="{41786E78-96EE-4225-880D-5119C700BD48}" dt="2023-07-10T23:33:56.720" v="5257" actId="1076"/>
          <ac:spMkLst>
            <pc:docMk/>
            <pc:sldMk cId="3194367271" sldId="380"/>
            <ac:spMk id="28" creationId="{E65EAD8B-0B69-11CC-08D4-E1188F642E76}"/>
          </ac:spMkLst>
        </pc:spChg>
        <pc:spChg chg="add del mod">
          <ac:chgData name="Francisco Corella" userId="489df00013e770df" providerId="LiveId" clId="{41786E78-96EE-4225-880D-5119C700BD48}" dt="2023-07-10T23:32:10.412" v="5230" actId="21"/>
          <ac:spMkLst>
            <pc:docMk/>
            <pc:sldMk cId="3194367271" sldId="380"/>
            <ac:spMk id="29" creationId="{AA4E2F7C-96CA-1E6B-73FE-1C6BC0229165}"/>
          </ac:spMkLst>
        </pc:spChg>
        <pc:spChg chg="add del mod">
          <ac:chgData name="Francisco Corella" userId="489df00013e770df" providerId="LiveId" clId="{41786E78-96EE-4225-880D-5119C700BD48}" dt="2023-07-10T23:32:10.412" v="5230" actId="21"/>
          <ac:spMkLst>
            <pc:docMk/>
            <pc:sldMk cId="3194367271" sldId="380"/>
            <ac:spMk id="31" creationId="{C020275E-B0CD-D326-1069-E17F27854EF9}"/>
          </ac:spMkLst>
        </pc:spChg>
        <pc:spChg chg="add del mod">
          <ac:chgData name="Francisco Corella" userId="489df00013e770df" providerId="LiveId" clId="{41786E78-96EE-4225-880D-5119C700BD48}" dt="2023-07-10T23:32:10.412" v="5230" actId="21"/>
          <ac:spMkLst>
            <pc:docMk/>
            <pc:sldMk cId="3194367271" sldId="380"/>
            <ac:spMk id="32" creationId="{151D698D-CABC-68E5-0183-59367E1A653C}"/>
          </ac:spMkLst>
        </pc:spChg>
        <pc:spChg chg="del">
          <ac:chgData name="Francisco Corella" userId="489df00013e770df" providerId="LiveId" clId="{41786E78-96EE-4225-880D-5119C700BD48}" dt="2023-07-10T23:31:24.451" v="5226" actId="478"/>
          <ac:spMkLst>
            <pc:docMk/>
            <pc:sldMk cId="3194367271" sldId="380"/>
            <ac:spMk id="33" creationId="{78D22457-345C-CE10-7A42-18C1762D1219}"/>
          </ac:spMkLst>
        </pc:spChg>
        <pc:spChg chg="mod">
          <ac:chgData name="Francisco Corella" userId="489df00013e770df" providerId="LiveId" clId="{41786E78-96EE-4225-880D-5119C700BD48}" dt="2023-07-10T23:32:52.944" v="5237" actId="14100"/>
          <ac:spMkLst>
            <pc:docMk/>
            <pc:sldMk cId="3194367271" sldId="380"/>
            <ac:spMk id="34" creationId="{D0AB19A3-64CC-821B-880C-60EF966304E2}"/>
          </ac:spMkLst>
        </pc:spChg>
        <pc:spChg chg="mod">
          <ac:chgData name="Francisco Corella" userId="489df00013e770df" providerId="LiveId" clId="{41786E78-96EE-4225-880D-5119C700BD48}" dt="2023-07-10T23:23:48.511" v="5078" actId="20577"/>
          <ac:spMkLst>
            <pc:docMk/>
            <pc:sldMk cId="3194367271" sldId="380"/>
            <ac:spMk id="36" creationId="{7AEA4971-D238-F317-421C-1B5C3DEC74CA}"/>
          </ac:spMkLst>
        </pc:spChg>
        <pc:spChg chg="del">
          <ac:chgData name="Francisco Corella" userId="489df00013e770df" providerId="LiveId" clId="{41786E78-96EE-4225-880D-5119C700BD48}" dt="2023-07-10T23:31:24.451" v="5226" actId="478"/>
          <ac:spMkLst>
            <pc:docMk/>
            <pc:sldMk cId="3194367271" sldId="380"/>
            <ac:spMk id="37" creationId="{90E44069-F85B-6B3A-3885-304534512297}"/>
          </ac:spMkLst>
        </pc:spChg>
        <pc:spChg chg="add del mod">
          <ac:chgData name="Francisco Corella" userId="489df00013e770df" providerId="LiveId" clId="{41786E78-96EE-4225-880D-5119C700BD48}" dt="2023-07-10T23:32:10.412" v="5230" actId="21"/>
          <ac:spMkLst>
            <pc:docMk/>
            <pc:sldMk cId="3194367271" sldId="380"/>
            <ac:spMk id="38" creationId="{83E159D1-E2E9-AB99-8B2A-8B308D61979E}"/>
          </ac:spMkLst>
        </pc:spChg>
        <pc:spChg chg="add del mod">
          <ac:chgData name="Francisco Corella" userId="489df00013e770df" providerId="LiveId" clId="{41786E78-96EE-4225-880D-5119C700BD48}" dt="2023-07-10T23:32:10.412" v="5230" actId="21"/>
          <ac:spMkLst>
            <pc:docMk/>
            <pc:sldMk cId="3194367271" sldId="380"/>
            <ac:spMk id="39" creationId="{D720723D-9706-F173-6D94-7C82DB8A5FF4}"/>
          </ac:spMkLst>
        </pc:spChg>
        <pc:spChg chg="add mod">
          <ac:chgData name="Francisco Corella" userId="489df00013e770df" providerId="LiveId" clId="{41786E78-96EE-4225-880D-5119C700BD48}" dt="2023-07-10T23:32:25.523" v="5232" actId="1076"/>
          <ac:spMkLst>
            <pc:docMk/>
            <pc:sldMk cId="3194367271" sldId="380"/>
            <ac:spMk id="40" creationId="{A419633B-54E4-7496-5D29-CC2B92D23C95}"/>
          </ac:spMkLst>
        </pc:spChg>
        <pc:spChg chg="add mod">
          <ac:chgData name="Francisco Corella" userId="489df00013e770df" providerId="LiveId" clId="{41786E78-96EE-4225-880D-5119C700BD48}" dt="2023-07-10T23:32:25.523" v="5232" actId="1076"/>
          <ac:spMkLst>
            <pc:docMk/>
            <pc:sldMk cId="3194367271" sldId="380"/>
            <ac:spMk id="41" creationId="{DF34345A-6378-02DB-C99F-ACAC17025E38}"/>
          </ac:spMkLst>
        </pc:spChg>
        <pc:spChg chg="add mod">
          <ac:chgData name="Francisco Corella" userId="489df00013e770df" providerId="LiveId" clId="{41786E78-96EE-4225-880D-5119C700BD48}" dt="2023-07-10T23:32:25.523" v="5232" actId="1076"/>
          <ac:spMkLst>
            <pc:docMk/>
            <pc:sldMk cId="3194367271" sldId="380"/>
            <ac:spMk id="42" creationId="{C149B011-653F-B77D-2AD9-71BE583D3185}"/>
          </ac:spMkLst>
        </pc:spChg>
        <pc:spChg chg="add mod">
          <ac:chgData name="Francisco Corella" userId="489df00013e770df" providerId="LiveId" clId="{41786E78-96EE-4225-880D-5119C700BD48}" dt="2023-07-10T23:32:25.523" v="5232" actId="1076"/>
          <ac:spMkLst>
            <pc:docMk/>
            <pc:sldMk cId="3194367271" sldId="380"/>
            <ac:spMk id="43" creationId="{FAD1CDB2-E503-21BB-F04E-DF64581B6C97}"/>
          </ac:spMkLst>
        </pc:spChg>
        <pc:spChg chg="add mod">
          <ac:chgData name="Francisco Corella" userId="489df00013e770df" providerId="LiveId" clId="{41786E78-96EE-4225-880D-5119C700BD48}" dt="2023-07-10T23:32:25.523" v="5232" actId="1076"/>
          <ac:spMkLst>
            <pc:docMk/>
            <pc:sldMk cId="3194367271" sldId="380"/>
            <ac:spMk id="44" creationId="{720E51B5-A755-8236-A74B-84D95FC949A8}"/>
          </ac:spMkLst>
        </pc:spChg>
        <pc:spChg chg="add mod">
          <ac:chgData name="Francisco Corella" userId="489df00013e770df" providerId="LiveId" clId="{41786E78-96EE-4225-880D-5119C700BD48}" dt="2023-07-10T23:32:25.523" v="5232" actId="1076"/>
          <ac:spMkLst>
            <pc:docMk/>
            <pc:sldMk cId="3194367271" sldId="380"/>
            <ac:spMk id="45" creationId="{E2562C83-24FF-C5A0-95A4-593860904D70}"/>
          </ac:spMkLst>
        </pc:spChg>
        <pc:spChg chg="add mod">
          <ac:chgData name="Francisco Corella" userId="489df00013e770df" providerId="LiveId" clId="{41786E78-96EE-4225-880D-5119C700BD48}" dt="2023-07-10T23:35:59.492" v="5280" actId="1037"/>
          <ac:spMkLst>
            <pc:docMk/>
            <pc:sldMk cId="3194367271" sldId="380"/>
            <ac:spMk id="49" creationId="{37CBD064-6D19-A98A-B52F-DCCB1C680E86}"/>
          </ac:spMkLst>
        </pc:spChg>
        <pc:spChg chg="add del mod">
          <ac:chgData name="Francisco Corella" userId="489df00013e770df" providerId="LiveId" clId="{41786E78-96EE-4225-880D-5119C700BD48}" dt="2023-07-10T23:35:07.560" v="5265" actId="478"/>
          <ac:spMkLst>
            <pc:docMk/>
            <pc:sldMk cId="3194367271" sldId="380"/>
            <ac:spMk id="51" creationId="{B754C51F-C492-926B-6156-91A13CF8ED6D}"/>
          </ac:spMkLst>
        </pc:spChg>
        <pc:spChg chg="add mod">
          <ac:chgData name="Francisco Corella" userId="489df00013e770df" providerId="LiveId" clId="{41786E78-96EE-4225-880D-5119C700BD48}" dt="2023-07-10T23:35:33.381" v="5275" actId="20577"/>
          <ac:spMkLst>
            <pc:docMk/>
            <pc:sldMk cId="3194367271" sldId="380"/>
            <ac:spMk id="53" creationId="{C4C4B27C-DF2E-8D18-5BC4-86A3254683A7}"/>
          </ac:spMkLst>
        </pc:spChg>
        <pc:spChg chg="del">
          <ac:chgData name="Francisco Corella" userId="489df00013e770df" providerId="LiveId" clId="{41786E78-96EE-4225-880D-5119C700BD48}" dt="2023-07-10T23:33:35.516" v="5254" actId="21"/>
          <ac:spMkLst>
            <pc:docMk/>
            <pc:sldMk cId="3194367271" sldId="380"/>
            <ac:spMk id="58" creationId="{B18D97FD-0E30-20D0-5AE5-9CE49853F727}"/>
          </ac:spMkLst>
        </pc:spChg>
        <pc:spChg chg="del">
          <ac:chgData name="Francisco Corella" userId="489df00013e770df" providerId="LiveId" clId="{41786E78-96EE-4225-880D-5119C700BD48}" dt="2023-07-10T23:22:35.790" v="5049" actId="478"/>
          <ac:spMkLst>
            <pc:docMk/>
            <pc:sldMk cId="3194367271" sldId="380"/>
            <ac:spMk id="73" creationId="{9F2A05B3-00B9-2C56-0FAB-71596AE6B08E}"/>
          </ac:spMkLst>
        </pc:spChg>
        <pc:spChg chg="del">
          <ac:chgData name="Francisco Corella" userId="489df00013e770df" providerId="LiveId" clId="{41786E78-96EE-4225-880D-5119C700BD48}" dt="2023-07-10T23:31:56.986" v="5227" actId="21"/>
          <ac:spMkLst>
            <pc:docMk/>
            <pc:sldMk cId="3194367271" sldId="380"/>
            <ac:spMk id="99" creationId="{769D0C2C-1DA8-1C35-3FDD-B43AD44CFAF4}"/>
          </ac:spMkLst>
        </pc:spChg>
        <pc:spChg chg="del">
          <ac:chgData name="Francisco Corella" userId="489df00013e770df" providerId="LiveId" clId="{41786E78-96EE-4225-880D-5119C700BD48}" dt="2023-07-10T23:27:50.097" v="5079" actId="478"/>
          <ac:spMkLst>
            <pc:docMk/>
            <pc:sldMk cId="3194367271" sldId="380"/>
            <ac:spMk id="100" creationId="{D68B2B5A-D597-831F-32C1-9DD7F4B3BAC8}"/>
          </ac:spMkLst>
        </pc:spChg>
        <pc:spChg chg="del">
          <ac:chgData name="Francisco Corella" userId="489df00013e770df" providerId="LiveId" clId="{41786E78-96EE-4225-880D-5119C700BD48}" dt="2023-07-10T23:27:50.097" v="5079" actId="478"/>
          <ac:spMkLst>
            <pc:docMk/>
            <pc:sldMk cId="3194367271" sldId="380"/>
            <ac:spMk id="101" creationId="{E5B13F52-5EC4-9E2B-9603-66C6A2A3701E}"/>
          </ac:spMkLst>
        </pc:spChg>
        <pc:spChg chg="del">
          <ac:chgData name="Francisco Corella" userId="489df00013e770df" providerId="LiveId" clId="{41786E78-96EE-4225-880D-5119C700BD48}" dt="2023-07-10T23:31:56.986" v="5227" actId="21"/>
          <ac:spMkLst>
            <pc:docMk/>
            <pc:sldMk cId="3194367271" sldId="380"/>
            <ac:spMk id="104" creationId="{03400DDF-AB38-053C-D4E3-8D37536DC177}"/>
          </ac:spMkLst>
        </pc:spChg>
        <pc:spChg chg="del">
          <ac:chgData name="Francisco Corella" userId="489df00013e770df" providerId="LiveId" clId="{41786E78-96EE-4225-880D-5119C700BD48}" dt="2023-07-10T23:30:04.454" v="5208" actId="21"/>
          <ac:spMkLst>
            <pc:docMk/>
            <pc:sldMk cId="3194367271" sldId="380"/>
            <ac:spMk id="107" creationId="{E2584D6F-D711-E10C-FA9B-ABD044EBDC42}"/>
          </ac:spMkLst>
        </pc:spChg>
        <pc:spChg chg="add del">
          <ac:chgData name="Francisco Corella" userId="489df00013e770df" providerId="LiveId" clId="{41786E78-96EE-4225-880D-5119C700BD48}" dt="2023-07-10T23:31:56.986" v="5227" actId="21"/>
          <ac:spMkLst>
            <pc:docMk/>
            <pc:sldMk cId="3194367271" sldId="380"/>
            <ac:spMk id="108" creationId="{6CB8CB03-E222-FE7C-A7A4-45C9332DB3EA}"/>
          </ac:spMkLst>
        </pc:spChg>
        <pc:spChg chg="del">
          <ac:chgData name="Francisco Corella" userId="489df00013e770df" providerId="LiveId" clId="{41786E78-96EE-4225-880D-5119C700BD48}" dt="2023-07-10T23:27:50.097" v="5079" actId="478"/>
          <ac:spMkLst>
            <pc:docMk/>
            <pc:sldMk cId="3194367271" sldId="380"/>
            <ac:spMk id="109" creationId="{D0BE7ECB-A71C-59C3-4AAB-0B2225C9EA65}"/>
          </ac:spMkLst>
        </pc:spChg>
        <pc:spChg chg="del">
          <ac:chgData name="Francisco Corella" userId="489df00013e770df" providerId="LiveId" clId="{41786E78-96EE-4225-880D-5119C700BD48}" dt="2023-07-10T23:27:50.097" v="5079" actId="478"/>
          <ac:spMkLst>
            <pc:docMk/>
            <pc:sldMk cId="3194367271" sldId="380"/>
            <ac:spMk id="110" creationId="{5E47795C-F152-67F5-ABAB-C74CD10154F2}"/>
          </ac:spMkLst>
        </pc:spChg>
        <pc:spChg chg="del">
          <ac:chgData name="Francisco Corella" userId="489df00013e770df" providerId="LiveId" clId="{41786E78-96EE-4225-880D-5119C700BD48}" dt="2023-07-10T23:27:50.097" v="5079" actId="478"/>
          <ac:spMkLst>
            <pc:docMk/>
            <pc:sldMk cId="3194367271" sldId="380"/>
            <ac:spMk id="111" creationId="{E9AA5998-8773-6AA5-310A-A474A05CBC46}"/>
          </ac:spMkLst>
        </pc:spChg>
        <pc:spChg chg="del">
          <ac:chgData name="Francisco Corella" userId="489df00013e770df" providerId="LiveId" clId="{41786E78-96EE-4225-880D-5119C700BD48}" dt="2023-07-10T23:27:50.097" v="5079" actId="478"/>
          <ac:spMkLst>
            <pc:docMk/>
            <pc:sldMk cId="3194367271" sldId="380"/>
            <ac:spMk id="112" creationId="{8E4666A7-F975-69CC-B9BB-4E9CAC26B1CD}"/>
          </ac:spMkLst>
        </pc:spChg>
        <pc:spChg chg="del">
          <ac:chgData name="Francisco Corella" userId="489df00013e770df" providerId="LiveId" clId="{41786E78-96EE-4225-880D-5119C700BD48}" dt="2023-07-10T23:22:33.114" v="5048" actId="478"/>
          <ac:spMkLst>
            <pc:docMk/>
            <pc:sldMk cId="3194367271" sldId="380"/>
            <ac:spMk id="113" creationId="{616F3D68-2487-34C4-0FBD-C87BBC7A494B}"/>
          </ac:spMkLst>
        </pc:spChg>
        <pc:spChg chg="del">
          <ac:chgData name="Francisco Corella" userId="489df00013e770df" providerId="LiveId" clId="{41786E78-96EE-4225-880D-5119C700BD48}" dt="2023-07-10T23:22:33.114" v="5048" actId="478"/>
          <ac:spMkLst>
            <pc:docMk/>
            <pc:sldMk cId="3194367271" sldId="380"/>
            <ac:spMk id="114" creationId="{984DBCEF-3AEA-70A1-2EF2-1CECD8320FE6}"/>
          </ac:spMkLst>
        </pc:spChg>
        <pc:spChg chg="del">
          <ac:chgData name="Francisco Corella" userId="489df00013e770df" providerId="LiveId" clId="{41786E78-96EE-4225-880D-5119C700BD48}" dt="2023-07-10T23:22:30.050" v="5047" actId="478"/>
          <ac:spMkLst>
            <pc:docMk/>
            <pc:sldMk cId="3194367271" sldId="380"/>
            <ac:spMk id="115" creationId="{09300150-FE18-0CF6-1539-D3871CD420E1}"/>
          </ac:spMkLst>
        </pc:spChg>
        <pc:spChg chg="del">
          <ac:chgData name="Francisco Corella" userId="489df00013e770df" providerId="LiveId" clId="{41786E78-96EE-4225-880D-5119C700BD48}" dt="2023-07-10T23:22:30.050" v="5047" actId="478"/>
          <ac:spMkLst>
            <pc:docMk/>
            <pc:sldMk cId="3194367271" sldId="380"/>
            <ac:spMk id="116" creationId="{B17CCF15-5AA6-A278-FAEF-C3A9466E2754}"/>
          </ac:spMkLst>
        </pc:spChg>
        <pc:cxnChg chg="del mod">
          <ac:chgData name="Francisco Corella" userId="489df00013e770df" providerId="LiveId" clId="{41786E78-96EE-4225-880D-5119C700BD48}" dt="2023-07-10T23:22:30.050" v="5047" actId="478"/>
          <ac:cxnSpMkLst>
            <pc:docMk/>
            <pc:sldMk cId="3194367271" sldId="380"/>
            <ac:cxnSpMk id="9" creationId="{3D4ADB3E-1985-91F9-9EB0-B0F9763409F3}"/>
          </ac:cxnSpMkLst>
        </pc:cxnChg>
        <pc:cxnChg chg="mod">
          <ac:chgData name="Francisco Corella" userId="489df00013e770df" providerId="LiveId" clId="{41786E78-96EE-4225-880D-5119C700BD48}" dt="2023-07-10T23:34:01.070" v="5258" actId="14100"/>
          <ac:cxnSpMkLst>
            <pc:docMk/>
            <pc:sldMk cId="3194367271" sldId="380"/>
            <ac:cxnSpMk id="30" creationId="{A9E54A76-8321-7225-EB4D-814F1ABF0707}"/>
          </ac:cxnSpMkLst>
        </pc:cxnChg>
        <pc:cxnChg chg="add mod">
          <ac:chgData name="Francisco Corella" userId="489df00013e770df" providerId="LiveId" clId="{41786E78-96EE-4225-880D-5119C700BD48}" dt="2023-07-10T23:34:39.996" v="5261" actId="1076"/>
          <ac:cxnSpMkLst>
            <pc:docMk/>
            <pc:sldMk cId="3194367271" sldId="380"/>
            <ac:cxnSpMk id="50" creationId="{AA5BBD11-3CAC-27A4-62E1-EEDCF3A48EEF}"/>
          </ac:cxnSpMkLst>
        </pc:cxnChg>
        <pc:cxnChg chg="add mod">
          <ac:chgData name="Francisco Corella" userId="489df00013e770df" providerId="LiveId" clId="{41786E78-96EE-4225-880D-5119C700BD48}" dt="2023-07-10T23:34:54.624" v="5263" actId="1076"/>
          <ac:cxnSpMkLst>
            <pc:docMk/>
            <pc:sldMk cId="3194367271" sldId="380"/>
            <ac:cxnSpMk id="52" creationId="{5AC5C62B-27E2-3FB5-C385-ECE14263F7E8}"/>
          </ac:cxnSpMkLst>
        </pc:cxnChg>
        <pc:cxnChg chg="del mod">
          <ac:chgData name="Francisco Corella" userId="489df00013e770df" providerId="LiveId" clId="{41786E78-96EE-4225-880D-5119C700BD48}" dt="2023-07-10T23:22:33.114" v="5048" actId="478"/>
          <ac:cxnSpMkLst>
            <pc:docMk/>
            <pc:sldMk cId="3194367271" sldId="380"/>
            <ac:cxnSpMk id="69" creationId="{3FDF6C1E-44D2-85BD-684D-221A25352CE1}"/>
          </ac:cxnSpMkLst>
        </pc:cxnChg>
      </pc:sldChg>
      <pc:sldChg chg="add del">
        <pc:chgData name="Francisco Corella" userId="489df00013e770df" providerId="LiveId" clId="{41786E78-96EE-4225-880D-5119C700BD48}" dt="2023-07-10T20:57:52.539" v="2723"/>
        <pc:sldMkLst>
          <pc:docMk/>
          <pc:sldMk cId="677138568" sldId="381"/>
        </pc:sldMkLst>
      </pc:sldChg>
      <pc:sldChg chg="modSp add mod">
        <pc:chgData name="Francisco Corella" userId="489df00013e770df" providerId="LiveId" clId="{41786E78-96EE-4225-880D-5119C700BD48}" dt="2023-07-12T04:02:02.648" v="5961" actId="27636"/>
        <pc:sldMkLst>
          <pc:docMk/>
          <pc:sldMk cId="2417609170" sldId="381"/>
        </pc:sldMkLst>
        <pc:spChg chg="mod">
          <ac:chgData name="Francisco Corella" userId="489df00013e770df" providerId="LiveId" clId="{41786E78-96EE-4225-880D-5119C700BD48}" dt="2023-07-12T04:02:02.648" v="5961" actId="27636"/>
          <ac:spMkLst>
            <pc:docMk/>
            <pc:sldMk cId="2417609170" sldId="381"/>
            <ac:spMk id="3" creationId="{4A3A1D3D-6F2B-378A-9DDA-156257E10481}"/>
          </ac:spMkLst>
        </pc:spChg>
      </pc:sldChg>
      <pc:sldChg chg="add del">
        <pc:chgData name="Francisco Corella" userId="489df00013e770df" providerId="LiveId" clId="{41786E78-96EE-4225-880D-5119C700BD48}" dt="2023-07-10T20:57:52.539" v="2723"/>
        <pc:sldMkLst>
          <pc:docMk/>
          <pc:sldMk cId="3530801019" sldId="382"/>
        </pc:sldMkLst>
      </pc:sldChg>
      <pc:sldChg chg="add del">
        <pc:chgData name="Francisco Corella" userId="489df00013e770df" providerId="LiveId" clId="{41786E78-96EE-4225-880D-5119C700BD48}" dt="2023-07-10T20:57:52.539" v="2723"/>
        <pc:sldMkLst>
          <pc:docMk/>
          <pc:sldMk cId="2900236345" sldId="3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C523A-CE67-432A-B55B-998D6163A915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6A6EA-F78A-4BAE-BF0C-956373776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44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A6EA-F78A-4BAE-BF0C-9563737761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68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A6EA-F78A-4BAE-BF0C-9563737761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86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A6EA-F78A-4BAE-BF0C-9563737761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93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A6EA-F78A-4BAE-BF0C-9563737761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67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A6EA-F78A-4BAE-BF0C-95637377610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95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A6EA-F78A-4BAE-BF0C-95637377610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8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A6EA-F78A-4BAE-BF0C-9563737761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90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A6EA-F78A-4BAE-BF0C-9563737761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791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A6EA-F78A-4BAE-BF0C-95637377610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85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A6EA-F78A-4BAE-BF0C-9563737761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752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6A6EA-F78A-4BAE-BF0C-95637377610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2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FE05-7CE1-C5D9-D9F6-E795F7B5B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7BDCF-E2D7-8682-CEEB-06C8285EC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4118F-47E8-E69B-5302-56885E8B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D19-3BAE-49B0-81FF-FF3F5BF1CE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1B764-DB24-7EDE-96A5-1CDE3848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360FB-222A-79E1-2103-5512EE8BD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F1E-0F5D-4126-A82E-BA0177DD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4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5585-15EF-181A-DC43-D77FDF7C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C88CF-FBD3-A2F2-1B95-C05B155D9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CC5BD-42B1-3C90-7750-B498BB399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D19-3BAE-49B0-81FF-FF3F5BF1CE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3832-C00F-31B8-9BC4-6E3CE98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989D6-869A-2F78-E691-B9039423F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F1E-0F5D-4126-A82E-BA0177DD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8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737834-C80A-DB66-5264-738877C86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488C3-2095-D037-4A86-1F6485DE5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04A79-1FF8-9DBE-0D55-C44157F5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D19-3BAE-49B0-81FF-FF3F5BF1CE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C941A-C23E-6846-40B1-845CF579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A73D3-8683-0F47-EE2D-1E2D14C5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F1E-0F5D-4126-A82E-BA0177DD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0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8392-A123-E50D-9311-0F608B55C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ED6DA-B367-1BC0-B151-141C5732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E3E7-3A81-8A2F-9CF1-A3333C72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D19-3BAE-49B0-81FF-FF3F5BF1CE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D26D6-C88C-32C1-3CB5-A333B6BE3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1B316-635F-2DDC-02C9-B45A80B7D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F1E-0F5D-4126-A82E-BA0177DD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2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63EDE-CEF4-30EB-D132-FEB0F9AD3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B04DA-96B5-2E71-7D42-016D71260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B9B2-F043-68A5-8CFE-AC75E0AC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D19-3BAE-49B0-81FF-FF3F5BF1CE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C390C-AAD4-817A-0765-991FF9C4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3D3A7-7180-1B09-5D76-F15294E8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F1E-0F5D-4126-A82E-BA0177DD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07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BF0B-2D5C-F1E4-48CC-7C5BEBC2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0B430-F6EA-F31B-5064-5B037CF3D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331DC-43B8-2341-DC4A-A0BE3FA70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A1692-482F-340A-D177-36D48E61D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D19-3BAE-49B0-81FF-FF3F5BF1CE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D8452-AD8F-0DF1-488B-33150890F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CAF28-0C8B-5708-421C-5229F911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F1E-0F5D-4126-A82E-BA0177DD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1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C417-77B4-2EFE-741C-51A7377E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687AE-8942-C7CD-EA91-4CDB96542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91C72-4BAF-7BA8-F078-6EBDD727F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1A059-D2F0-6A96-FE67-D760EBE07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E3BB6-5CB6-D8B6-C27E-2A8A33FD3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1996C3-EC6F-E962-88C7-55F919A7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D19-3BAE-49B0-81FF-FF3F5BF1CE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27C6BD-9EC5-86C3-F3E5-00DFB46F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B086B-4698-3206-F427-872ABA95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F1E-0F5D-4126-A82E-BA0177DD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E257-B8B0-3AE7-0CF5-83EFC8BE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48CAE-7956-49CD-4CE5-A44D80CE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D19-3BAE-49B0-81FF-FF3F5BF1CE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E4857-4B16-52A8-5B76-38FE225B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3F0FA-DE84-38C3-415D-5A59D1CB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F1E-0F5D-4126-A82E-BA0177DD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7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137E20-264C-875D-7668-151BC5232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D19-3BAE-49B0-81FF-FF3F5BF1CE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C39BC-2469-7B3A-72E0-E9E3F342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FF63A-436C-57A9-0043-2E19D8CE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F1E-0F5D-4126-A82E-BA0177DD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3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E2C0-1815-2579-D7FC-28161E3EA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180EB-778C-2D59-B833-05B7921A1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C5001-41DF-A827-8A63-913CB843A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043D-53BB-F650-1C5D-074008F4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D19-3BAE-49B0-81FF-FF3F5BF1CE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2EF8-A7C0-44AA-9807-D4448BA03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85D74-BB62-3BC1-35AD-2B4C8016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F1E-0F5D-4126-A82E-BA0177DD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9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FCA14-BEF0-2C7F-2E50-D5D264584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A5C874-3529-E223-68F9-E50A14061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E00D1-6D0C-6DC2-0AA1-580AF5002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A8813-A207-DF88-2D06-1C1FCBB0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7D19-3BAE-49B0-81FF-FF3F5BF1CE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56CC-18C4-55C3-0EE2-D1AF592E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88DCB-687B-E1C0-B105-D21B90A7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91F1E-0F5D-4126-A82E-BA0177DDAF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A0F8C-3C13-54D8-F6AB-A04814CC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9CA6F-8BFD-3113-1669-A231C078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2F6DA-C7CF-FE5B-9339-A9C738BEC7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67D19-3BAE-49B0-81FF-FF3F5BF1CEA9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8261-B7D4-EC29-A5D9-19092511E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D8D6-8A01-98B7-6114-4EEF5E5C0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91F1E-0F5D-4126-A82E-BA0177DDAF8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, scissors&#10;&#10;Description automatically generated">
            <a:extLst>
              <a:ext uri="{FF2B5EF4-FFF2-40B4-BE49-F238E27FC236}">
                <a16:creationId xmlns:a16="http://schemas.microsoft.com/office/drawing/2014/main" id="{CA0026FC-5740-166E-F8B0-1C4D4ACD936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790" y="6400280"/>
            <a:ext cx="1644420" cy="41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0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8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16.xml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6.xml"/><Relationship Id="rId3" Type="http://schemas.openxmlformats.org/officeDocument/2006/relationships/slide" Target="slide21.xml"/><Relationship Id="rId7" Type="http://schemas.openxmlformats.org/officeDocument/2006/relationships/slide" Target="slide25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23.xml"/><Relationship Id="rId4" Type="http://schemas.openxmlformats.org/officeDocument/2006/relationships/slide" Target="slide22.xml"/><Relationship Id="rId9" Type="http://schemas.openxmlformats.org/officeDocument/2006/relationships/slide" Target="slide2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2009EF1-50D2-FCBB-F774-CFF293DAE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90438"/>
            <a:ext cx="9144000" cy="830450"/>
          </a:xfrm>
        </p:spPr>
        <p:txBody>
          <a:bodyPr>
            <a:normAutofit/>
          </a:bodyPr>
          <a:lstStyle/>
          <a:p>
            <a:r>
              <a:rPr lang="en-US" dirty="0"/>
              <a:t>Francisco Corella</a:t>
            </a:r>
          </a:p>
          <a:p>
            <a:pPr>
              <a:spcBef>
                <a:spcPts val="0"/>
              </a:spcBef>
            </a:pPr>
            <a:r>
              <a:rPr lang="en-US" dirty="0"/>
              <a:t>fcorella@pomcor.com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48A5C17-65D2-5BDD-66AE-71EBA20460B9}"/>
              </a:ext>
            </a:extLst>
          </p:cNvPr>
          <p:cNvSpPr txBox="1">
            <a:spLocks/>
          </p:cNvSpPr>
          <p:nvPr/>
        </p:nvSpPr>
        <p:spPr>
          <a:xfrm>
            <a:off x="948617" y="1511235"/>
            <a:ext cx="10668000" cy="251035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70C0"/>
                </a:solidFill>
              </a:rPr>
              <a:t>Two-Factor</a:t>
            </a:r>
          </a:p>
          <a:p>
            <a:r>
              <a:rPr lang="en-US" b="1" dirty="0">
                <a:solidFill>
                  <a:srgbClr val="0070C0"/>
                </a:solidFill>
              </a:rPr>
              <a:t>Cryptographic Authentication </a:t>
            </a:r>
          </a:p>
          <a:p>
            <a:r>
              <a:rPr lang="en-US" b="1" dirty="0">
                <a:solidFill>
                  <a:srgbClr val="0070C0"/>
                </a:solidFill>
              </a:rPr>
              <a:t>with a Fusion Credential</a:t>
            </a:r>
          </a:p>
        </p:txBody>
      </p:sp>
    </p:spTree>
    <p:extLst>
      <p:ext uri="{BB962C8B-B14F-4D97-AF65-F5344CB8AC3E}">
        <p14:creationId xmlns:p14="http://schemas.microsoft.com/office/powerpoint/2010/main" val="16869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Registering the fusion hash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43A39-3D8C-BB3D-F784-8D11BCD0F108}"/>
              </a:ext>
            </a:extLst>
          </p:cNvPr>
          <p:cNvSpPr/>
          <p:nvPr/>
        </p:nvSpPr>
        <p:spPr>
          <a:xfrm>
            <a:off x="5348748" y="432317"/>
            <a:ext cx="6548284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7F154-3ED5-EF5D-6AF1-359D47CC3BA6}"/>
              </a:ext>
            </a:extLst>
          </p:cNvPr>
          <p:cNvSpPr txBox="1"/>
          <p:nvPr/>
        </p:nvSpPr>
        <p:spPr>
          <a:xfrm>
            <a:off x="5734435" y="447557"/>
            <a:ext cx="56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E54A76-8321-7225-EB4D-814F1ABF0707}"/>
              </a:ext>
            </a:extLst>
          </p:cNvPr>
          <p:cNvCxnSpPr>
            <a:cxnSpLocks/>
            <a:stCxn id="41" idx="3"/>
            <a:endCxn id="29" idx="1"/>
          </p:cNvCxnSpPr>
          <p:nvPr/>
        </p:nvCxnSpPr>
        <p:spPr>
          <a:xfrm>
            <a:off x="7781930" y="1869500"/>
            <a:ext cx="15458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5565235" y="809807"/>
            <a:ext cx="2475806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5869349" y="801649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F8D4EC-BCB8-EE5C-CC3F-CF7BB8328767}"/>
              </a:ext>
            </a:extLst>
          </p:cNvPr>
          <p:cNvSpPr/>
          <p:nvPr/>
        </p:nvSpPr>
        <p:spPr>
          <a:xfrm>
            <a:off x="8945880" y="809807"/>
            <a:ext cx="278130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A49D-06F5-8D48-C3E1-17DC6B1E31DB}"/>
              </a:ext>
            </a:extLst>
          </p:cNvPr>
          <p:cNvSpPr txBox="1"/>
          <p:nvPr/>
        </p:nvSpPr>
        <p:spPr>
          <a:xfrm>
            <a:off x="9028147" y="809807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12A265-C3CC-1AC6-40B4-0AD31156CC11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03420E8-75C5-765A-5D5C-8C3B64CD15B3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682ABB-6495-9A57-0E79-0405921F4413}"/>
              </a:ext>
            </a:extLst>
          </p:cNvPr>
          <p:cNvSpPr txBox="1"/>
          <p:nvPr/>
        </p:nvSpPr>
        <p:spPr>
          <a:xfrm>
            <a:off x="9361694" y="219088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C9CAF5-ABAA-4978-C829-C457ABD45029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669A4-EE04-58FC-F285-00DF6DB70CE1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A21BB1-BD5B-9630-2DBE-33B942A18632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821494-66DB-6213-C48C-280EAD7A8763}"/>
              </a:ext>
            </a:extLst>
          </p:cNvPr>
          <p:cNvSpPr txBox="1"/>
          <p:nvPr/>
        </p:nvSpPr>
        <p:spPr>
          <a:xfrm>
            <a:off x="9344287" y="4830287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74E559-D151-6082-F45F-E5C58A47EAD7}"/>
              </a:ext>
            </a:extLst>
          </p:cNvPr>
          <p:cNvSpPr/>
          <p:nvPr/>
        </p:nvSpPr>
        <p:spPr>
          <a:xfrm>
            <a:off x="9320477" y="4815156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EAD8B-0B69-11CC-08D4-E1188F642E76}"/>
              </a:ext>
            </a:extLst>
          </p:cNvPr>
          <p:cNvSpPr/>
          <p:nvPr/>
        </p:nvSpPr>
        <p:spPr>
          <a:xfrm>
            <a:off x="9327819" y="1694702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4E2F7C-96CA-1E6B-73FE-1C6BC0229165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20275E-B0CD-D326-1069-E17F27854EF9}"/>
              </a:ext>
            </a:extLst>
          </p:cNvPr>
          <p:cNvSpPr/>
          <p:nvPr/>
        </p:nvSpPr>
        <p:spPr>
          <a:xfrm>
            <a:off x="9327819" y="274752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1D698D-CABC-68E5-0183-59367E1A653C}"/>
              </a:ext>
            </a:extLst>
          </p:cNvPr>
          <p:cNvSpPr txBox="1"/>
          <p:nvPr/>
        </p:nvSpPr>
        <p:spPr>
          <a:xfrm>
            <a:off x="9354044" y="4092257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3E159D1-E2E9-AB99-8B2A-8B308D61979E}"/>
              </a:ext>
            </a:extLst>
          </p:cNvPr>
          <p:cNvSpPr/>
          <p:nvPr/>
        </p:nvSpPr>
        <p:spPr>
          <a:xfrm>
            <a:off x="9327820" y="4094025"/>
            <a:ext cx="2024418" cy="61890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20723D-9706-F173-6D94-7C82DB8A5FF4}"/>
              </a:ext>
            </a:extLst>
          </p:cNvPr>
          <p:cNvSpPr txBox="1"/>
          <p:nvPr/>
        </p:nvSpPr>
        <p:spPr>
          <a:xfrm>
            <a:off x="9356056" y="2758263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19633B-54E4-7496-5D29-CC2B92D23C95}"/>
              </a:ext>
            </a:extLst>
          </p:cNvPr>
          <p:cNvSpPr/>
          <p:nvPr/>
        </p:nvSpPr>
        <p:spPr>
          <a:xfrm>
            <a:off x="5764857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F34345A-6378-02DB-C99F-ACAC17025E38}"/>
              </a:ext>
            </a:extLst>
          </p:cNvPr>
          <p:cNvSpPr txBox="1"/>
          <p:nvPr/>
        </p:nvSpPr>
        <p:spPr>
          <a:xfrm>
            <a:off x="5764857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149B011-653F-B77D-2AD9-71BE583D3185}"/>
              </a:ext>
            </a:extLst>
          </p:cNvPr>
          <p:cNvSpPr/>
          <p:nvPr/>
        </p:nvSpPr>
        <p:spPr>
          <a:xfrm>
            <a:off x="5764857" y="274752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AD1CDB2-E503-21BB-F04E-DF64581B6C97}"/>
              </a:ext>
            </a:extLst>
          </p:cNvPr>
          <p:cNvSpPr txBox="1"/>
          <p:nvPr/>
        </p:nvSpPr>
        <p:spPr>
          <a:xfrm>
            <a:off x="5791082" y="4092257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20E51B5-A755-8236-A74B-84D95FC949A8}"/>
              </a:ext>
            </a:extLst>
          </p:cNvPr>
          <p:cNvSpPr/>
          <p:nvPr/>
        </p:nvSpPr>
        <p:spPr>
          <a:xfrm>
            <a:off x="5764858" y="4094025"/>
            <a:ext cx="2024418" cy="61890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562C83-24FF-C5A0-95A4-593860904D70}"/>
              </a:ext>
            </a:extLst>
          </p:cNvPr>
          <p:cNvSpPr txBox="1"/>
          <p:nvPr/>
        </p:nvSpPr>
        <p:spPr>
          <a:xfrm>
            <a:off x="5793094" y="2758263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CBD064-6D19-A98A-B52F-DCCB1C680E86}"/>
              </a:ext>
            </a:extLst>
          </p:cNvPr>
          <p:cNvSpPr txBox="1"/>
          <p:nvPr/>
        </p:nvSpPr>
        <p:spPr>
          <a:xfrm>
            <a:off x="7418164" y="1510318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Look up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5BBD11-3CAC-27A4-62E1-EEDCF3A48EEF}"/>
              </a:ext>
            </a:extLst>
          </p:cNvPr>
          <p:cNvCxnSpPr>
            <a:cxnSpLocks/>
          </p:cNvCxnSpPr>
          <p:nvPr/>
        </p:nvCxnSpPr>
        <p:spPr>
          <a:xfrm>
            <a:off x="7781930" y="2917170"/>
            <a:ext cx="15458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AC5C62B-27E2-3FB5-C385-ECE14263F7E8}"/>
              </a:ext>
            </a:extLst>
          </p:cNvPr>
          <p:cNvCxnSpPr>
            <a:cxnSpLocks/>
          </p:cNvCxnSpPr>
          <p:nvPr/>
        </p:nvCxnSpPr>
        <p:spPr>
          <a:xfrm>
            <a:off x="7783027" y="4407517"/>
            <a:ext cx="154588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4C4B27C-DF2E-8D18-5BC4-86A3254683A7}"/>
              </a:ext>
            </a:extLst>
          </p:cNvPr>
          <p:cNvSpPr txBox="1"/>
          <p:nvPr/>
        </p:nvSpPr>
        <p:spPr>
          <a:xfrm>
            <a:off x="7458589" y="4058167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=?</a:t>
            </a:r>
          </a:p>
        </p:txBody>
      </p:sp>
    </p:spTree>
    <p:extLst>
      <p:ext uri="{BB962C8B-B14F-4D97-AF65-F5344CB8AC3E}">
        <p14:creationId xmlns:p14="http://schemas.microsoft.com/office/powerpoint/2010/main" val="3194367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Creating the login session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722E69-64BD-B702-8579-AB101A5C117A}"/>
              </a:ext>
            </a:extLst>
          </p:cNvPr>
          <p:cNvSpPr/>
          <p:nvPr/>
        </p:nvSpPr>
        <p:spPr>
          <a:xfrm>
            <a:off x="5295013" y="809807"/>
            <a:ext cx="1718669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597EA5-0946-3BE9-6B0D-3FE8FD59F300}"/>
              </a:ext>
            </a:extLst>
          </p:cNvPr>
          <p:cNvSpPr txBox="1"/>
          <p:nvPr/>
        </p:nvSpPr>
        <p:spPr>
          <a:xfrm>
            <a:off x="5293460" y="801649"/>
            <a:ext cx="171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982F51-193A-2DD5-82CE-C65401868C5F}"/>
              </a:ext>
            </a:extLst>
          </p:cNvPr>
          <p:cNvSpPr/>
          <p:nvPr/>
        </p:nvSpPr>
        <p:spPr>
          <a:xfrm>
            <a:off x="5063234" y="467170"/>
            <a:ext cx="6883372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C703A7-EC99-60CD-6D46-6E4B3D3B8A14}"/>
              </a:ext>
            </a:extLst>
          </p:cNvPr>
          <p:cNvSpPr txBox="1"/>
          <p:nvPr/>
        </p:nvSpPr>
        <p:spPr>
          <a:xfrm>
            <a:off x="283494" y="432317"/>
            <a:ext cx="1162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C84CCC6-29F6-C971-26E2-2F9FA1282CEE}"/>
              </a:ext>
            </a:extLst>
          </p:cNvPr>
          <p:cNvSpPr/>
          <p:nvPr/>
        </p:nvSpPr>
        <p:spPr>
          <a:xfrm>
            <a:off x="7386275" y="786233"/>
            <a:ext cx="4339352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7D82E7-C134-2AA5-0051-13690DFA4BDF}"/>
              </a:ext>
            </a:extLst>
          </p:cNvPr>
          <p:cNvSpPr txBox="1"/>
          <p:nvPr/>
        </p:nvSpPr>
        <p:spPr>
          <a:xfrm>
            <a:off x="7386275" y="809807"/>
            <a:ext cx="433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B34D36-2E88-DDCA-46D8-A7BDA8610650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AF3642D-EBB4-CE03-525A-E7B0486D8483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387F35-C0EC-A684-6A77-1E6C9604C89E}"/>
              </a:ext>
            </a:extLst>
          </p:cNvPr>
          <p:cNvSpPr/>
          <p:nvPr/>
        </p:nvSpPr>
        <p:spPr>
          <a:xfrm>
            <a:off x="5479529" y="1299490"/>
            <a:ext cx="1330177" cy="61163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18574A-3581-734D-FF45-86DF3C340580}"/>
              </a:ext>
            </a:extLst>
          </p:cNvPr>
          <p:cNvSpPr/>
          <p:nvPr/>
        </p:nvSpPr>
        <p:spPr>
          <a:xfrm>
            <a:off x="5510558" y="3263647"/>
            <a:ext cx="1296955" cy="62999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D3B9568-A918-35B9-0F1E-06F78AE32AFA}"/>
              </a:ext>
            </a:extLst>
          </p:cNvPr>
          <p:cNvSpPr txBox="1"/>
          <p:nvPr/>
        </p:nvSpPr>
        <p:spPr>
          <a:xfrm>
            <a:off x="5521620" y="3239150"/>
            <a:ext cx="12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959629-D745-ADCC-76E8-F817A81657E1}"/>
              </a:ext>
            </a:extLst>
          </p:cNvPr>
          <p:cNvSpPr/>
          <p:nvPr/>
        </p:nvSpPr>
        <p:spPr>
          <a:xfrm>
            <a:off x="5510558" y="5222628"/>
            <a:ext cx="1293871" cy="646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C67965F-835C-36B5-8552-9B10D5B93F37}"/>
              </a:ext>
            </a:extLst>
          </p:cNvPr>
          <p:cNvSpPr/>
          <p:nvPr/>
        </p:nvSpPr>
        <p:spPr>
          <a:xfrm>
            <a:off x="5479529" y="2144713"/>
            <a:ext cx="1309352" cy="70656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5AE0862-34DD-A78F-F1F2-5B8F60FD9728}"/>
              </a:ext>
            </a:extLst>
          </p:cNvPr>
          <p:cNvSpPr txBox="1"/>
          <p:nvPr/>
        </p:nvSpPr>
        <p:spPr>
          <a:xfrm>
            <a:off x="5479529" y="2154109"/>
            <a:ext cx="13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bit generation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3C52035-3BAD-B9BF-A3F7-A8B27E6E56FE}"/>
              </a:ext>
            </a:extLst>
          </p:cNvPr>
          <p:cNvSpPr/>
          <p:nvPr/>
        </p:nvSpPr>
        <p:spPr>
          <a:xfrm>
            <a:off x="5479529" y="4114695"/>
            <a:ext cx="1309352" cy="70656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99CEF9-9621-A01E-A64B-69802C6ED40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06241" y="5016415"/>
            <a:ext cx="387368" cy="15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334F530-6FAF-A445-65DB-A8B8DE090AAE}"/>
              </a:ext>
            </a:extLst>
          </p:cNvPr>
          <p:cNvSpPr txBox="1"/>
          <p:nvPr/>
        </p:nvSpPr>
        <p:spPr>
          <a:xfrm>
            <a:off x="5479529" y="4124091"/>
            <a:ext cx="13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bit generation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607599F-A21A-8B75-0AF8-9DFCFD40B32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04697" y="3062188"/>
            <a:ext cx="387368" cy="15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7F208DD-FB54-08A3-9823-221E57FBF661}"/>
              </a:ext>
            </a:extLst>
          </p:cNvPr>
          <p:cNvSpPr/>
          <p:nvPr/>
        </p:nvSpPr>
        <p:spPr>
          <a:xfrm>
            <a:off x="7529759" y="1766804"/>
            <a:ext cx="1478038" cy="355896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E1CE3AE-1C11-2EB3-AB7C-D21762C7A3F3}"/>
              </a:ext>
            </a:extLst>
          </p:cNvPr>
          <p:cNvSpPr txBox="1"/>
          <p:nvPr/>
        </p:nvSpPr>
        <p:spPr>
          <a:xfrm>
            <a:off x="7507858" y="1743719"/>
            <a:ext cx="14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record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D183CD5-055F-0CA8-0F15-AD3C769D6A2D}"/>
              </a:ext>
            </a:extLst>
          </p:cNvPr>
          <p:cNvSpPr/>
          <p:nvPr/>
        </p:nvSpPr>
        <p:spPr>
          <a:xfrm>
            <a:off x="7680266" y="2418261"/>
            <a:ext cx="1170647" cy="66210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BF802B5-8DCB-5B27-0AFA-92D26ADBB1B2}"/>
              </a:ext>
            </a:extLst>
          </p:cNvPr>
          <p:cNvSpPr txBox="1"/>
          <p:nvPr/>
        </p:nvSpPr>
        <p:spPr>
          <a:xfrm>
            <a:off x="7680266" y="2428554"/>
            <a:ext cx="117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38E3C10-3D64-3E8F-9530-980DFC4499D4}"/>
              </a:ext>
            </a:extLst>
          </p:cNvPr>
          <p:cNvGrpSpPr/>
          <p:nvPr/>
        </p:nvGrpSpPr>
        <p:grpSpPr>
          <a:xfrm>
            <a:off x="6788881" y="1946283"/>
            <a:ext cx="898490" cy="3261217"/>
            <a:chOff x="5517222" y="2039420"/>
            <a:chExt cx="1289611" cy="3261217"/>
          </a:xfrm>
        </p:grpSpPr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7910245-E800-4473-DCEF-7C848DD331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7222" y="2039420"/>
              <a:ext cx="1289611" cy="8156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57B1653E-6630-4EF3-651C-696CB6381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565" y="4432700"/>
              <a:ext cx="1282268" cy="86793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6C31D0F-3462-1063-9A69-840DA2EB50C4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6829414" y="3578346"/>
            <a:ext cx="85712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C82E0BB-A693-73EA-0760-D084E4D86263}"/>
              </a:ext>
            </a:extLst>
          </p:cNvPr>
          <p:cNvSpPr/>
          <p:nvPr/>
        </p:nvSpPr>
        <p:spPr>
          <a:xfrm>
            <a:off x="457195" y="471646"/>
            <a:ext cx="4105370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900D2AF-A58C-73C5-B54C-4F83A42714E0}"/>
              </a:ext>
            </a:extLst>
          </p:cNvPr>
          <p:cNvSpPr txBox="1"/>
          <p:nvPr/>
        </p:nvSpPr>
        <p:spPr>
          <a:xfrm>
            <a:off x="457195" y="473590"/>
            <a:ext cx="410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C693F3-85F2-F3D8-B1AD-4EBB09AAFF68}"/>
              </a:ext>
            </a:extLst>
          </p:cNvPr>
          <p:cNvSpPr/>
          <p:nvPr/>
        </p:nvSpPr>
        <p:spPr>
          <a:xfrm>
            <a:off x="634175" y="841758"/>
            <a:ext cx="2435441" cy="202702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D1F2D13-117A-CD36-BB27-90E588B3625F}"/>
              </a:ext>
            </a:extLst>
          </p:cNvPr>
          <p:cNvSpPr/>
          <p:nvPr/>
        </p:nvSpPr>
        <p:spPr>
          <a:xfrm>
            <a:off x="829903" y="2190885"/>
            <a:ext cx="2095189" cy="52908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2005401-124D-FC44-450D-4CBF48F71C0A}"/>
              </a:ext>
            </a:extLst>
          </p:cNvPr>
          <p:cNvSpPr txBox="1"/>
          <p:nvPr/>
        </p:nvSpPr>
        <p:spPr>
          <a:xfrm>
            <a:off x="633258" y="841757"/>
            <a:ext cx="243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Registration and login acknowledgement page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7834AE-708F-403F-1A8E-66742750262F}"/>
              </a:ext>
            </a:extLst>
          </p:cNvPr>
          <p:cNvSpPr txBox="1"/>
          <p:nvPr/>
        </p:nvSpPr>
        <p:spPr>
          <a:xfrm>
            <a:off x="829903" y="2163531"/>
            <a:ext cx="209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code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6139F5-960E-E0C8-5B1D-FAE5786AACFF}"/>
              </a:ext>
            </a:extLst>
          </p:cNvPr>
          <p:cNvSpPr txBox="1"/>
          <p:nvPr/>
        </p:nvSpPr>
        <p:spPr>
          <a:xfrm>
            <a:off x="3026510" y="2556641"/>
            <a:ext cx="159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cookie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DE86AB0-18F9-9C8F-878D-BA682F8C9633}"/>
              </a:ext>
            </a:extLst>
          </p:cNvPr>
          <p:cNvSpPr/>
          <p:nvPr/>
        </p:nvSpPr>
        <p:spPr>
          <a:xfrm>
            <a:off x="3232988" y="2603402"/>
            <a:ext cx="1190937" cy="144395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B5A5348-F41A-0D5E-B11C-825DCDBCDCC6}"/>
              </a:ext>
            </a:extLst>
          </p:cNvPr>
          <p:cNvSpPr txBox="1"/>
          <p:nvPr/>
        </p:nvSpPr>
        <p:spPr>
          <a:xfrm>
            <a:off x="3168043" y="3232079"/>
            <a:ext cx="129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8BD450-74AA-6428-0BDC-3556D0928DA8}"/>
              </a:ext>
            </a:extLst>
          </p:cNvPr>
          <p:cNvSpPr/>
          <p:nvPr/>
        </p:nvSpPr>
        <p:spPr>
          <a:xfrm>
            <a:off x="3380471" y="3233245"/>
            <a:ext cx="894736" cy="6762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9F377E-130C-DBE6-02E7-9817A0390F01}"/>
              </a:ext>
            </a:extLst>
          </p:cNvPr>
          <p:cNvSpPr txBox="1"/>
          <p:nvPr/>
        </p:nvSpPr>
        <p:spPr>
          <a:xfrm>
            <a:off x="633258" y="1490609"/>
            <a:ext cx="243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"You are now registered and logged in”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EBF4A8A-B052-FAFB-6499-8D5772C3BF8E}"/>
              </a:ext>
            </a:extLst>
          </p:cNvPr>
          <p:cNvSpPr/>
          <p:nvPr/>
        </p:nvSpPr>
        <p:spPr>
          <a:xfrm>
            <a:off x="634176" y="3051959"/>
            <a:ext cx="2434524" cy="311286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18F3E29-BDEE-A339-C024-DF958A7AB9A2}"/>
              </a:ext>
            </a:extLst>
          </p:cNvPr>
          <p:cNvSpPr txBox="1"/>
          <p:nvPr/>
        </p:nvSpPr>
        <p:spPr>
          <a:xfrm>
            <a:off x="634176" y="3048781"/>
            <a:ext cx="243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77DC89-02E1-B899-E3E7-0D56A6F59C73}"/>
              </a:ext>
            </a:extLst>
          </p:cNvPr>
          <p:cNvSpPr/>
          <p:nvPr/>
        </p:nvSpPr>
        <p:spPr>
          <a:xfrm>
            <a:off x="954068" y="4564972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F572833-0EF0-34B3-8FE6-0086C419C9F6}"/>
              </a:ext>
            </a:extLst>
          </p:cNvPr>
          <p:cNvSpPr txBox="1"/>
          <p:nvPr/>
        </p:nvSpPr>
        <p:spPr>
          <a:xfrm>
            <a:off x="954068" y="456380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Secret salt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01C0D22-B777-10B5-C7B7-0B3686D245B6}"/>
              </a:ext>
            </a:extLst>
          </p:cNvPr>
          <p:cNvSpPr/>
          <p:nvPr/>
        </p:nvSpPr>
        <p:spPr>
          <a:xfrm>
            <a:off x="954068" y="5050740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B4685C9-A23B-EA91-40B1-B2F60CE30AFA}"/>
              </a:ext>
            </a:extLst>
          </p:cNvPr>
          <p:cNvSpPr txBox="1"/>
          <p:nvPr/>
        </p:nvSpPr>
        <p:spPr>
          <a:xfrm>
            <a:off x="954068" y="5049574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694CB58-142B-AD15-07E3-B04745DAD4E6}"/>
              </a:ext>
            </a:extLst>
          </p:cNvPr>
          <p:cNvSpPr/>
          <p:nvPr/>
        </p:nvSpPr>
        <p:spPr>
          <a:xfrm>
            <a:off x="954068" y="5529332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AD641A0-8DF7-0DBC-FB00-4FCD53768A17}"/>
              </a:ext>
            </a:extLst>
          </p:cNvPr>
          <p:cNvSpPr txBox="1"/>
          <p:nvPr/>
        </p:nvSpPr>
        <p:spPr>
          <a:xfrm>
            <a:off x="954068" y="552816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key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B348F9D-2415-AFB1-7011-68C87160D6A6}"/>
              </a:ext>
            </a:extLst>
          </p:cNvPr>
          <p:cNvSpPr/>
          <p:nvPr/>
        </p:nvSpPr>
        <p:spPr>
          <a:xfrm>
            <a:off x="801324" y="3601324"/>
            <a:ext cx="2040333" cy="24166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5A6DE6C-004C-E6EB-0A14-4AA3E0B6940C}"/>
              </a:ext>
            </a:extLst>
          </p:cNvPr>
          <p:cNvSpPr txBox="1"/>
          <p:nvPr/>
        </p:nvSpPr>
        <p:spPr>
          <a:xfrm>
            <a:off x="954067" y="3601324"/>
            <a:ext cx="1884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Credential associated with</a:t>
            </a:r>
          </a:p>
          <a:p>
            <a:pPr algn="ctr"/>
            <a:r>
              <a:rPr lang="en-US" dirty="0"/>
              <a:t>email address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49B48F7-DB32-2F88-D7AE-F08A46A8B732}"/>
              </a:ext>
            </a:extLst>
          </p:cNvPr>
          <p:cNvSpPr/>
          <p:nvPr/>
        </p:nvSpPr>
        <p:spPr>
          <a:xfrm>
            <a:off x="7686534" y="3244887"/>
            <a:ext cx="1170647" cy="66210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0CD08CC-343F-01EB-14BC-4FC175DB5FFA}"/>
              </a:ext>
            </a:extLst>
          </p:cNvPr>
          <p:cNvSpPr txBox="1"/>
          <p:nvPr/>
        </p:nvSpPr>
        <p:spPr>
          <a:xfrm>
            <a:off x="7686534" y="3255180"/>
            <a:ext cx="117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5E4EFC9-345B-F12F-AA8F-CB256694E04A}"/>
              </a:ext>
            </a:extLst>
          </p:cNvPr>
          <p:cNvSpPr/>
          <p:nvPr/>
        </p:nvSpPr>
        <p:spPr>
          <a:xfrm>
            <a:off x="7694819" y="4073674"/>
            <a:ext cx="1170647" cy="66210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EA8B817-5F70-DA64-A9C5-FEA97E12D4FB}"/>
              </a:ext>
            </a:extLst>
          </p:cNvPr>
          <p:cNvSpPr txBox="1"/>
          <p:nvPr/>
        </p:nvSpPr>
        <p:spPr>
          <a:xfrm>
            <a:off x="7660603" y="4083967"/>
            <a:ext cx="120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timestamp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7F187C7-7E6F-5CE8-3D40-EB47DECAFC22}"/>
              </a:ext>
            </a:extLst>
          </p:cNvPr>
          <p:cNvSpPr txBox="1"/>
          <p:nvPr/>
        </p:nvSpPr>
        <p:spPr>
          <a:xfrm>
            <a:off x="5510558" y="1272363"/>
            <a:ext cx="129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D48E106-8370-7995-7263-0C41827EE7A6}"/>
              </a:ext>
            </a:extLst>
          </p:cNvPr>
          <p:cNvSpPr txBox="1"/>
          <p:nvPr/>
        </p:nvSpPr>
        <p:spPr>
          <a:xfrm>
            <a:off x="5510558" y="5221462"/>
            <a:ext cx="129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 timestamp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229A249-9F48-18FC-2774-D11CDAEEF1B4}"/>
              </a:ext>
            </a:extLst>
          </p:cNvPr>
          <p:cNvCxnSpPr>
            <a:cxnSpLocks/>
          </p:cNvCxnSpPr>
          <p:nvPr/>
        </p:nvCxnSpPr>
        <p:spPr>
          <a:xfrm flipH="1">
            <a:off x="4297108" y="3578346"/>
            <a:ext cx="11946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9E23DA-71CE-7ABC-098E-1DF8586AB40B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C37BA-761F-5BEB-F99C-B33744943DA5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43D76-1C4C-FC7F-0633-3D670056878C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A226B-DDF5-FA2D-E860-9FAB14419759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79BA8-A5BD-24C5-7B3E-2285B3A011E8}"/>
              </a:ext>
            </a:extLst>
          </p:cNvPr>
          <p:cNvSpPr txBox="1"/>
          <p:nvPr/>
        </p:nvSpPr>
        <p:spPr>
          <a:xfrm>
            <a:off x="9356056" y="2758263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361443-BEFC-9530-5BE0-1FACA037F13A}"/>
              </a:ext>
            </a:extLst>
          </p:cNvPr>
          <p:cNvSpPr/>
          <p:nvPr/>
        </p:nvSpPr>
        <p:spPr>
          <a:xfrm>
            <a:off x="9327819" y="274752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755D9-48A9-ADEC-BEC5-C9EF2E479CE2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49CB01-4AD7-72FF-04EE-7886E2D43155}"/>
              </a:ext>
            </a:extLst>
          </p:cNvPr>
          <p:cNvSpPr txBox="1"/>
          <p:nvPr/>
        </p:nvSpPr>
        <p:spPr>
          <a:xfrm>
            <a:off x="9361694" y="219088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4DFBD-D7D8-3C75-889B-3FDBA52CC0A0}"/>
              </a:ext>
            </a:extLst>
          </p:cNvPr>
          <p:cNvSpPr txBox="1"/>
          <p:nvPr/>
        </p:nvSpPr>
        <p:spPr>
          <a:xfrm>
            <a:off x="9344287" y="4830287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9B165-57CF-DC23-906B-4DA61D0EA95F}"/>
              </a:ext>
            </a:extLst>
          </p:cNvPr>
          <p:cNvSpPr/>
          <p:nvPr/>
        </p:nvSpPr>
        <p:spPr>
          <a:xfrm>
            <a:off x="9320477" y="4815156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58CCE-EA42-36F7-B6DB-F66E31762E19}"/>
              </a:ext>
            </a:extLst>
          </p:cNvPr>
          <p:cNvSpPr txBox="1"/>
          <p:nvPr/>
        </p:nvSpPr>
        <p:spPr>
          <a:xfrm>
            <a:off x="9354044" y="4092257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45C42D-FCB3-4F7D-ED11-02CA82A68D02}"/>
              </a:ext>
            </a:extLst>
          </p:cNvPr>
          <p:cNvSpPr/>
          <p:nvPr/>
        </p:nvSpPr>
        <p:spPr>
          <a:xfrm>
            <a:off x="9327820" y="4094025"/>
            <a:ext cx="2024418" cy="61890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0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3BD3-5126-9788-D3C3-D76B5923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Login on a previously used browser having a cryptographic credential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1D3D-6F2B-378A-9DDA-156257E1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13"/>
            </a:pPr>
            <a:r>
              <a:rPr lang="en-US" dirty="0">
                <a:hlinkClick r:id="rId2" action="ppaction://hlinksldjump"/>
              </a:rPr>
              <a:t>Login =&gt; credential found by JavaScript frontend</a:t>
            </a:r>
            <a:endParaRPr lang="en-US" dirty="0"/>
          </a:p>
          <a:p>
            <a:pPr marL="514350" indent="-514350">
              <a:buFont typeface="+mj-lt"/>
              <a:buAutoNum type="arabicPeriod" startAt="13"/>
            </a:pPr>
            <a:r>
              <a:rPr lang="en-US" dirty="0">
                <a:hlinkClick r:id="rId3" action="ppaction://hlinksldjump"/>
              </a:rPr>
              <a:t>Generating the authentication challenge</a:t>
            </a:r>
            <a:endParaRPr lang="en-US" dirty="0"/>
          </a:p>
          <a:p>
            <a:pPr marL="514350" indent="-514350">
              <a:buFont typeface="+mj-lt"/>
              <a:buAutoNum type="arabicPeriod" startAt="13"/>
            </a:pPr>
            <a:r>
              <a:rPr lang="en-US" dirty="0">
                <a:hlinkClick r:id="rId4" action="ppaction://hlinksldjump"/>
              </a:rPr>
              <a:t>Getting the password</a:t>
            </a:r>
            <a:endParaRPr lang="en-US" dirty="0"/>
          </a:p>
          <a:p>
            <a:pPr marL="514350" indent="-514350">
              <a:buFont typeface="+mj-lt"/>
              <a:buAutoNum type="arabicPeriod" startAt="13"/>
            </a:pPr>
            <a:r>
              <a:rPr lang="en-US" dirty="0">
                <a:hlinkClick r:id="rId5" action="ppaction://hlinksldjump"/>
              </a:rPr>
              <a:t>Authenticating</a:t>
            </a:r>
            <a:endParaRPr lang="en-US" dirty="0"/>
          </a:p>
          <a:p>
            <a:pPr marL="514350" indent="-514350">
              <a:buFont typeface="+mj-lt"/>
              <a:buAutoNum type="arabicPeriod" startAt="13"/>
            </a:pPr>
            <a:r>
              <a:rPr lang="en-US" dirty="0">
                <a:hlinkClick r:id="rId6" action="ppaction://hlinksldjump"/>
              </a:rPr>
              <a:t>Verifying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 startAt="13"/>
            </a:pPr>
            <a:r>
              <a:rPr lang="en-US" dirty="0">
                <a:hlinkClick r:id="rId7" action="ppaction://hlinksldjump"/>
              </a:rPr>
              <a:t>Creating the login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36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Login =&gt; credential found by JS frontend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187ECD-8D69-2560-55BC-7C17936C95F8}"/>
              </a:ext>
            </a:extLst>
          </p:cNvPr>
          <p:cNvSpPr/>
          <p:nvPr/>
        </p:nvSpPr>
        <p:spPr>
          <a:xfrm>
            <a:off x="6911199" y="1349713"/>
            <a:ext cx="1639677" cy="338965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870F6A-14F2-C890-020D-24EB63E850FE}"/>
              </a:ext>
            </a:extLst>
          </p:cNvPr>
          <p:cNvSpPr txBox="1"/>
          <p:nvPr/>
        </p:nvSpPr>
        <p:spPr>
          <a:xfrm>
            <a:off x="6769116" y="1396012"/>
            <a:ext cx="178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HTTP POST request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0689AD-4711-9F28-60F8-F67A1D81BCE9}"/>
              </a:ext>
            </a:extLst>
          </p:cNvPr>
          <p:cNvSpPr txBox="1"/>
          <p:nvPr/>
        </p:nvSpPr>
        <p:spPr>
          <a:xfrm>
            <a:off x="7066022" y="2474324"/>
            <a:ext cx="133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3FC2BF-A226-C5EB-5EA2-00F08ED65DC9}"/>
              </a:ext>
            </a:extLst>
          </p:cNvPr>
          <p:cNvCxnSpPr>
            <a:cxnSpLocks/>
          </p:cNvCxnSpPr>
          <p:nvPr/>
        </p:nvCxnSpPr>
        <p:spPr>
          <a:xfrm>
            <a:off x="5257748" y="1705304"/>
            <a:ext cx="1808274" cy="8262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704EABE-1377-A861-DAF0-C39C0F0E4C34}"/>
              </a:ext>
            </a:extLst>
          </p:cNvPr>
          <p:cNvCxnSpPr>
            <a:cxnSpLocks/>
          </p:cNvCxnSpPr>
          <p:nvPr/>
        </p:nvCxnSpPr>
        <p:spPr>
          <a:xfrm flipV="1">
            <a:off x="4454013" y="2443967"/>
            <a:ext cx="592718" cy="8418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943A39-3D8C-BB3D-F784-8D11BCD0F108}"/>
              </a:ext>
            </a:extLst>
          </p:cNvPr>
          <p:cNvSpPr/>
          <p:nvPr/>
        </p:nvSpPr>
        <p:spPr>
          <a:xfrm>
            <a:off x="6459117" y="439938"/>
            <a:ext cx="5465363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7F154-3ED5-EF5D-6AF1-359D47CC3BA6}"/>
              </a:ext>
            </a:extLst>
          </p:cNvPr>
          <p:cNvSpPr txBox="1"/>
          <p:nvPr/>
        </p:nvSpPr>
        <p:spPr>
          <a:xfrm>
            <a:off x="6457564" y="432317"/>
            <a:ext cx="48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F551AD-294F-631E-5C1E-D6C784BEAE2E}"/>
              </a:ext>
            </a:extLst>
          </p:cNvPr>
          <p:cNvSpPr/>
          <p:nvPr/>
        </p:nvSpPr>
        <p:spPr>
          <a:xfrm>
            <a:off x="6657010" y="809807"/>
            <a:ext cx="2171691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35A69-D3FD-A017-9747-EF6B571A8C47}"/>
              </a:ext>
            </a:extLst>
          </p:cNvPr>
          <p:cNvSpPr txBox="1"/>
          <p:nvPr/>
        </p:nvSpPr>
        <p:spPr>
          <a:xfrm>
            <a:off x="6654209" y="801649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AA0D17-C9A6-F144-BC38-0E465C2047CE}"/>
              </a:ext>
            </a:extLst>
          </p:cNvPr>
          <p:cNvSpPr/>
          <p:nvPr/>
        </p:nvSpPr>
        <p:spPr>
          <a:xfrm>
            <a:off x="7066022" y="2474325"/>
            <a:ext cx="1334107" cy="6546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8D5027-ED11-4815-C6D2-CB0E9503AAE8}"/>
              </a:ext>
            </a:extLst>
          </p:cNvPr>
          <p:cNvSpPr txBox="1"/>
          <p:nvPr/>
        </p:nvSpPr>
        <p:spPr>
          <a:xfrm>
            <a:off x="7066022" y="3497189"/>
            <a:ext cx="133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Credential found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E5298F-CB3A-06C7-6EAE-17EFAF7951E9}"/>
              </a:ext>
            </a:extLst>
          </p:cNvPr>
          <p:cNvSpPr/>
          <p:nvPr/>
        </p:nvSpPr>
        <p:spPr>
          <a:xfrm>
            <a:off x="7066022" y="3497190"/>
            <a:ext cx="1334107" cy="68505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5B9A96-FEBE-A7DD-FDE4-A36EA106AF1C}"/>
              </a:ext>
            </a:extLst>
          </p:cNvPr>
          <p:cNvGrpSpPr/>
          <p:nvPr/>
        </p:nvGrpSpPr>
        <p:grpSpPr>
          <a:xfrm>
            <a:off x="199647" y="750194"/>
            <a:ext cx="413721" cy="941169"/>
            <a:chOff x="199647" y="1035115"/>
            <a:chExt cx="478184" cy="108461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6BE124-8958-CE12-0606-E01529652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33" y="1219978"/>
              <a:ext cx="6028" cy="478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25A35F-91A3-4970-D5D2-9CB914C48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095" y="1683964"/>
              <a:ext cx="163165" cy="435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FE0F6F5-3FBC-FDA1-61D4-B40C45EBD24A}"/>
                </a:ext>
              </a:extLst>
            </p:cNvPr>
            <p:cNvCxnSpPr>
              <a:cxnSpLocks/>
            </p:cNvCxnSpPr>
            <p:nvPr/>
          </p:nvCxnSpPr>
          <p:spPr>
            <a:xfrm>
              <a:off x="435233" y="1683964"/>
              <a:ext cx="163165" cy="435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829D97-3354-F885-969F-7001E13AE4A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5725" y="1148920"/>
              <a:ext cx="6028" cy="478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E08B072-7EDE-FE5B-DE85-884DD0264752}"/>
                </a:ext>
              </a:extLst>
            </p:cNvPr>
            <p:cNvSpPr/>
            <p:nvPr/>
          </p:nvSpPr>
          <p:spPr>
            <a:xfrm>
              <a:off x="346010" y="1035115"/>
              <a:ext cx="219456" cy="2169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3E5D1950-EF13-A39B-43A5-72AA20DB1574}"/>
              </a:ext>
            </a:extLst>
          </p:cNvPr>
          <p:cNvSpPr/>
          <p:nvPr/>
        </p:nvSpPr>
        <p:spPr>
          <a:xfrm>
            <a:off x="8945880" y="809807"/>
            <a:ext cx="278130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A30F3E-74A9-B805-C890-EBF9CDDB38AC}"/>
              </a:ext>
            </a:extLst>
          </p:cNvPr>
          <p:cNvSpPr txBox="1"/>
          <p:nvPr/>
        </p:nvSpPr>
        <p:spPr>
          <a:xfrm>
            <a:off x="9028147" y="809807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C79CA5F-4CA7-0A14-B1B3-7A85B617E014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73C3C8-66CA-4941-757A-8CB50E9954B2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67B935-BCBC-1076-D5FD-758E073A4313}"/>
              </a:ext>
            </a:extLst>
          </p:cNvPr>
          <p:cNvGrpSpPr/>
          <p:nvPr/>
        </p:nvGrpSpPr>
        <p:grpSpPr>
          <a:xfrm>
            <a:off x="9327819" y="1684834"/>
            <a:ext cx="2017073" cy="1438028"/>
            <a:chOff x="9327820" y="1684834"/>
            <a:chExt cx="1568324" cy="143802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BE9E9F-64C2-CA0B-0574-52C69CD63421}"/>
                </a:ext>
              </a:extLst>
            </p:cNvPr>
            <p:cNvSpPr/>
            <p:nvPr/>
          </p:nvSpPr>
          <p:spPr>
            <a:xfrm>
              <a:off x="9327820" y="1686000"/>
              <a:ext cx="1568324" cy="37534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EFC675-6A80-6680-066D-BE17C3603ED7}"/>
                </a:ext>
              </a:extLst>
            </p:cNvPr>
            <p:cNvSpPr txBox="1"/>
            <p:nvPr/>
          </p:nvSpPr>
          <p:spPr>
            <a:xfrm>
              <a:off x="9327820" y="1684834"/>
              <a:ext cx="156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 address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13FAE4-77E8-8342-6DEA-54AF0A697671}"/>
                </a:ext>
              </a:extLst>
            </p:cNvPr>
            <p:cNvSpPr/>
            <p:nvPr/>
          </p:nvSpPr>
          <p:spPr>
            <a:xfrm>
              <a:off x="9327820" y="2211261"/>
              <a:ext cx="1568324" cy="37534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475F977-0EF2-9059-A471-B7C822A97B9B}"/>
                </a:ext>
              </a:extLst>
            </p:cNvPr>
            <p:cNvSpPr txBox="1"/>
            <p:nvPr/>
          </p:nvSpPr>
          <p:spPr>
            <a:xfrm>
              <a:off x="9375444" y="2210095"/>
              <a:ext cx="152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data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6B880CD-2B65-8775-CDAA-DD8E5FDF62E4}"/>
                </a:ext>
              </a:extLst>
            </p:cNvPr>
            <p:cNvSpPr/>
            <p:nvPr/>
          </p:nvSpPr>
          <p:spPr>
            <a:xfrm>
              <a:off x="9327820" y="2747520"/>
              <a:ext cx="1568324" cy="37534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E026B75-4B18-8CAB-DCE3-9524AA49640B}"/>
                </a:ext>
              </a:extLst>
            </p:cNvPr>
            <p:cNvSpPr txBox="1"/>
            <p:nvPr/>
          </p:nvSpPr>
          <p:spPr>
            <a:xfrm>
              <a:off x="9375444" y="2746354"/>
              <a:ext cx="152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Fusion hash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7AA72793-0BB0-C47D-FA36-20D85949A74C}"/>
              </a:ext>
            </a:extLst>
          </p:cNvPr>
          <p:cNvSpPr/>
          <p:nvPr/>
        </p:nvSpPr>
        <p:spPr>
          <a:xfrm>
            <a:off x="9327820" y="4094025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AC6B3-3212-3655-FA62-BC5BECE73BE6}"/>
              </a:ext>
            </a:extLst>
          </p:cNvPr>
          <p:cNvSpPr txBox="1"/>
          <p:nvPr/>
        </p:nvSpPr>
        <p:spPr>
          <a:xfrm>
            <a:off x="9375444" y="4092859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 code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A0509E-6A16-1D21-3F30-CEF344AF653D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BBF8EE-068A-15B6-201A-ED17B949E7CD}"/>
              </a:ext>
            </a:extLst>
          </p:cNvPr>
          <p:cNvSpPr txBox="1"/>
          <p:nvPr/>
        </p:nvSpPr>
        <p:spPr>
          <a:xfrm>
            <a:off x="9320476" y="4646838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FBF43E-B494-CF7D-17AF-D47AF12857D1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97CF237-3BCD-88A8-95E0-ADA1A0348693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2636C06-5314-BF6B-3DA0-16B57DC81110}"/>
              </a:ext>
            </a:extLst>
          </p:cNvPr>
          <p:cNvSpPr/>
          <p:nvPr/>
        </p:nvSpPr>
        <p:spPr>
          <a:xfrm>
            <a:off x="9327822" y="518794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E5C35D-B3B8-0051-F932-A3205D901B2F}"/>
              </a:ext>
            </a:extLst>
          </p:cNvPr>
          <p:cNvSpPr txBox="1"/>
          <p:nvPr/>
        </p:nvSpPr>
        <p:spPr>
          <a:xfrm>
            <a:off x="9327821" y="5186783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49FE1F-AF7F-334B-19BF-4B55133D2E87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DF43E3-48E9-FAF3-6E7C-CE2AE22DDA3E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184CB7-F602-982B-212D-B9F4F7762BDE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B73B39-3D1E-F42B-8125-4D55670FADA0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D78D7D-FB22-4385-7769-88D8E1497FF3}"/>
              </a:ext>
            </a:extLst>
          </p:cNvPr>
          <p:cNvSpPr txBox="1"/>
          <p:nvPr/>
        </p:nvSpPr>
        <p:spPr>
          <a:xfrm>
            <a:off x="9389070" y="221009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45AE02-06E4-C36E-228F-8CA5B928B560}"/>
              </a:ext>
            </a:extLst>
          </p:cNvPr>
          <p:cNvSpPr/>
          <p:nvPr/>
        </p:nvSpPr>
        <p:spPr>
          <a:xfrm>
            <a:off x="9327819" y="274752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68A667-4119-6EEA-9626-0D76CDA728D0}"/>
              </a:ext>
            </a:extLst>
          </p:cNvPr>
          <p:cNvSpPr txBox="1"/>
          <p:nvPr/>
        </p:nvSpPr>
        <p:spPr>
          <a:xfrm>
            <a:off x="9389070" y="2746354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B9D9921-33B3-3367-9FED-9390633ABFC1}"/>
              </a:ext>
            </a:extLst>
          </p:cNvPr>
          <p:cNvSpPr/>
          <p:nvPr/>
        </p:nvSpPr>
        <p:spPr>
          <a:xfrm>
            <a:off x="9327820" y="4094025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9A42C4-3518-0774-0698-F8016DB7EC81}"/>
              </a:ext>
            </a:extLst>
          </p:cNvPr>
          <p:cNvSpPr txBox="1"/>
          <p:nvPr/>
        </p:nvSpPr>
        <p:spPr>
          <a:xfrm>
            <a:off x="9375444" y="4092859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 code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CB2963-396C-3D35-C3E5-7F0654CF2E4B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3D3D28-A8F6-8D09-4CC6-2D022EDAEA2A}"/>
              </a:ext>
            </a:extLst>
          </p:cNvPr>
          <p:cNvSpPr txBox="1"/>
          <p:nvPr/>
        </p:nvSpPr>
        <p:spPr>
          <a:xfrm>
            <a:off x="9320476" y="4646838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7F3F15A-31B0-6F88-5A22-A9766C6E012E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F0DE511-7643-399E-F836-9E4D1C572EBE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2936E49-C5C4-8BDB-01E5-680A1B2B86E5}"/>
              </a:ext>
            </a:extLst>
          </p:cNvPr>
          <p:cNvSpPr/>
          <p:nvPr/>
        </p:nvSpPr>
        <p:spPr>
          <a:xfrm>
            <a:off x="9327822" y="518794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C8CA93-49BE-DE1B-A936-C6B11F75A21F}"/>
              </a:ext>
            </a:extLst>
          </p:cNvPr>
          <p:cNvSpPr/>
          <p:nvPr/>
        </p:nvSpPr>
        <p:spPr>
          <a:xfrm>
            <a:off x="838200" y="432318"/>
            <a:ext cx="4732176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DAEC2C-8C49-28DB-60D3-C288302DFE3D}"/>
              </a:ext>
            </a:extLst>
          </p:cNvPr>
          <p:cNvSpPr txBox="1"/>
          <p:nvPr/>
        </p:nvSpPr>
        <p:spPr>
          <a:xfrm>
            <a:off x="1728495" y="434262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843A50-411F-F0C4-82A1-EFFB4FB3583F}"/>
              </a:ext>
            </a:extLst>
          </p:cNvPr>
          <p:cNvSpPr/>
          <p:nvPr/>
        </p:nvSpPr>
        <p:spPr>
          <a:xfrm>
            <a:off x="990600" y="802428"/>
            <a:ext cx="4430486" cy="206889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229EF-4E4B-28BE-1670-8011E00D1F36}"/>
              </a:ext>
            </a:extLst>
          </p:cNvPr>
          <p:cNvSpPr txBox="1"/>
          <p:nvPr/>
        </p:nvSpPr>
        <p:spPr>
          <a:xfrm>
            <a:off x="1728495" y="802429"/>
            <a:ext cx="294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Page with login form asking for email address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AD6FC6-2159-03BE-CC6F-7DA4F458F94A}"/>
              </a:ext>
            </a:extLst>
          </p:cNvPr>
          <p:cNvSpPr/>
          <p:nvPr/>
        </p:nvSpPr>
        <p:spPr>
          <a:xfrm>
            <a:off x="3540916" y="152180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D97C55-A2BD-112F-5F9D-BA40C42B7B4D}"/>
              </a:ext>
            </a:extLst>
          </p:cNvPr>
          <p:cNvSpPr txBox="1"/>
          <p:nvPr/>
        </p:nvSpPr>
        <p:spPr>
          <a:xfrm>
            <a:off x="3540916" y="152063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Email address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24C7F5-8E0E-1A23-24F8-A7C6C78EC353}"/>
              </a:ext>
            </a:extLst>
          </p:cNvPr>
          <p:cNvCxnSpPr>
            <a:cxnSpLocks/>
          </p:cNvCxnSpPr>
          <p:nvPr/>
        </p:nvCxnSpPr>
        <p:spPr>
          <a:xfrm>
            <a:off x="633521" y="1179139"/>
            <a:ext cx="3162975" cy="4936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88C4743-14DB-A52A-86F9-1B8665A83D4B}"/>
              </a:ext>
            </a:extLst>
          </p:cNvPr>
          <p:cNvSpPr/>
          <p:nvPr/>
        </p:nvSpPr>
        <p:spPr>
          <a:xfrm>
            <a:off x="1143000" y="2154860"/>
            <a:ext cx="4119465" cy="55471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AB0D4D-0531-B964-7C3B-FC16EF642E18}"/>
              </a:ext>
            </a:extLst>
          </p:cNvPr>
          <p:cNvSpPr txBox="1"/>
          <p:nvPr/>
        </p:nvSpPr>
        <p:spPr>
          <a:xfrm>
            <a:off x="1728494" y="2124203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5C5B97-4C9E-92D7-2C38-AF4F8C7B2180}"/>
              </a:ext>
            </a:extLst>
          </p:cNvPr>
          <p:cNvSpPr/>
          <p:nvPr/>
        </p:nvSpPr>
        <p:spPr>
          <a:xfrm>
            <a:off x="1688693" y="3012631"/>
            <a:ext cx="3085910" cy="311286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8DE14F-20FA-E2B5-BDD4-0B36062AC57A}"/>
              </a:ext>
            </a:extLst>
          </p:cNvPr>
          <p:cNvSpPr txBox="1"/>
          <p:nvPr/>
        </p:nvSpPr>
        <p:spPr>
          <a:xfrm>
            <a:off x="1687138" y="3009453"/>
            <a:ext cx="323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BB46A4F-D1F3-B693-50E9-23BA8A21D571}"/>
              </a:ext>
            </a:extLst>
          </p:cNvPr>
          <p:cNvSpPr/>
          <p:nvPr/>
        </p:nvSpPr>
        <p:spPr>
          <a:xfrm>
            <a:off x="2345338" y="452564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96C354E-9F94-6AAE-2044-637AF7869E1D}"/>
              </a:ext>
            </a:extLst>
          </p:cNvPr>
          <p:cNvSpPr txBox="1"/>
          <p:nvPr/>
        </p:nvSpPr>
        <p:spPr>
          <a:xfrm>
            <a:off x="2345338" y="452447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Secret salt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6C04FC-F0EC-45BA-82B1-60696F89A3BB}"/>
              </a:ext>
            </a:extLst>
          </p:cNvPr>
          <p:cNvSpPr/>
          <p:nvPr/>
        </p:nvSpPr>
        <p:spPr>
          <a:xfrm>
            <a:off x="2345338" y="5011412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16CDEF-18A2-E465-931C-DEF548200E7B}"/>
              </a:ext>
            </a:extLst>
          </p:cNvPr>
          <p:cNvSpPr txBox="1"/>
          <p:nvPr/>
        </p:nvSpPr>
        <p:spPr>
          <a:xfrm>
            <a:off x="2345338" y="501024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B8B1DD-F3DF-09F2-961D-0132A288DE01}"/>
              </a:ext>
            </a:extLst>
          </p:cNvPr>
          <p:cNvSpPr/>
          <p:nvPr/>
        </p:nvSpPr>
        <p:spPr>
          <a:xfrm>
            <a:off x="2345338" y="549000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FC68B6-4DC2-41A7-A2B1-779A3DB3B93F}"/>
              </a:ext>
            </a:extLst>
          </p:cNvPr>
          <p:cNvSpPr txBox="1"/>
          <p:nvPr/>
        </p:nvSpPr>
        <p:spPr>
          <a:xfrm>
            <a:off x="2345338" y="548883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key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65EF355-C5D8-13AE-F13D-7F4406507A43}"/>
              </a:ext>
            </a:extLst>
          </p:cNvPr>
          <p:cNvSpPr/>
          <p:nvPr/>
        </p:nvSpPr>
        <p:spPr>
          <a:xfrm>
            <a:off x="1909309" y="3561996"/>
            <a:ext cx="2638251" cy="24166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5E7DE0-1034-30B3-9CA8-0F7CC9C8ACBB}"/>
              </a:ext>
            </a:extLst>
          </p:cNvPr>
          <p:cNvSpPr txBox="1"/>
          <p:nvPr/>
        </p:nvSpPr>
        <p:spPr>
          <a:xfrm>
            <a:off x="1906404" y="3561996"/>
            <a:ext cx="263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Cryptographic credential associated with</a:t>
            </a:r>
          </a:p>
          <a:p>
            <a:pPr algn="ctr"/>
            <a:r>
              <a:rPr lang="en-US" dirty="0"/>
              <a:t>email address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D21281D-5B1F-CE77-9BD4-30E034403433}"/>
              </a:ext>
            </a:extLst>
          </p:cNvPr>
          <p:cNvSpPr txBox="1"/>
          <p:nvPr/>
        </p:nvSpPr>
        <p:spPr>
          <a:xfrm>
            <a:off x="922582" y="1498327"/>
            <a:ext cx="26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your email address: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CBF26F-F57F-EFC3-1B56-B87834FF3FC2}"/>
              </a:ext>
            </a:extLst>
          </p:cNvPr>
          <p:cNvCxnSpPr>
            <a:cxnSpLocks/>
          </p:cNvCxnSpPr>
          <p:nvPr/>
        </p:nvCxnSpPr>
        <p:spPr>
          <a:xfrm>
            <a:off x="5046731" y="2443967"/>
            <a:ext cx="2019291" cy="10614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98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Generating the authentication challenge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43A39-3D8C-BB3D-F784-8D11BCD0F108}"/>
              </a:ext>
            </a:extLst>
          </p:cNvPr>
          <p:cNvSpPr/>
          <p:nvPr/>
        </p:nvSpPr>
        <p:spPr>
          <a:xfrm>
            <a:off x="5734437" y="451982"/>
            <a:ext cx="6162595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7F154-3ED5-EF5D-6AF1-359D47CC3BA6}"/>
              </a:ext>
            </a:extLst>
          </p:cNvPr>
          <p:cNvSpPr txBox="1"/>
          <p:nvPr/>
        </p:nvSpPr>
        <p:spPr>
          <a:xfrm>
            <a:off x="5734435" y="447557"/>
            <a:ext cx="56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E54A76-8321-7225-EB4D-814F1ABF07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751832" y="1922840"/>
            <a:ext cx="1575988" cy="101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D22457-345C-CE10-7A42-18C1762D1219}"/>
              </a:ext>
            </a:extLst>
          </p:cNvPr>
          <p:cNvSpPr txBox="1"/>
          <p:nvPr/>
        </p:nvSpPr>
        <p:spPr>
          <a:xfrm>
            <a:off x="6281162" y="1605644"/>
            <a:ext cx="133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5872150" y="809807"/>
            <a:ext cx="2171691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5869349" y="801649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E44069-F85B-6B3A-3885-304534512297}"/>
              </a:ext>
            </a:extLst>
          </p:cNvPr>
          <p:cNvSpPr/>
          <p:nvPr/>
        </p:nvSpPr>
        <p:spPr>
          <a:xfrm>
            <a:off x="6183508" y="1605645"/>
            <a:ext cx="1568324" cy="6546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8D97FD-0E30-20D0-5AE5-9CE49853F727}"/>
              </a:ext>
            </a:extLst>
          </p:cNvPr>
          <p:cNvSpPr txBox="1"/>
          <p:nvPr/>
        </p:nvSpPr>
        <p:spPr>
          <a:xfrm>
            <a:off x="7457492" y="1559478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Look up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DF6C1E-44D2-85BD-684D-221A25352CE1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7808231" y="5383099"/>
            <a:ext cx="1512246" cy="158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2A05B3-00B9-2C56-0FAB-71596AE6B08E}"/>
              </a:ext>
            </a:extLst>
          </p:cNvPr>
          <p:cNvSpPr txBox="1"/>
          <p:nvPr/>
        </p:nvSpPr>
        <p:spPr>
          <a:xfrm>
            <a:off x="7450149" y="5035537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D957F-196D-8814-0531-5EB488F49A0D}"/>
              </a:ext>
            </a:extLst>
          </p:cNvPr>
          <p:cNvSpPr/>
          <p:nvPr/>
        </p:nvSpPr>
        <p:spPr>
          <a:xfrm>
            <a:off x="6305918" y="3815610"/>
            <a:ext cx="1309352" cy="70656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0F8C8-522D-6662-D89C-717E696AA948}"/>
              </a:ext>
            </a:extLst>
          </p:cNvPr>
          <p:cNvSpPr txBox="1"/>
          <p:nvPr/>
        </p:nvSpPr>
        <p:spPr>
          <a:xfrm>
            <a:off x="6305918" y="3825006"/>
            <a:ext cx="13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bit generation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ADB3E-1985-91F9-9EB0-B0F9763409F3}"/>
              </a:ext>
            </a:extLst>
          </p:cNvPr>
          <p:cNvCxnSpPr>
            <a:cxnSpLocks/>
            <a:stCxn id="3" idx="2"/>
            <a:endCxn id="116" idx="0"/>
          </p:cNvCxnSpPr>
          <p:nvPr/>
        </p:nvCxnSpPr>
        <p:spPr>
          <a:xfrm>
            <a:off x="6960594" y="4522177"/>
            <a:ext cx="1353" cy="6574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3F8D4EC-BCB8-EE5C-CC3F-CF7BB8328767}"/>
              </a:ext>
            </a:extLst>
          </p:cNvPr>
          <p:cNvSpPr/>
          <p:nvPr/>
        </p:nvSpPr>
        <p:spPr>
          <a:xfrm>
            <a:off x="8945880" y="809807"/>
            <a:ext cx="278130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A49D-06F5-8D48-C3E1-17DC6B1E31DB}"/>
              </a:ext>
            </a:extLst>
          </p:cNvPr>
          <p:cNvSpPr txBox="1"/>
          <p:nvPr/>
        </p:nvSpPr>
        <p:spPr>
          <a:xfrm>
            <a:off x="9028147" y="809807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9D0C2C-1DA8-1C35-3FDD-B43AD44CFAF4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8B2B5A-D597-831F-32C1-9DD7F4B3BAC8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5B13F52-5EC4-9E2B-9603-66C6A2A3701E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12A265-C3CC-1AC6-40B4-0AD31156CC11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03420E8-75C5-765A-5D5C-8C3B64CD15B3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400DDF-AB38-053C-D4E3-8D37536DC177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682ABB-6495-9A57-0E79-0405921F4413}"/>
              </a:ext>
            </a:extLst>
          </p:cNvPr>
          <p:cNvSpPr txBox="1"/>
          <p:nvPr/>
        </p:nvSpPr>
        <p:spPr>
          <a:xfrm>
            <a:off x="9361694" y="219088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C9CAF5-ABAA-4978-C829-C457ABD45029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584D6F-D711-E10C-FA9B-ABD044EBDC42}"/>
              </a:ext>
            </a:extLst>
          </p:cNvPr>
          <p:cNvSpPr txBox="1"/>
          <p:nvPr/>
        </p:nvSpPr>
        <p:spPr>
          <a:xfrm>
            <a:off x="9356056" y="2758263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B8CB03-E222-FE7C-A7A4-45C9332DB3EA}"/>
              </a:ext>
            </a:extLst>
          </p:cNvPr>
          <p:cNvSpPr/>
          <p:nvPr/>
        </p:nvSpPr>
        <p:spPr>
          <a:xfrm>
            <a:off x="9327819" y="274752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0BE7ECB-A71C-59C3-4AAB-0B2225C9EA65}"/>
              </a:ext>
            </a:extLst>
          </p:cNvPr>
          <p:cNvSpPr txBox="1"/>
          <p:nvPr/>
        </p:nvSpPr>
        <p:spPr>
          <a:xfrm>
            <a:off x="9354044" y="4092257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 code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E47795C-F152-67F5-ABAB-C74CD10154F2}"/>
              </a:ext>
            </a:extLst>
          </p:cNvPr>
          <p:cNvSpPr/>
          <p:nvPr/>
        </p:nvSpPr>
        <p:spPr>
          <a:xfrm>
            <a:off x="9327820" y="4094025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AA5998-8773-6AA5-310A-A474A05CBC46}"/>
              </a:ext>
            </a:extLst>
          </p:cNvPr>
          <p:cNvSpPr txBox="1"/>
          <p:nvPr/>
        </p:nvSpPr>
        <p:spPr>
          <a:xfrm>
            <a:off x="9344287" y="4663135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E4666A7-F975-69CC-B9BB-4E9CAC26B1CD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16F3D68-2487-34C4-0FBD-C87BBC7A494B}"/>
              </a:ext>
            </a:extLst>
          </p:cNvPr>
          <p:cNvSpPr txBox="1"/>
          <p:nvPr/>
        </p:nvSpPr>
        <p:spPr>
          <a:xfrm>
            <a:off x="9344287" y="5206728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84DBCEF-3AEA-70A1-2EF2-1CECD8320FE6}"/>
              </a:ext>
            </a:extLst>
          </p:cNvPr>
          <p:cNvSpPr/>
          <p:nvPr/>
        </p:nvSpPr>
        <p:spPr>
          <a:xfrm>
            <a:off x="9327822" y="518794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300150-FE18-0CF6-1539-D3871CD420E1}"/>
              </a:ext>
            </a:extLst>
          </p:cNvPr>
          <p:cNvSpPr txBox="1"/>
          <p:nvPr/>
        </p:nvSpPr>
        <p:spPr>
          <a:xfrm>
            <a:off x="6115663" y="5177886"/>
            <a:ext cx="16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17CCF15-5AA6-A278-FAEF-C3A9466E2754}"/>
              </a:ext>
            </a:extLst>
          </p:cNvPr>
          <p:cNvSpPr/>
          <p:nvPr/>
        </p:nvSpPr>
        <p:spPr>
          <a:xfrm>
            <a:off x="6115663" y="5179654"/>
            <a:ext cx="169256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8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Getting the password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6347460" y="809807"/>
            <a:ext cx="235458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6345906" y="801649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B739F-FDDF-B611-6907-72B9C30AB208}"/>
              </a:ext>
            </a:extLst>
          </p:cNvPr>
          <p:cNvSpPr/>
          <p:nvPr/>
        </p:nvSpPr>
        <p:spPr>
          <a:xfrm>
            <a:off x="6177508" y="467170"/>
            <a:ext cx="5769098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A7007-27CA-A3B9-8C9B-39EF77C12F29}"/>
              </a:ext>
            </a:extLst>
          </p:cNvPr>
          <p:cNvSpPr txBox="1"/>
          <p:nvPr/>
        </p:nvSpPr>
        <p:spPr>
          <a:xfrm>
            <a:off x="4867626" y="432317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15C332-D3D8-1BDD-E48E-2F95B4A97CA7}"/>
              </a:ext>
            </a:extLst>
          </p:cNvPr>
          <p:cNvSpPr/>
          <p:nvPr/>
        </p:nvSpPr>
        <p:spPr>
          <a:xfrm>
            <a:off x="6511235" y="1685125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E383D6-64D3-2005-27BA-F588AEE546E8}"/>
              </a:ext>
            </a:extLst>
          </p:cNvPr>
          <p:cNvSpPr txBox="1"/>
          <p:nvPr/>
        </p:nvSpPr>
        <p:spPr>
          <a:xfrm>
            <a:off x="6511235" y="1683959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B429D49-BA44-D6F3-33F2-72EEA9BEDC21}"/>
              </a:ext>
            </a:extLst>
          </p:cNvPr>
          <p:cNvSpPr/>
          <p:nvPr/>
        </p:nvSpPr>
        <p:spPr>
          <a:xfrm>
            <a:off x="6511236" y="351916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76AB98-1EA3-0304-C19B-6C92153D34BF}"/>
              </a:ext>
            </a:extLst>
          </p:cNvPr>
          <p:cNvSpPr txBox="1"/>
          <p:nvPr/>
        </p:nvSpPr>
        <p:spPr>
          <a:xfrm>
            <a:off x="6511235" y="3518003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84AB06-4194-C90D-7F53-62BCBCC769BD}"/>
              </a:ext>
            </a:extLst>
          </p:cNvPr>
          <p:cNvSpPr/>
          <p:nvPr/>
        </p:nvSpPr>
        <p:spPr>
          <a:xfrm>
            <a:off x="6511236" y="351916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59C8F-4F0D-FA96-C2E9-42584972FD6B}"/>
              </a:ext>
            </a:extLst>
          </p:cNvPr>
          <p:cNvSpPr/>
          <p:nvPr/>
        </p:nvSpPr>
        <p:spPr>
          <a:xfrm>
            <a:off x="733481" y="439938"/>
            <a:ext cx="4501459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FEAE2-72AB-0CF8-0DF5-7DE9AD571229}"/>
              </a:ext>
            </a:extLst>
          </p:cNvPr>
          <p:cNvSpPr txBox="1"/>
          <p:nvPr/>
        </p:nvSpPr>
        <p:spPr>
          <a:xfrm>
            <a:off x="733481" y="432317"/>
            <a:ext cx="45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7B162-3DC9-3A7A-BB93-0B906EFDDE29}"/>
              </a:ext>
            </a:extLst>
          </p:cNvPr>
          <p:cNvSpPr/>
          <p:nvPr/>
        </p:nvSpPr>
        <p:spPr>
          <a:xfrm>
            <a:off x="916803" y="810048"/>
            <a:ext cx="4069083" cy="279917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15CAF-46E7-7AB1-D4EF-56C47DF7A90F}"/>
              </a:ext>
            </a:extLst>
          </p:cNvPr>
          <p:cNvSpPr txBox="1"/>
          <p:nvPr/>
        </p:nvSpPr>
        <p:spPr>
          <a:xfrm>
            <a:off x="944877" y="802429"/>
            <a:ext cx="404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Page with form asking for 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39AD0-0194-704B-BD0A-EECDF3A427C5}"/>
              </a:ext>
            </a:extLst>
          </p:cNvPr>
          <p:cNvSpPr/>
          <p:nvPr/>
        </p:nvSpPr>
        <p:spPr>
          <a:xfrm>
            <a:off x="2901709" y="1300765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43E35-DBD7-D0B6-C34E-1130F849F1AB}"/>
              </a:ext>
            </a:extLst>
          </p:cNvPr>
          <p:cNvSpPr txBox="1"/>
          <p:nvPr/>
        </p:nvSpPr>
        <p:spPr>
          <a:xfrm>
            <a:off x="961139" y="1306775"/>
            <a:ext cx="19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Enter password: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4D972A-8F54-5311-1CBA-6F8384661038}"/>
              </a:ext>
            </a:extLst>
          </p:cNvPr>
          <p:cNvSpPr/>
          <p:nvPr/>
        </p:nvSpPr>
        <p:spPr>
          <a:xfrm>
            <a:off x="922019" y="3805825"/>
            <a:ext cx="4069081" cy="231967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01BCAA-4B20-1A03-8CEC-52ED247BD434}"/>
              </a:ext>
            </a:extLst>
          </p:cNvPr>
          <p:cNvSpPr txBox="1"/>
          <p:nvPr/>
        </p:nvSpPr>
        <p:spPr>
          <a:xfrm>
            <a:off x="912686" y="3752958"/>
            <a:ext cx="406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7C32CF6-54D9-6765-32F9-39CBDC718857}"/>
              </a:ext>
            </a:extLst>
          </p:cNvPr>
          <p:cNvSpPr/>
          <p:nvPr/>
        </p:nvSpPr>
        <p:spPr>
          <a:xfrm>
            <a:off x="1059180" y="1901560"/>
            <a:ext cx="3765275" cy="15771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5ABA73-6D7A-EF47-3340-CB5CE64201D4}"/>
              </a:ext>
            </a:extLst>
          </p:cNvPr>
          <p:cNvSpPr txBox="1"/>
          <p:nvPr/>
        </p:nvSpPr>
        <p:spPr>
          <a:xfrm>
            <a:off x="1507513" y="1868629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code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0B66B4-13BB-E2E1-DCDF-74D2EBB8C0CC}"/>
              </a:ext>
            </a:extLst>
          </p:cNvPr>
          <p:cNvSpPr/>
          <p:nvPr/>
        </p:nvSpPr>
        <p:spPr>
          <a:xfrm>
            <a:off x="2172458" y="293198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09158D4-D88C-023D-1000-3ED195A982A4}"/>
              </a:ext>
            </a:extLst>
          </p:cNvPr>
          <p:cNvSpPr txBox="1"/>
          <p:nvPr/>
        </p:nvSpPr>
        <p:spPr>
          <a:xfrm>
            <a:off x="2172458" y="2930821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9FCFEAE-9759-4C5D-2A56-750E95584B3B}"/>
              </a:ext>
            </a:extLst>
          </p:cNvPr>
          <p:cNvSpPr/>
          <p:nvPr/>
        </p:nvSpPr>
        <p:spPr>
          <a:xfrm>
            <a:off x="2172458" y="293198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538B92B-B10F-5E32-1033-2CD85F24AC3A}"/>
              </a:ext>
            </a:extLst>
          </p:cNvPr>
          <p:cNvSpPr/>
          <p:nvPr/>
        </p:nvSpPr>
        <p:spPr>
          <a:xfrm>
            <a:off x="2172458" y="227785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2CA75CC-35E0-8050-8ADC-2E965AB810A0}"/>
              </a:ext>
            </a:extLst>
          </p:cNvPr>
          <p:cNvSpPr txBox="1"/>
          <p:nvPr/>
        </p:nvSpPr>
        <p:spPr>
          <a:xfrm>
            <a:off x="2172458" y="2276691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51E6070-BDAD-A0BC-A6AF-E5203532CC71}"/>
              </a:ext>
            </a:extLst>
          </p:cNvPr>
          <p:cNvSpPr/>
          <p:nvPr/>
        </p:nvSpPr>
        <p:spPr>
          <a:xfrm>
            <a:off x="2172458" y="227785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D557A6-D930-7FC9-4CE3-DC5928650C5C}"/>
              </a:ext>
            </a:extLst>
          </p:cNvPr>
          <p:cNvCxnSpPr>
            <a:cxnSpLocks/>
            <a:stCxn id="75" idx="1"/>
            <a:endCxn id="136" idx="3"/>
          </p:cNvCxnSpPr>
          <p:nvPr/>
        </p:nvCxnSpPr>
        <p:spPr>
          <a:xfrm flipH="1" flipV="1">
            <a:off x="3723352" y="3115487"/>
            <a:ext cx="2787884" cy="6071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BE415B6-1C42-C1B3-A489-84632A7A2589}"/>
              </a:ext>
            </a:extLst>
          </p:cNvPr>
          <p:cNvCxnSpPr>
            <a:cxnSpLocks/>
          </p:cNvCxnSpPr>
          <p:nvPr/>
        </p:nvCxnSpPr>
        <p:spPr>
          <a:xfrm flipH="1">
            <a:off x="3710507" y="1872796"/>
            <a:ext cx="2787884" cy="6071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004EF-5227-505E-21F2-E5407BFDB163}"/>
              </a:ext>
            </a:extLst>
          </p:cNvPr>
          <p:cNvCxnSpPr>
            <a:cxnSpLocks/>
          </p:cNvCxnSpPr>
          <p:nvPr/>
        </p:nvCxnSpPr>
        <p:spPr>
          <a:xfrm>
            <a:off x="596321" y="999830"/>
            <a:ext cx="2817439" cy="4714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68A357-D38E-98AE-0E8E-2D3D85628A44}"/>
              </a:ext>
            </a:extLst>
          </p:cNvPr>
          <p:cNvGrpSpPr/>
          <p:nvPr/>
        </p:nvGrpSpPr>
        <p:grpSpPr>
          <a:xfrm>
            <a:off x="108207" y="417833"/>
            <a:ext cx="413721" cy="941169"/>
            <a:chOff x="199647" y="1035115"/>
            <a:chExt cx="478184" cy="108461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756873-0A47-B63A-415E-5B3128188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33" y="1219978"/>
              <a:ext cx="6028" cy="478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0F886B8-31C3-EE06-C850-07F38A2A6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095" y="1683964"/>
              <a:ext cx="163165" cy="435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F40126-BB1B-9A38-3AD7-22E8F84AB8D9}"/>
                </a:ext>
              </a:extLst>
            </p:cNvPr>
            <p:cNvCxnSpPr>
              <a:cxnSpLocks/>
            </p:cNvCxnSpPr>
            <p:nvPr/>
          </p:nvCxnSpPr>
          <p:spPr>
            <a:xfrm>
              <a:off x="435233" y="1683964"/>
              <a:ext cx="163165" cy="435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9B7E72-2AC5-5F1E-FF27-1E872E1423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5725" y="1148920"/>
              <a:ext cx="6028" cy="478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0A40CE-EA01-7AFA-276E-8B6DD136F87A}"/>
                </a:ext>
              </a:extLst>
            </p:cNvPr>
            <p:cNvSpPr/>
            <p:nvPr/>
          </p:nvSpPr>
          <p:spPr>
            <a:xfrm>
              <a:off x="346010" y="1035115"/>
              <a:ext cx="219456" cy="2169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3795728-48B5-B53F-2BBD-9A77D36671E3}"/>
              </a:ext>
            </a:extLst>
          </p:cNvPr>
          <p:cNvSpPr/>
          <p:nvPr/>
        </p:nvSpPr>
        <p:spPr>
          <a:xfrm>
            <a:off x="2078484" y="448912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789FDD-41F3-EC1D-1679-3879B17410C9}"/>
              </a:ext>
            </a:extLst>
          </p:cNvPr>
          <p:cNvSpPr txBox="1"/>
          <p:nvPr/>
        </p:nvSpPr>
        <p:spPr>
          <a:xfrm>
            <a:off x="2078484" y="448795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0DD494-63A1-EBCD-F4EB-B4578249B2E8}"/>
              </a:ext>
            </a:extLst>
          </p:cNvPr>
          <p:cNvSpPr/>
          <p:nvPr/>
        </p:nvSpPr>
        <p:spPr>
          <a:xfrm>
            <a:off x="2078484" y="4974892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8536A1-FE2D-8B02-D50D-1D2082944E45}"/>
              </a:ext>
            </a:extLst>
          </p:cNvPr>
          <p:cNvSpPr txBox="1"/>
          <p:nvPr/>
        </p:nvSpPr>
        <p:spPr>
          <a:xfrm>
            <a:off x="2078484" y="497372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A56588-379E-198F-45A5-95B21F1C807C}"/>
              </a:ext>
            </a:extLst>
          </p:cNvPr>
          <p:cNvSpPr/>
          <p:nvPr/>
        </p:nvSpPr>
        <p:spPr>
          <a:xfrm>
            <a:off x="2078484" y="545348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A905D5-1FE0-3150-9928-3B5D9A7756E0}"/>
              </a:ext>
            </a:extLst>
          </p:cNvPr>
          <p:cNvSpPr txBox="1"/>
          <p:nvPr/>
        </p:nvSpPr>
        <p:spPr>
          <a:xfrm>
            <a:off x="2078484" y="545231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Secret salt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7EEB3B-8A0D-C2BB-9488-F976B68930B7}"/>
              </a:ext>
            </a:extLst>
          </p:cNvPr>
          <p:cNvSpPr/>
          <p:nvPr/>
        </p:nvSpPr>
        <p:spPr>
          <a:xfrm>
            <a:off x="1611235" y="4169104"/>
            <a:ext cx="2551251" cy="177301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E44862-0628-9C32-96C1-839BBE99F2F2}"/>
              </a:ext>
            </a:extLst>
          </p:cNvPr>
          <p:cNvSpPr txBox="1"/>
          <p:nvPr/>
        </p:nvSpPr>
        <p:spPr>
          <a:xfrm>
            <a:off x="1586927" y="4152756"/>
            <a:ext cx="25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Cryptographic credential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BF4344-D8D7-8F27-E0C9-4A13F5D45BD7}"/>
              </a:ext>
            </a:extLst>
          </p:cNvPr>
          <p:cNvSpPr txBox="1"/>
          <p:nvPr/>
        </p:nvSpPr>
        <p:spPr>
          <a:xfrm>
            <a:off x="9028147" y="829471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8088CD-8540-C786-6FBF-EB1916BBBD97}"/>
              </a:ext>
            </a:extLst>
          </p:cNvPr>
          <p:cNvSpPr/>
          <p:nvPr/>
        </p:nvSpPr>
        <p:spPr>
          <a:xfrm>
            <a:off x="8973625" y="805897"/>
            <a:ext cx="2752001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8A270-EA13-7E22-2EB5-2062D075E7D4}"/>
              </a:ext>
            </a:extLst>
          </p:cNvPr>
          <p:cNvSpPr txBox="1"/>
          <p:nvPr/>
        </p:nvSpPr>
        <p:spPr>
          <a:xfrm>
            <a:off x="2901708" y="1274635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467640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Authenticating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7175510" y="809807"/>
            <a:ext cx="2395209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7173957" y="801649"/>
            <a:ext cx="239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B739F-FDDF-B611-6907-72B9C30AB208}"/>
              </a:ext>
            </a:extLst>
          </p:cNvPr>
          <p:cNvSpPr/>
          <p:nvPr/>
        </p:nvSpPr>
        <p:spPr>
          <a:xfrm>
            <a:off x="6957062" y="467170"/>
            <a:ext cx="4989544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A7007-27CA-A3B9-8C9B-39EF77C12F29}"/>
              </a:ext>
            </a:extLst>
          </p:cNvPr>
          <p:cNvSpPr txBox="1"/>
          <p:nvPr/>
        </p:nvSpPr>
        <p:spPr>
          <a:xfrm>
            <a:off x="6957062" y="432317"/>
            <a:ext cx="495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616E509-765F-6255-0FE0-CC959A4C2ECD}"/>
              </a:ext>
            </a:extLst>
          </p:cNvPr>
          <p:cNvSpPr/>
          <p:nvPr/>
        </p:nvSpPr>
        <p:spPr>
          <a:xfrm>
            <a:off x="9791700" y="809807"/>
            <a:ext cx="193548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9E5AC-3E48-1309-9629-558756618720}"/>
              </a:ext>
            </a:extLst>
          </p:cNvPr>
          <p:cNvSpPr txBox="1"/>
          <p:nvPr/>
        </p:nvSpPr>
        <p:spPr>
          <a:xfrm>
            <a:off x="9790145" y="809807"/>
            <a:ext cx="193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59C8F-4F0D-FA96-C2E9-42584972FD6B}"/>
              </a:ext>
            </a:extLst>
          </p:cNvPr>
          <p:cNvSpPr/>
          <p:nvPr/>
        </p:nvSpPr>
        <p:spPr>
          <a:xfrm>
            <a:off x="733481" y="439938"/>
            <a:ext cx="5530159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FEAE2-72AB-0CF8-0DF5-7DE9AD571229}"/>
              </a:ext>
            </a:extLst>
          </p:cNvPr>
          <p:cNvSpPr txBox="1"/>
          <p:nvPr/>
        </p:nvSpPr>
        <p:spPr>
          <a:xfrm>
            <a:off x="749033" y="439677"/>
            <a:ext cx="553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39AD0-0194-704B-BD0A-EECDF3A427C5}"/>
              </a:ext>
            </a:extLst>
          </p:cNvPr>
          <p:cNvSpPr/>
          <p:nvPr/>
        </p:nvSpPr>
        <p:spPr>
          <a:xfrm>
            <a:off x="2901709" y="1026445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43E35-DBD7-D0B6-C34E-1130F849F1AB}"/>
              </a:ext>
            </a:extLst>
          </p:cNvPr>
          <p:cNvSpPr txBox="1"/>
          <p:nvPr/>
        </p:nvSpPr>
        <p:spPr>
          <a:xfrm>
            <a:off x="961139" y="1032455"/>
            <a:ext cx="19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Enter password: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4D972A-8F54-5311-1CBA-6F8384661038}"/>
              </a:ext>
            </a:extLst>
          </p:cNvPr>
          <p:cNvSpPr/>
          <p:nvPr/>
        </p:nvSpPr>
        <p:spPr>
          <a:xfrm>
            <a:off x="922019" y="3429000"/>
            <a:ext cx="2027313" cy="24221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01BCAA-4B20-1A03-8CEC-52ED247BD434}"/>
              </a:ext>
            </a:extLst>
          </p:cNvPr>
          <p:cNvSpPr txBox="1"/>
          <p:nvPr/>
        </p:nvSpPr>
        <p:spPr>
          <a:xfrm>
            <a:off x="922020" y="3379578"/>
            <a:ext cx="197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86546B-96EA-FD55-1499-0490364D0F55}"/>
              </a:ext>
            </a:extLst>
          </p:cNvPr>
          <p:cNvSpPr/>
          <p:nvPr/>
        </p:nvSpPr>
        <p:spPr>
          <a:xfrm>
            <a:off x="1059180" y="383624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44F7B5-6AAF-64A8-C72F-76A4FA5EFE36}"/>
              </a:ext>
            </a:extLst>
          </p:cNvPr>
          <p:cNvSpPr txBox="1"/>
          <p:nvPr/>
        </p:nvSpPr>
        <p:spPr>
          <a:xfrm>
            <a:off x="1059180" y="382745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key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C1E9B6-B35D-AE7F-3592-4ECA8780B8BE}"/>
              </a:ext>
            </a:extLst>
          </p:cNvPr>
          <p:cNvSpPr/>
          <p:nvPr/>
        </p:nvSpPr>
        <p:spPr>
          <a:xfrm>
            <a:off x="1059180" y="4527752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3428AE-B79D-A568-B7E9-A5A29E8711CD}"/>
              </a:ext>
            </a:extLst>
          </p:cNvPr>
          <p:cNvSpPr txBox="1"/>
          <p:nvPr/>
        </p:nvSpPr>
        <p:spPr>
          <a:xfrm>
            <a:off x="1059180" y="452658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422E49-1535-DB71-E432-99A2B2EDC1CE}"/>
              </a:ext>
            </a:extLst>
          </p:cNvPr>
          <p:cNvSpPr/>
          <p:nvPr/>
        </p:nvSpPr>
        <p:spPr>
          <a:xfrm>
            <a:off x="1059180" y="521970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C766B7-26C2-1E6D-AB7E-74130552ACE8}"/>
              </a:ext>
            </a:extLst>
          </p:cNvPr>
          <p:cNvSpPr txBox="1"/>
          <p:nvPr/>
        </p:nvSpPr>
        <p:spPr>
          <a:xfrm>
            <a:off x="1059180" y="521853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Secret salt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7C32CF6-54D9-6765-32F9-39CBDC718857}"/>
              </a:ext>
            </a:extLst>
          </p:cNvPr>
          <p:cNvSpPr/>
          <p:nvPr/>
        </p:nvSpPr>
        <p:spPr>
          <a:xfrm>
            <a:off x="1059180" y="1627240"/>
            <a:ext cx="5036820" cy="15771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5ABA73-6D7A-EF47-3340-CB5CE64201D4}"/>
              </a:ext>
            </a:extLst>
          </p:cNvPr>
          <p:cNvSpPr txBox="1"/>
          <p:nvPr/>
        </p:nvSpPr>
        <p:spPr>
          <a:xfrm>
            <a:off x="1059179" y="1594309"/>
            <a:ext cx="189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code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0B66B4-13BB-E2E1-DCDF-74D2EBB8C0CC}"/>
              </a:ext>
            </a:extLst>
          </p:cNvPr>
          <p:cNvSpPr/>
          <p:nvPr/>
        </p:nvSpPr>
        <p:spPr>
          <a:xfrm>
            <a:off x="1227578" y="265766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09158D4-D88C-023D-1000-3ED195A982A4}"/>
              </a:ext>
            </a:extLst>
          </p:cNvPr>
          <p:cNvSpPr txBox="1"/>
          <p:nvPr/>
        </p:nvSpPr>
        <p:spPr>
          <a:xfrm>
            <a:off x="1227578" y="2656501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9FCFEAE-9759-4C5D-2A56-750E95584B3B}"/>
              </a:ext>
            </a:extLst>
          </p:cNvPr>
          <p:cNvSpPr/>
          <p:nvPr/>
        </p:nvSpPr>
        <p:spPr>
          <a:xfrm>
            <a:off x="1227578" y="265766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538B92B-B10F-5E32-1033-2CD85F24AC3A}"/>
              </a:ext>
            </a:extLst>
          </p:cNvPr>
          <p:cNvSpPr/>
          <p:nvPr/>
        </p:nvSpPr>
        <p:spPr>
          <a:xfrm>
            <a:off x="1227578" y="200353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2CA75CC-35E0-8050-8ADC-2E965AB810A0}"/>
              </a:ext>
            </a:extLst>
          </p:cNvPr>
          <p:cNvSpPr txBox="1"/>
          <p:nvPr/>
        </p:nvSpPr>
        <p:spPr>
          <a:xfrm>
            <a:off x="1227578" y="2002371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51E6070-BDAD-A0BC-A6AF-E5203532CC71}"/>
              </a:ext>
            </a:extLst>
          </p:cNvPr>
          <p:cNvSpPr/>
          <p:nvPr/>
        </p:nvSpPr>
        <p:spPr>
          <a:xfrm>
            <a:off x="1227578" y="200353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714A4-ABE5-0DCE-4FBB-96CEA456C8AD}"/>
              </a:ext>
            </a:extLst>
          </p:cNvPr>
          <p:cNvSpPr txBox="1"/>
          <p:nvPr/>
        </p:nvSpPr>
        <p:spPr>
          <a:xfrm>
            <a:off x="2901708" y="1013878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F0882-F598-DAB2-2295-DA9CCA609657}"/>
              </a:ext>
            </a:extLst>
          </p:cNvPr>
          <p:cNvSpPr/>
          <p:nvPr/>
        </p:nvSpPr>
        <p:spPr>
          <a:xfrm>
            <a:off x="3128978" y="3212059"/>
            <a:ext cx="2967022" cy="2628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CC68D-F061-2E66-3083-80DF3D41180D}"/>
              </a:ext>
            </a:extLst>
          </p:cNvPr>
          <p:cNvSpPr/>
          <p:nvPr/>
        </p:nvSpPr>
        <p:spPr>
          <a:xfrm>
            <a:off x="3128978" y="3154680"/>
            <a:ext cx="2967022" cy="82307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820265-6C82-AECF-5971-83A0D1F22CA0}"/>
              </a:ext>
            </a:extLst>
          </p:cNvPr>
          <p:cNvSpPr/>
          <p:nvPr/>
        </p:nvSpPr>
        <p:spPr>
          <a:xfrm>
            <a:off x="7491013" y="1233845"/>
            <a:ext cx="1781804" cy="461733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29744-BFA6-DA51-0A41-F7B3BAF41571}"/>
              </a:ext>
            </a:extLst>
          </p:cNvPr>
          <p:cNvSpPr txBox="1"/>
          <p:nvPr/>
        </p:nvSpPr>
        <p:spPr>
          <a:xfrm>
            <a:off x="7491013" y="1233844"/>
            <a:ext cx="1781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HTTP post 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3CC51-64A2-3701-76BE-F3C4F9109740}"/>
              </a:ext>
            </a:extLst>
          </p:cNvPr>
          <p:cNvSpPr/>
          <p:nvPr/>
        </p:nvSpPr>
        <p:spPr>
          <a:xfrm>
            <a:off x="3478195" y="3697918"/>
            <a:ext cx="142146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23F5A-DCE9-1AFD-9A01-A4249E3C2E18}"/>
              </a:ext>
            </a:extLst>
          </p:cNvPr>
          <p:cNvSpPr txBox="1"/>
          <p:nvPr/>
        </p:nvSpPr>
        <p:spPr>
          <a:xfrm>
            <a:off x="3478195" y="3696752"/>
            <a:ext cx="142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Signature computation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B39032-8669-FE97-50D9-0D9650FE1657}"/>
              </a:ext>
            </a:extLst>
          </p:cNvPr>
          <p:cNvSpPr/>
          <p:nvPr/>
        </p:nvSpPr>
        <p:spPr>
          <a:xfrm>
            <a:off x="4546734" y="5076058"/>
            <a:ext cx="142146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45D12-36F4-770E-A458-04AB3078A064}"/>
              </a:ext>
            </a:extLst>
          </p:cNvPr>
          <p:cNvSpPr txBox="1"/>
          <p:nvPr/>
        </p:nvSpPr>
        <p:spPr>
          <a:xfrm>
            <a:off x="4546734" y="5074892"/>
            <a:ext cx="142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Hash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4A4DC7-9131-1828-D0CE-73792EDB7554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>
            <a:off x="2776012" y="4012124"/>
            <a:ext cx="702183" cy="77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2080B07-7B38-0F32-9EEB-082D138E99EC}"/>
              </a:ext>
            </a:extLst>
          </p:cNvPr>
          <p:cNvSpPr/>
          <p:nvPr/>
        </p:nvSpPr>
        <p:spPr>
          <a:xfrm>
            <a:off x="7658725" y="3847615"/>
            <a:ext cx="1421465" cy="403019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975AB-00F0-6B07-5740-9271BBF108D1}"/>
              </a:ext>
            </a:extLst>
          </p:cNvPr>
          <p:cNvSpPr txBox="1"/>
          <p:nvPr/>
        </p:nvSpPr>
        <p:spPr>
          <a:xfrm>
            <a:off x="7658725" y="3846449"/>
            <a:ext cx="142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Signature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D0D9D4-BB95-76A2-E643-A075048A3341}"/>
              </a:ext>
            </a:extLst>
          </p:cNvPr>
          <p:cNvSpPr/>
          <p:nvPr/>
        </p:nvSpPr>
        <p:spPr>
          <a:xfrm>
            <a:off x="7681396" y="5076058"/>
            <a:ext cx="142146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FD0BC3-7966-CCAF-E26A-DC9EE28012D9}"/>
              </a:ext>
            </a:extLst>
          </p:cNvPr>
          <p:cNvSpPr txBox="1"/>
          <p:nvPr/>
        </p:nvSpPr>
        <p:spPr>
          <a:xfrm>
            <a:off x="7681396" y="5074892"/>
            <a:ext cx="142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Salted password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B8A122-689C-A760-AEEA-3EA289D0E998}"/>
              </a:ext>
            </a:extLst>
          </p:cNvPr>
          <p:cNvSpPr/>
          <p:nvPr/>
        </p:nvSpPr>
        <p:spPr>
          <a:xfrm>
            <a:off x="7650917" y="4514278"/>
            <a:ext cx="1451944" cy="37534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5D7615-696D-D048-0AD9-A0501596F7B2}"/>
              </a:ext>
            </a:extLst>
          </p:cNvPr>
          <p:cNvSpPr txBox="1"/>
          <p:nvPr/>
        </p:nvSpPr>
        <p:spPr>
          <a:xfrm>
            <a:off x="7650917" y="4513112"/>
            <a:ext cx="145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Public key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CFF39C-36AD-E5F7-85FA-7C193A8BB6A5}"/>
              </a:ext>
            </a:extLst>
          </p:cNvPr>
          <p:cNvSpPr/>
          <p:nvPr/>
        </p:nvSpPr>
        <p:spPr>
          <a:xfrm>
            <a:off x="7650917" y="1999188"/>
            <a:ext cx="151594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B00DBB-70F3-7547-BAD6-A7CF07B9FC2E}"/>
              </a:ext>
            </a:extLst>
          </p:cNvPr>
          <p:cNvSpPr txBox="1"/>
          <p:nvPr/>
        </p:nvSpPr>
        <p:spPr>
          <a:xfrm>
            <a:off x="7650917" y="1998022"/>
            <a:ext cx="151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BDC228-AD05-903A-D71C-408599A37D12}"/>
              </a:ext>
            </a:extLst>
          </p:cNvPr>
          <p:cNvCxnSpPr>
            <a:cxnSpLocks/>
            <a:stCxn id="143" idx="3"/>
            <a:endCxn id="33" idx="1"/>
          </p:cNvCxnSpPr>
          <p:nvPr/>
        </p:nvCxnSpPr>
        <p:spPr>
          <a:xfrm flipV="1">
            <a:off x="2778471" y="2201467"/>
            <a:ext cx="4872446" cy="55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B1E53C-D750-5753-456B-61B89770B187}"/>
              </a:ext>
            </a:extLst>
          </p:cNvPr>
          <p:cNvCxnSpPr>
            <a:cxnSpLocks/>
          </p:cNvCxnSpPr>
          <p:nvPr/>
        </p:nvCxnSpPr>
        <p:spPr>
          <a:xfrm flipV="1">
            <a:off x="2793710" y="4707575"/>
            <a:ext cx="4872446" cy="55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2AA6BB-66BA-ED06-1A75-D540B9447648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5968199" y="5398058"/>
            <a:ext cx="171319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19CC7C-EF03-A849-48D3-F5A49A3B16C9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899660" y="4024311"/>
            <a:ext cx="2759065" cy="68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E1CE01F-D8F4-24C5-C07B-FAAC15992B47}"/>
              </a:ext>
            </a:extLst>
          </p:cNvPr>
          <p:cNvCxnSpPr>
            <a:cxnSpLocks/>
          </p:cNvCxnSpPr>
          <p:nvPr/>
        </p:nvCxnSpPr>
        <p:spPr>
          <a:xfrm>
            <a:off x="4189234" y="2853096"/>
            <a:ext cx="0" cy="8436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CFD06F5-69DE-9959-C7F0-929C78B7256F}"/>
              </a:ext>
            </a:extLst>
          </p:cNvPr>
          <p:cNvCxnSpPr>
            <a:cxnSpLocks/>
          </p:cNvCxnSpPr>
          <p:nvPr/>
        </p:nvCxnSpPr>
        <p:spPr>
          <a:xfrm>
            <a:off x="2776012" y="2845300"/>
            <a:ext cx="1412915" cy="132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6B8E873-D09B-335F-7215-14F7917E2623}"/>
              </a:ext>
            </a:extLst>
          </p:cNvPr>
          <p:cNvCxnSpPr>
            <a:cxnSpLocks/>
          </p:cNvCxnSpPr>
          <p:nvPr/>
        </p:nvCxnSpPr>
        <p:spPr>
          <a:xfrm>
            <a:off x="5246286" y="1222108"/>
            <a:ext cx="11180" cy="38653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BFEB3FF-8F4A-0A87-FD37-94BBF95C914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18541" y="1214116"/>
            <a:ext cx="596153" cy="79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CE49C3D-FE01-5DD3-5FD2-D9C647C69FF3}"/>
              </a:ext>
            </a:extLst>
          </p:cNvPr>
          <p:cNvCxnSpPr>
            <a:cxnSpLocks/>
            <a:stCxn id="46" idx="3"/>
            <a:endCxn id="19" idx="1"/>
          </p:cNvCxnSpPr>
          <p:nvPr/>
        </p:nvCxnSpPr>
        <p:spPr>
          <a:xfrm flipV="1">
            <a:off x="2776012" y="5402451"/>
            <a:ext cx="1770722" cy="7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678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Verifying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554958" y="809807"/>
            <a:ext cx="6975257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553405" y="801649"/>
            <a:ext cx="697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B739F-FDDF-B611-6907-72B9C30AB208}"/>
              </a:ext>
            </a:extLst>
          </p:cNvPr>
          <p:cNvSpPr/>
          <p:nvPr/>
        </p:nvSpPr>
        <p:spPr>
          <a:xfrm>
            <a:off x="283494" y="467170"/>
            <a:ext cx="11663112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A7007-27CA-A3B9-8C9B-39EF77C12F29}"/>
              </a:ext>
            </a:extLst>
          </p:cNvPr>
          <p:cNvSpPr txBox="1"/>
          <p:nvPr/>
        </p:nvSpPr>
        <p:spPr>
          <a:xfrm>
            <a:off x="283494" y="432317"/>
            <a:ext cx="1162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B84F76-0A52-2760-EB2A-D5F9ADFAAE40}"/>
              </a:ext>
            </a:extLst>
          </p:cNvPr>
          <p:cNvSpPr/>
          <p:nvPr/>
        </p:nvSpPr>
        <p:spPr>
          <a:xfrm>
            <a:off x="3330691" y="2588493"/>
            <a:ext cx="110825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91D38E-DA02-299F-F1A2-73B645B28E0E}"/>
              </a:ext>
            </a:extLst>
          </p:cNvPr>
          <p:cNvSpPr txBox="1"/>
          <p:nvPr/>
        </p:nvSpPr>
        <p:spPr>
          <a:xfrm>
            <a:off x="3330691" y="2587327"/>
            <a:ext cx="11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Hash function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7E67BF-190D-3143-3983-EECD9781C33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749794" y="1854754"/>
            <a:ext cx="6568193" cy="90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C33044A-A4C8-FD69-DE4D-55E6ED8D5CA8}"/>
              </a:ext>
            </a:extLst>
          </p:cNvPr>
          <p:cNvCxnSpPr>
            <a:cxnSpLocks/>
            <a:stCxn id="20" idx="3"/>
            <a:endCxn id="79" idx="1"/>
          </p:cNvCxnSpPr>
          <p:nvPr/>
        </p:nvCxnSpPr>
        <p:spPr>
          <a:xfrm>
            <a:off x="2744517" y="2905695"/>
            <a:ext cx="586174" cy="47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ED5D252-441A-C0A8-A7BC-DFDC59BDB264}"/>
              </a:ext>
            </a:extLst>
          </p:cNvPr>
          <p:cNvSpPr/>
          <p:nvPr/>
        </p:nvSpPr>
        <p:spPr>
          <a:xfrm>
            <a:off x="4825225" y="2586603"/>
            <a:ext cx="944065" cy="646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55E82-0E1E-9D7A-A1F6-CEEF725CB25F}"/>
              </a:ext>
            </a:extLst>
          </p:cNvPr>
          <p:cNvSpPr/>
          <p:nvPr/>
        </p:nvSpPr>
        <p:spPr>
          <a:xfrm>
            <a:off x="732721" y="1671254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ABB95-6BB8-253C-EF4B-8BE23C1E2D36}"/>
              </a:ext>
            </a:extLst>
          </p:cNvPr>
          <p:cNvSpPr txBox="1"/>
          <p:nvPr/>
        </p:nvSpPr>
        <p:spPr>
          <a:xfrm>
            <a:off x="732721" y="1670088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9D545-E21A-240A-B189-E8A7668D7824}"/>
              </a:ext>
            </a:extLst>
          </p:cNvPr>
          <p:cNvSpPr txBox="1"/>
          <p:nvPr/>
        </p:nvSpPr>
        <p:spPr>
          <a:xfrm>
            <a:off x="7331395" y="1521197"/>
            <a:ext cx="157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Look 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9C29A-A87D-C6B5-73A9-BF380A09F3D3}"/>
              </a:ext>
            </a:extLst>
          </p:cNvPr>
          <p:cNvSpPr/>
          <p:nvPr/>
        </p:nvSpPr>
        <p:spPr>
          <a:xfrm>
            <a:off x="6177742" y="2603644"/>
            <a:ext cx="110825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81F45A-1FB4-BABF-6353-B42D1A401B8E}"/>
              </a:ext>
            </a:extLst>
          </p:cNvPr>
          <p:cNvSpPr/>
          <p:nvPr/>
        </p:nvSpPr>
        <p:spPr>
          <a:xfrm>
            <a:off x="727444" y="2718024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46DE30-964A-FEB8-6EB6-74FE1D463F02}"/>
              </a:ext>
            </a:extLst>
          </p:cNvPr>
          <p:cNvSpPr txBox="1"/>
          <p:nvPr/>
        </p:nvSpPr>
        <p:spPr>
          <a:xfrm>
            <a:off x="727444" y="2716858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Salted password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9BB4C5-2981-5EE9-9CE8-01E29F4CE0AA}"/>
              </a:ext>
            </a:extLst>
          </p:cNvPr>
          <p:cNvSpPr txBox="1"/>
          <p:nvPr/>
        </p:nvSpPr>
        <p:spPr>
          <a:xfrm>
            <a:off x="6177742" y="2602478"/>
            <a:ext cx="11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Verify equality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45A0403-5861-4B28-C1E5-1FD4737F58B2}"/>
              </a:ext>
            </a:extLst>
          </p:cNvPr>
          <p:cNvCxnSpPr>
            <a:cxnSpLocks/>
          </p:cNvCxnSpPr>
          <p:nvPr/>
        </p:nvCxnSpPr>
        <p:spPr>
          <a:xfrm>
            <a:off x="4411462" y="2914981"/>
            <a:ext cx="426828" cy="11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4506B5A-D050-EE57-A51B-696FBC2C9645}"/>
              </a:ext>
            </a:extLst>
          </p:cNvPr>
          <p:cNvSpPr/>
          <p:nvPr/>
        </p:nvSpPr>
        <p:spPr>
          <a:xfrm>
            <a:off x="730528" y="3516715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86A9A1-7447-4581-A793-A7F2399BF3B7}"/>
              </a:ext>
            </a:extLst>
          </p:cNvPr>
          <p:cNvSpPr txBox="1"/>
          <p:nvPr/>
        </p:nvSpPr>
        <p:spPr>
          <a:xfrm>
            <a:off x="730528" y="3515549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D9C3C3-2E41-3D0F-3E4F-ADE04F7379F4}"/>
              </a:ext>
            </a:extLst>
          </p:cNvPr>
          <p:cNvSpPr/>
          <p:nvPr/>
        </p:nvSpPr>
        <p:spPr>
          <a:xfrm>
            <a:off x="727444" y="5227277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886155-2C07-B104-E2A6-994C9B79A95D}"/>
              </a:ext>
            </a:extLst>
          </p:cNvPr>
          <p:cNvSpPr txBox="1"/>
          <p:nvPr/>
        </p:nvSpPr>
        <p:spPr>
          <a:xfrm>
            <a:off x="727444" y="5226111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E801E4-F0EE-44C2-A29D-ECC96CB37B42}"/>
              </a:ext>
            </a:extLst>
          </p:cNvPr>
          <p:cNvSpPr txBox="1"/>
          <p:nvPr/>
        </p:nvSpPr>
        <p:spPr>
          <a:xfrm>
            <a:off x="4827476" y="2612921"/>
            <a:ext cx="94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</a:t>
            </a:r>
          </a:p>
          <a:p>
            <a:pPr algn="ctr"/>
            <a:r>
              <a:rPr lang="en-US" dirty="0"/>
              <a:t>hash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9F7639-A08D-7C48-B056-189BB6412291}"/>
              </a:ext>
            </a:extLst>
          </p:cNvPr>
          <p:cNvCxnSpPr>
            <a:cxnSpLocks/>
          </p:cNvCxnSpPr>
          <p:nvPr/>
        </p:nvCxnSpPr>
        <p:spPr>
          <a:xfrm>
            <a:off x="5771065" y="2935191"/>
            <a:ext cx="426828" cy="11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8B3B5C0-BA04-5C67-662C-4E35A543F622}"/>
              </a:ext>
            </a:extLst>
          </p:cNvPr>
          <p:cNvSpPr/>
          <p:nvPr/>
        </p:nvSpPr>
        <p:spPr>
          <a:xfrm>
            <a:off x="6182553" y="5096773"/>
            <a:ext cx="110825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FE47B1-C86A-596F-CB43-5EAFC32BD7B8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285998" y="2925644"/>
            <a:ext cx="2027325" cy="98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74ACDE-31DC-249C-D22D-4B95D0780CB9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 flipV="1">
            <a:off x="7290663" y="5418773"/>
            <a:ext cx="2027325" cy="98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FBA8BD0-94C2-822D-0844-CF7E0D6F909D}"/>
              </a:ext>
            </a:extLst>
          </p:cNvPr>
          <p:cNvSpPr txBox="1"/>
          <p:nvPr/>
        </p:nvSpPr>
        <p:spPr>
          <a:xfrm>
            <a:off x="6182553" y="5095607"/>
            <a:ext cx="11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Verify signature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4198DA0-0307-59B7-95DA-B601CB14669A}"/>
              </a:ext>
            </a:extLst>
          </p:cNvPr>
          <p:cNvCxnSpPr>
            <a:cxnSpLocks/>
            <a:stCxn id="90" idx="3"/>
            <a:endCxn id="108" idx="1"/>
          </p:cNvCxnSpPr>
          <p:nvPr/>
        </p:nvCxnSpPr>
        <p:spPr>
          <a:xfrm>
            <a:off x="2744517" y="5410777"/>
            <a:ext cx="3438036" cy="79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43B73BD-F6A5-2A50-5B86-B35A50308520}"/>
              </a:ext>
            </a:extLst>
          </p:cNvPr>
          <p:cNvSpPr/>
          <p:nvPr/>
        </p:nvSpPr>
        <p:spPr>
          <a:xfrm>
            <a:off x="6177742" y="3688813"/>
            <a:ext cx="1108255" cy="957018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BF122B6-9671-DECF-EC32-D150088AF5C9}"/>
              </a:ext>
            </a:extLst>
          </p:cNvPr>
          <p:cNvSpPr txBox="1"/>
          <p:nvPr/>
        </p:nvSpPr>
        <p:spPr>
          <a:xfrm>
            <a:off x="6177742" y="3687647"/>
            <a:ext cx="110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login session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96F440E-A50D-339A-601A-F59D61E41528}"/>
              </a:ext>
            </a:extLst>
          </p:cNvPr>
          <p:cNvCxnSpPr>
            <a:cxnSpLocks/>
          </p:cNvCxnSpPr>
          <p:nvPr/>
        </p:nvCxnSpPr>
        <p:spPr>
          <a:xfrm>
            <a:off x="2744517" y="3884881"/>
            <a:ext cx="3453376" cy="12031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53621B-46D2-94D4-924C-FF10E6AB855A}"/>
              </a:ext>
            </a:extLst>
          </p:cNvPr>
          <p:cNvCxnSpPr>
            <a:cxnSpLocks/>
            <a:stCxn id="80" idx="2"/>
            <a:endCxn id="120" idx="0"/>
          </p:cNvCxnSpPr>
          <p:nvPr/>
        </p:nvCxnSpPr>
        <p:spPr>
          <a:xfrm>
            <a:off x="6731870" y="3248809"/>
            <a:ext cx="0" cy="4388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1150265-9199-F60E-1088-85C4A4058D45}"/>
              </a:ext>
            </a:extLst>
          </p:cNvPr>
          <p:cNvCxnSpPr>
            <a:cxnSpLocks/>
          </p:cNvCxnSpPr>
          <p:nvPr/>
        </p:nvCxnSpPr>
        <p:spPr>
          <a:xfrm rot="16200000">
            <a:off x="6517866" y="4866276"/>
            <a:ext cx="426828" cy="11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7F5A4E4-C950-7C00-5293-5016D3E2172F}"/>
              </a:ext>
            </a:extLst>
          </p:cNvPr>
          <p:cNvCxnSpPr>
            <a:cxnSpLocks/>
          </p:cNvCxnSpPr>
          <p:nvPr/>
        </p:nvCxnSpPr>
        <p:spPr>
          <a:xfrm flipV="1">
            <a:off x="2732036" y="3232763"/>
            <a:ext cx="598655" cy="3155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19A6C2-1E2F-D727-870A-3CF153146664}"/>
              </a:ext>
            </a:extLst>
          </p:cNvPr>
          <p:cNvSpPr txBox="1"/>
          <p:nvPr/>
        </p:nvSpPr>
        <p:spPr>
          <a:xfrm>
            <a:off x="9028147" y="809807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E2710-5368-7004-940C-538C744C27AC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4A2DF-4E96-AEB2-64FA-2B5160F12ED1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78464-57FD-E359-CA9A-2E7053089B49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644C3D-841A-10BD-56F4-02AD9856BFB3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985B2-91DB-8950-23C6-A7429EAB551C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FF292-8BAF-14BA-0E15-5B874C35B159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B415F5-B44A-5796-7A26-D4C44E9E745F}"/>
              </a:ext>
            </a:extLst>
          </p:cNvPr>
          <p:cNvSpPr txBox="1"/>
          <p:nvPr/>
        </p:nvSpPr>
        <p:spPr>
          <a:xfrm>
            <a:off x="9361694" y="219088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7A6794-285D-32D1-4691-CC8BB53D2C87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E360F9-9914-1100-BF15-D9F5CCF4BC79}"/>
              </a:ext>
            </a:extLst>
          </p:cNvPr>
          <p:cNvSpPr txBox="1"/>
          <p:nvPr/>
        </p:nvSpPr>
        <p:spPr>
          <a:xfrm>
            <a:off x="9356056" y="2758263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DDC4AB-F366-485A-347C-877DFCCC7F50}"/>
              </a:ext>
            </a:extLst>
          </p:cNvPr>
          <p:cNvSpPr/>
          <p:nvPr/>
        </p:nvSpPr>
        <p:spPr>
          <a:xfrm>
            <a:off x="9327819" y="274752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579D0-C738-9E70-D637-248D471B5893}"/>
              </a:ext>
            </a:extLst>
          </p:cNvPr>
          <p:cNvSpPr txBox="1"/>
          <p:nvPr/>
        </p:nvSpPr>
        <p:spPr>
          <a:xfrm>
            <a:off x="9354044" y="4092257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 code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6DD746-7699-B96C-C5E4-86C978AECDE1}"/>
              </a:ext>
            </a:extLst>
          </p:cNvPr>
          <p:cNvSpPr/>
          <p:nvPr/>
        </p:nvSpPr>
        <p:spPr>
          <a:xfrm>
            <a:off x="9327820" y="4094025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ED5958-C97E-27D2-D343-F781F73F1E1F}"/>
              </a:ext>
            </a:extLst>
          </p:cNvPr>
          <p:cNvSpPr txBox="1"/>
          <p:nvPr/>
        </p:nvSpPr>
        <p:spPr>
          <a:xfrm>
            <a:off x="9344287" y="4663135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837349-22C0-7E0C-2D7F-2634D26FB7AE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6F2BBC-4BC5-D4C4-027A-782DBC516B28}"/>
              </a:ext>
            </a:extLst>
          </p:cNvPr>
          <p:cNvSpPr txBox="1"/>
          <p:nvPr/>
        </p:nvSpPr>
        <p:spPr>
          <a:xfrm>
            <a:off x="9344287" y="5206728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BDC971-E3E2-0796-7FF5-9BDA73E96018}"/>
              </a:ext>
            </a:extLst>
          </p:cNvPr>
          <p:cNvSpPr/>
          <p:nvPr/>
        </p:nvSpPr>
        <p:spPr>
          <a:xfrm>
            <a:off x="9327822" y="518794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2EAED6-A694-9204-A35A-D4AE9C59551D}"/>
              </a:ext>
            </a:extLst>
          </p:cNvPr>
          <p:cNvSpPr/>
          <p:nvPr/>
        </p:nvSpPr>
        <p:spPr>
          <a:xfrm>
            <a:off x="8973625" y="786233"/>
            <a:ext cx="2752001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01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Creating the login session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722E69-64BD-B702-8579-AB101A5C117A}"/>
              </a:ext>
            </a:extLst>
          </p:cNvPr>
          <p:cNvSpPr/>
          <p:nvPr/>
        </p:nvSpPr>
        <p:spPr>
          <a:xfrm>
            <a:off x="5295013" y="809807"/>
            <a:ext cx="1718669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597EA5-0946-3BE9-6B0D-3FE8FD59F300}"/>
              </a:ext>
            </a:extLst>
          </p:cNvPr>
          <p:cNvSpPr txBox="1"/>
          <p:nvPr/>
        </p:nvSpPr>
        <p:spPr>
          <a:xfrm>
            <a:off x="5293460" y="801649"/>
            <a:ext cx="171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982F51-193A-2DD5-82CE-C65401868C5F}"/>
              </a:ext>
            </a:extLst>
          </p:cNvPr>
          <p:cNvSpPr/>
          <p:nvPr/>
        </p:nvSpPr>
        <p:spPr>
          <a:xfrm>
            <a:off x="5063234" y="467170"/>
            <a:ext cx="6883372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C703A7-EC99-60CD-6D46-6E4B3D3B8A14}"/>
              </a:ext>
            </a:extLst>
          </p:cNvPr>
          <p:cNvSpPr txBox="1"/>
          <p:nvPr/>
        </p:nvSpPr>
        <p:spPr>
          <a:xfrm>
            <a:off x="283494" y="432317"/>
            <a:ext cx="1162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C84CCC6-29F6-C971-26E2-2F9FA1282CEE}"/>
              </a:ext>
            </a:extLst>
          </p:cNvPr>
          <p:cNvSpPr/>
          <p:nvPr/>
        </p:nvSpPr>
        <p:spPr>
          <a:xfrm>
            <a:off x="7386275" y="786233"/>
            <a:ext cx="4339352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7D82E7-C134-2AA5-0051-13690DFA4BDF}"/>
              </a:ext>
            </a:extLst>
          </p:cNvPr>
          <p:cNvSpPr txBox="1"/>
          <p:nvPr/>
        </p:nvSpPr>
        <p:spPr>
          <a:xfrm>
            <a:off x="7386275" y="809807"/>
            <a:ext cx="433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B34D36-2E88-DDCA-46D8-A7BDA8610650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AF3642D-EBB4-CE03-525A-E7B0486D8483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387F35-C0EC-A684-6A77-1E6C9604C89E}"/>
              </a:ext>
            </a:extLst>
          </p:cNvPr>
          <p:cNvSpPr/>
          <p:nvPr/>
        </p:nvSpPr>
        <p:spPr>
          <a:xfrm>
            <a:off x="5479529" y="1299490"/>
            <a:ext cx="1330177" cy="61163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18574A-3581-734D-FF45-86DF3C340580}"/>
              </a:ext>
            </a:extLst>
          </p:cNvPr>
          <p:cNvSpPr/>
          <p:nvPr/>
        </p:nvSpPr>
        <p:spPr>
          <a:xfrm>
            <a:off x="5510558" y="3263647"/>
            <a:ext cx="1296955" cy="62999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D3B9568-A918-35B9-0F1E-06F78AE32AFA}"/>
              </a:ext>
            </a:extLst>
          </p:cNvPr>
          <p:cNvSpPr txBox="1"/>
          <p:nvPr/>
        </p:nvSpPr>
        <p:spPr>
          <a:xfrm>
            <a:off x="5521620" y="3239150"/>
            <a:ext cx="12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959629-D745-ADCC-76E8-F817A81657E1}"/>
              </a:ext>
            </a:extLst>
          </p:cNvPr>
          <p:cNvSpPr/>
          <p:nvPr/>
        </p:nvSpPr>
        <p:spPr>
          <a:xfrm>
            <a:off x="5510558" y="5222628"/>
            <a:ext cx="1293871" cy="646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C67965F-835C-36B5-8552-9B10D5B93F37}"/>
              </a:ext>
            </a:extLst>
          </p:cNvPr>
          <p:cNvSpPr/>
          <p:nvPr/>
        </p:nvSpPr>
        <p:spPr>
          <a:xfrm>
            <a:off x="5479529" y="2144713"/>
            <a:ext cx="1309352" cy="70656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5AE0862-34DD-A78F-F1F2-5B8F60FD9728}"/>
              </a:ext>
            </a:extLst>
          </p:cNvPr>
          <p:cNvSpPr txBox="1"/>
          <p:nvPr/>
        </p:nvSpPr>
        <p:spPr>
          <a:xfrm>
            <a:off x="5479529" y="2154109"/>
            <a:ext cx="13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bit generation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3C52035-3BAD-B9BF-A3F7-A8B27E6E56FE}"/>
              </a:ext>
            </a:extLst>
          </p:cNvPr>
          <p:cNvSpPr/>
          <p:nvPr/>
        </p:nvSpPr>
        <p:spPr>
          <a:xfrm>
            <a:off x="5479529" y="4114695"/>
            <a:ext cx="1309352" cy="70656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99CEF9-9621-A01E-A64B-69802C6ED40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06241" y="5016415"/>
            <a:ext cx="387368" cy="15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334F530-6FAF-A445-65DB-A8B8DE090AAE}"/>
              </a:ext>
            </a:extLst>
          </p:cNvPr>
          <p:cNvSpPr txBox="1"/>
          <p:nvPr/>
        </p:nvSpPr>
        <p:spPr>
          <a:xfrm>
            <a:off x="5479529" y="4124091"/>
            <a:ext cx="13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bit generation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607599F-A21A-8B75-0AF8-9DFCFD40B32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04697" y="3062188"/>
            <a:ext cx="387368" cy="15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7F208DD-FB54-08A3-9823-221E57FBF661}"/>
              </a:ext>
            </a:extLst>
          </p:cNvPr>
          <p:cNvSpPr/>
          <p:nvPr/>
        </p:nvSpPr>
        <p:spPr>
          <a:xfrm>
            <a:off x="7529759" y="1766804"/>
            <a:ext cx="1478038" cy="355896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E1CE3AE-1C11-2EB3-AB7C-D21762C7A3F3}"/>
              </a:ext>
            </a:extLst>
          </p:cNvPr>
          <p:cNvSpPr txBox="1"/>
          <p:nvPr/>
        </p:nvSpPr>
        <p:spPr>
          <a:xfrm>
            <a:off x="7507858" y="1743719"/>
            <a:ext cx="14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record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D183CD5-055F-0CA8-0F15-AD3C769D6A2D}"/>
              </a:ext>
            </a:extLst>
          </p:cNvPr>
          <p:cNvSpPr/>
          <p:nvPr/>
        </p:nvSpPr>
        <p:spPr>
          <a:xfrm>
            <a:off x="7680266" y="2418261"/>
            <a:ext cx="1170647" cy="66210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BF802B5-8DCB-5B27-0AFA-92D26ADBB1B2}"/>
              </a:ext>
            </a:extLst>
          </p:cNvPr>
          <p:cNvSpPr txBox="1"/>
          <p:nvPr/>
        </p:nvSpPr>
        <p:spPr>
          <a:xfrm>
            <a:off x="7680266" y="2428554"/>
            <a:ext cx="117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38E3C10-3D64-3E8F-9530-980DFC4499D4}"/>
              </a:ext>
            </a:extLst>
          </p:cNvPr>
          <p:cNvGrpSpPr/>
          <p:nvPr/>
        </p:nvGrpSpPr>
        <p:grpSpPr>
          <a:xfrm>
            <a:off x="6788881" y="1946283"/>
            <a:ext cx="898490" cy="3261217"/>
            <a:chOff x="5517222" y="2039420"/>
            <a:chExt cx="1289611" cy="3261217"/>
          </a:xfrm>
        </p:grpSpPr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7910245-E800-4473-DCEF-7C848DD331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7222" y="2039420"/>
              <a:ext cx="1289611" cy="8156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57B1653E-6630-4EF3-651C-696CB6381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565" y="4432700"/>
              <a:ext cx="1282268" cy="86793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6C31D0F-3462-1063-9A69-840DA2EB50C4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6829414" y="3578346"/>
            <a:ext cx="85712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C82E0BB-A693-73EA-0760-D084E4D86263}"/>
              </a:ext>
            </a:extLst>
          </p:cNvPr>
          <p:cNvSpPr/>
          <p:nvPr/>
        </p:nvSpPr>
        <p:spPr>
          <a:xfrm>
            <a:off x="457195" y="471646"/>
            <a:ext cx="4105370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900D2AF-A58C-73C5-B54C-4F83A42714E0}"/>
              </a:ext>
            </a:extLst>
          </p:cNvPr>
          <p:cNvSpPr txBox="1"/>
          <p:nvPr/>
        </p:nvSpPr>
        <p:spPr>
          <a:xfrm>
            <a:off x="457195" y="473590"/>
            <a:ext cx="410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C693F3-85F2-F3D8-B1AD-4EBB09AAFF68}"/>
              </a:ext>
            </a:extLst>
          </p:cNvPr>
          <p:cNvSpPr/>
          <p:nvPr/>
        </p:nvSpPr>
        <p:spPr>
          <a:xfrm>
            <a:off x="634175" y="841758"/>
            <a:ext cx="2435441" cy="202702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D1F2D13-117A-CD36-BB27-90E588B3625F}"/>
              </a:ext>
            </a:extLst>
          </p:cNvPr>
          <p:cNvSpPr/>
          <p:nvPr/>
        </p:nvSpPr>
        <p:spPr>
          <a:xfrm>
            <a:off x="829903" y="2039935"/>
            <a:ext cx="2095189" cy="6800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2005401-124D-FC44-450D-4CBF48F71C0A}"/>
              </a:ext>
            </a:extLst>
          </p:cNvPr>
          <p:cNvSpPr txBox="1"/>
          <p:nvPr/>
        </p:nvSpPr>
        <p:spPr>
          <a:xfrm>
            <a:off x="633258" y="841757"/>
            <a:ext cx="243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Login acknowledgement page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7834AE-708F-403F-1A8E-66742750262F}"/>
              </a:ext>
            </a:extLst>
          </p:cNvPr>
          <p:cNvSpPr txBox="1"/>
          <p:nvPr/>
        </p:nvSpPr>
        <p:spPr>
          <a:xfrm>
            <a:off x="829903" y="2006219"/>
            <a:ext cx="209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code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6139F5-960E-E0C8-5B1D-FAE5786AACFF}"/>
              </a:ext>
            </a:extLst>
          </p:cNvPr>
          <p:cNvSpPr txBox="1"/>
          <p:nvPr/>
        </p:nvSpPr>
        <p:spPr>
          <a:xfrm>
            <a:off x="3026510" y="2556641"/>
            <a:ext cx="159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cookie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DE86AB0-18F9-9C8F-878D-BA682F8C9633}"/>
              </a:ext>
            </a:extLst>
          </p:cNvPr>
          <p:cNvSpPr/>
          <p:nvPr/>
        </p:nvSpPr>
        <p:spPr>
          <a:xfrm>
            <a:off x="3232988" y="2603402"/>
            <a:ext cx="1190937" cy="144395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B5A5348-F41A-0D5E-B11C-825DCDBCDCC6}"/>
              </a:ext>
            </a:extLst>
          </p:cNvPr>
          <p:cNvSpPr txBox="1"/>
          <p:nvPr/>
        </p:nvSpPr>
        <p:spPr>
          <a:xfrm>
            <a:off x="3168043" y="3232079"/>
            <a:ext cx="129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8BD450-74AA-6428-0BDC-3556D0928DA8}"/>
              </a:ext>
            </a:extLst>
          </p:cNvPr>
          <p:cNvSpPr/>
          <p:nvPr/>
        </p:nvSpPr>
        <p:spPr>
          <a:xfrm>
            <a:off x="3380471" y="3233245"/>
            <a:ext cx="894736" cy="6762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9F377E-130C-DBE6-02E7-9817A0390F01}"/>
              </a:ext>
            </a:extLst>
          </p:cNvPr>
          <p:cNvSpPr txBox="1"/>
          <p:nvPr/>
        </p:nvSpPr>
        <p:spPr>
          <a:xfrm>
            <a:off x="633258" y="1490609"/>
            <a:ext cx="243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"You are now logged in”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EBF4A8A-B052-FAFB-6499-8D5772C3BF8E}"/>
              </a:ext>
            </a:extLst>
          </p:cNvPr>
          <p:cNvSpPr/>
          <p:nvPr/>
        </p:nvSpPr>
        <p:spPr>
          <a:xfrm>
            <a:off x="634176" y="3051959"/>
            <a:ext cx="2434524" cy="311286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18F3E29-BDEE-A339-C024-DF958A7AB9A2}"/>
              </a:ext>
            </a:extLst>
          </p:cNvPr>
          <p:cNvSpPr txBox="1"/>
          <p:nvPr/>
        </p:nvSpPr>
        <p:spPr>
          <a:xfrm>
            <a:off x="634176" y="3048781"/>
            <a:ext cx="243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77DC89-02E1-B899-E3E7-0D56A6F59C73}"/>
              </a:ext>
            </a:extLst>
          </p:cNvPr>
          <p:cNvSpPr/>
          <p:nvPr/>
        </p:nvSpPr>
        <p:spPr>
          <a:xfrm>
            <a:off x="954068" y="4564972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F572833-0EF0-34B3-8FE6-0086C419C9F6}"/>
              </a:ext>
            </a:extLst>
          </p:cNvPr>
          <p:cNvSpPr txBox="1"/>
          <p:nvPr/>
        </p:nvSpPr>
        <p:spPr>
          <a:xfrm>
            <a:off x="954068" y="456380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Secret salt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01C0D22-B777-10B5-C7B7-0B3686D245B6}"/>
              </a:ext>
            </a:extLst>
          </p:cNvPr>
          <p:cNvSpPr/>
          <p:nvPr/>
        </p:nvSpPr>
        <p:spPr>
          <a:xfrm>
            <a:off x="954068" y="5050740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B4685C9-A23B-EA91-40B1-B2F60CE30AFA}"/>
              </a:ext>
            </a:extLst>
          </p:cNvPr>
          <p:cNvSpPr txBox="1"/>
          <p:nvPr/>
        </p:nvSpPr>
        <p:spPr>
          <a:xfrm>
            <a:off x="954068" y="5049574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694CB58-142B-AD15-07E3-B04745DAD4E6}"/>
              </a:ext>
            </a:extLst>
          </p:cNvPr>
          <p:cNvSpPr/>
          <p:nvPr/>
        </p:nvSpPr>
        <p:spPr>
          <a:xfrm>
            <a:off x="954068" y="5529332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AD641A0-8DF7-0DBC-FB00-4FCD53768A17}"/>
              </a:ext>
            </a:extLst>
          </p:cNvPr>
          <p:cNvSpPr txBox="1"/>
          <p:nvPr/>
        </p:nvSpPr>
        <p:spPr>
          <a:xfrm>
            <a:off x="954068" y="552816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key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B348F9D-2415-AFB1-7011-68C87160D6A6}"/>
              </a:ext>
            </a:extLst>
          </p:cNvPr>
          <p:cNvSpPr/>
          <p:nvPr/>
        </p:nvSpPr>
        <p:spPr>
          <a:xfrm>
            <a:off x="801324" y="3601324"/>
            <a:ext cx="2040333" cy="24166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5A6DE6C-004C-E6EB-0A14-4AA3E0B6940C}"/>
              </a:ext>
            </a:extLst>
          </p:cNvPr>
          <p:cNvSpPr txBox="1"/>
          <p:nvPr/>
        </p:nvSpPr>
        <p:spPr>
          <a:xfrm>
            <a:off x="954067" y="3601324"/>
            <a:ext cx="1884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Credential associated with</a:t>
            </a:r>
          </a:p>
          <a:p>
            <a:pPr algn="ctr"/>
            <a:r>
              <a:rPr lang="en-US" dirty="0"/>
              <a:t>email address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49B48F7-DB32-2F88-D7AE-F08A46A8B732}"/>
              </a:ext>
            </a:extLst>
          </p:cNvPr>
          <p:cNvSpPr/>
          <p:nvPr/>
        </p:nvSpPr>
        <p:spPr>
          <a:xfrm>
            <a:off x="7686534" y="3244887"/>
            <a:ext cx="1170647" cy="66210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0CD08CC-343F-01EB-14BC-4FC175DB5FFA}"/>
              </a:ext>
            </a:extLst>
          </p:cNvPr>
          <p:cNvSpPr txBox="1"/>
          <p:nvPr/>
        </p:nvSpPr>
        <p:spPr>
          <a:xfrm>
            <a:off x="7686534" y="3255180"/>
            <a:ext cx="117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5E4EFC9-345B-F12F-AA8F-CB256694E04A}"/>
              </a:ext>
            </a:extLst>
          </p:cNvPr>
          <p:cNvSpPr/>
          <p:nvPr/>
        </p:nvSpPr>
        <p:spPr>
          <a:xfrm>
            <a:off x="7694819" y="4073674"/>
            <a:ext cx="1170647" cy="66210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EA8B817-5F70-DA64-A9C5-FEA97E12D4FB}"/>
              </a:ext>
            </a:extLst>
          </p:cNvPr>
          <p:cNvSpPr txBox="1"/>
          <p:nvPr/>
        </p:nvSpPr>
        <p:spPr>
          <a:xfrm>
            <a:off x="7660603" y="4083967"/>
            <a:ext cx="120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timestamp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7F187C7-7E6F-5CE8-3D40-EB47DECAFC22}"/>
              </a:ext>
            </a:extLst>
          </p:cNvPr>
          <p:cNvSpPr txBox="1"/>
          <p:nvPr/>
        </p:nvSpPr>
        <p:spPr>
          <a:xfrm>
            <a:off x="5510558" y="1272363"/>
            <a:ext cx="129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D48E106-8370-7995-7263-0C41827EE7A6}"/>
              </a:ext>
            </a:extLst>
          </p:cNvPr>
          <p:cNvSpPr txBox="1"/>
          <p:nvPr/>
        </p:nvSpPr>
        <p:spPr>
          <a:xfrm>
            <a:off x="5510558" y="5221462"/>
            <a:ext cx="129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 timestamp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229A249-9F48-18FC-2774-D11CDAEEF1B4}"/>
              </a:ext>
            </a:extLst>
          </p:cNvPr>
          <p:cNvCxnSpPr>
            <a:cxnSpLocks/>
          </p:cNvCxnSpPr>
          <p:nvPr/>
        </p:nvCxnSpPr>
        <p:spPr>
          <a:xfrm flipH="1">
            <a:off x="4297108" y="3578346"/>
            <a:ext cx="11946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9E23DA-71CE-7ABC-098E-1DF8586AB40B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C37BA-761F-5BEB-F99C-B33744943DA5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43D76-1C4C-FC7F-0633-3D670056878C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A226B-DDF5-FA2D-E860-9FAB14419759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79BA8-A5BD-24C5-7B3E-2285B3A011E8}"/>
              </a:ext>
            </a:extLst>
          </p:cNvPr>
          <p:cNvSpPr txBox="1"/>
          <p:nvPr/>
        </p:nvSpPr>
        <p:spPr>
          <a:xfrm>
            <a:off x="9356056" y="2758263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361443-BEFC-9530-5BE0-1FACA037F13A}"/>
              </a:ext>
            </a:extLst>
          </p:cNvPr>
          <p:cNvSpPr/>
          <p:nvPr/>
        </p:nvSpPr>
        <p:spPr>
          <a:xfrm>
            <a:off x="9327819" y="274752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63621D-0020-A63F-4BD5-F619D1FF079C}"/>
              </a:ext>
            </a:extLst>
          </p:cNvPr>
          <p:cNvSpPr txBox="1"/>
          <p:nvPr/>
        </p:nvSpPr>
        <p:spPr>
          <a:xfrm>
            <a:off x="9354044" y="4092257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.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82155B-F76D-2BD4-1DDA-F46176143824}"/>
              </a:ext>
            </a:extLst>
          </p:cNvPr>
          <p:cNvSpPr/>
          <p:nvPr/>
        </p:nvSpPr>
        <p:spPr>
          <a:xfrm>
            <a:off x="9327820" y="4094025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FDA1DA-5DAE-C7AB-D4F2-82DB2AB36F1F}"/>
              </a:ext>
            </a:extLst>
          </p:cNvPr>
          <p:cNvSpPr txBox="1"/>
          <p:nvPr/>
        </p:nvSpPr>
        <p:spPr>
          <a:xfrm>
            <a:off x="9344287" y="4663135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25F21-AF9D-73EF-9BCB-78EFD08F369B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35E04-ED3A-C64F-0FA8-98AD34C3AA7F}"/>
              </a:ext>
            </a:extLst>
          </p:cNvPr>
          <p:cNvSpPr txBox="1"/>
          <p:nvPr/>
        </p:nvSpPr>
        <p:spPr>
          <a:xfrm>
            <a:off x="9344287" y="5206728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D31F35-598B-2750-8F99-4AB268A86BA3}"/>
              </a:ext>
            </a:extLst>
          </p:cNvPr>
          <p:cNvSpPr/>
          <p:nvPr/>
        </p:nvSpPr>
        <p:spPr>
          <a:xfrm>
            <a:off x="9327822" y="518794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755D9-48A9-ADEC-BEC5-C9EF2E479CE2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49CB01-4AD7-72FF-04EE-7886E2D43155}"/>
              </a:ext>
            </a:extLst>
          </p:cNvPr>
          <p:cNvSpPr txBox="1"/>
          <p:nvPr/>
        </p:nvSpPr>
        <p:spPr>
          <a:xfrm>
            <a:off x="9361694" y="219088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1533112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3BD3-5126-9788-D3C3-D76B5923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Login on a new browser not having a cryptographic credential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1D3D-6F2B-378A-9DDA-156257E1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0"/>
            </a:pPr>
            <a:r>
              <a:rPr lang="en-US" dirty="0">
                <a:hlinkClick r:id="rId2" action="ppaction://hlinksldjump"/>
              </a:rPr>
              <a:t>Login =&gt; no credential found by JavaScript front end</a:t>
            </a:r>
            <a:endParaRPr lang="en-US" dirty="0"/>
          </a:p>
          <a:p>
            <a:pPr marL="514350" indent="-514350">
              <a:buFont typeface="+mj-lt"/>
              <a:buAutoNum type="arabicPeriod" startAt="20"/>
            </a:pPr>
            <a:r>
              <a:rPr lang="en-US" dirty="0">
                <a:hlinkClick r:id="rId3" action="ppaction://hlinksldjump"/>
              </a:rPr>
              <a:t>Sending the email verification link</a:t>
            </a:r>
            <a:endParaRPr lang="en-US" dirty="0"/>
          </a:p>
          <a:p>
            <a:pPr marL="514350" indent="-514350">
              <a:buFont typeface="+mj-lt"/>
              <a:buAutoNum type="arabicPeriod" startAt="20"/>
            </a:pPr>
            <a:r>
              <a:rPr lang="en-US" dirty="0">
                <a:hlinkClick r:id="rId4" action="ppaction://hlinksldjump"/>
              </a:rPr>
              <a:t>Verifying the email verification response</a:t>
            </a:r>
            <a:endParaRPr lang="en-US" dirty="0"/>
          </a:p>
          <a:p>
            <a:pPr marL="514350" indent="-514350">
              <a:buFont typeface="+mj-lt"/>
              <a:buAutoNum type="arabicPeriod" startAt="20"/>
            </a:pPr>
            <a:r>
              <a:rPr lang="en-US" dirty="0">
                <a:hlinkClick r:id="rId5" action="ppaction://hlinksldjump"/>
              </a:rPr>
              <a:t>Deriving the seed and generating the authentication challenge</a:t>
            </a:r>
            <a:endParaRPr lang="en-US" dirty="0"/>
          </a:p>
          <a:p>
            <a:pPr marL="514350" indent="-514350">
              <a:buFont typeface="+mj-lt"/>
              <a:buAutoNum type="arabicPeriod" startAt="20"/>
            </a:pPr>
            <a:r>
              <a:rPr lang="en-US" dirty="0">
                <a:hlinkClick r:id="rId6" action="ppaction://hlinksldjump"/>
              </a:rPr>
              <a:t>Getting the password and installing the cryptographic credential</a:t>
            </a:r>
            <a:endParaRPr lang="en-US" dirty="0"/>
          </a:p>
          <a:p>
            <a:pPr marL="514350" indent="-514350">
              <a:buFont typeface="+mj-lt"/>
              <a:buAutoNum type="arabicPeriod" startAt="20"/>
            </a:pPr>
            <a:r>
              <a:rPr lang="en-US" dirty="0">
                <a:hlinkClick r:id="rId7" action="ppaction://hlinksldjump"/>
              </a:rPr>
              <a:t>Authenticating</a:t>
            </a:r>
            <a:endParaRPr lang="en-US" dirty="0"/>
          </a:p>
          <a:p>
            <a:pPr marL="514350" indent="-514350">
              <a:buFont typeface="+mj-lt"/>
              <a:buAutoNum type="arabicPeriod" startAt="20"/>
            </a:pPr>
            <a:r>
              <a:rPr lang="en-US" dirty="0">
                <a:hlinkClick r:id="rId8" action="ppaction://hlinksldjump"/>
              </a:rPr>
              <a:t>Verifying </a:t>
            </a:r>
            <a:endParaRPr lang="en-US" dirty="0"/>
          </a:p>
          <a:p>
            <a:pPr marL="514350" indent="-514350">
              <a:buFont typeface="+mj-lt"/>
              <a:buAutoNum type="arabicPeriod" startAt="20"/>
            </a:pPr>
            <a:r>
              <a:rPr lang="en-US" dirty="0">
                <a:hlinkClick r:id="rId9" action="ppaction://hlinksldjump"/>
              </a:rPr>
              <a:t>Creating the login session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93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3BD3-5126-9788-D3C3-D76B5923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1D3D-6F2B-378A-9DDA-156257E10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>
                <a:hlinkClick r:id="rId2" action="ppaction://hlinksldjump"/>
              </a:rPr>
              <a:t>Registration</a:t>
            </a:r>
            <a:endParaRPr lang="en-US" dirty="0"/>
          </a:p>
          <a:p>
            <a:pPr marL="514350" indent="-514350">
              <a:buFont typeface="+mj-lt"/>
              <a:buAutoNum type="arabicPeriod" startAt="12"/>
            </a:pPr>
            <a:r>
              <a:rPr lang="en-US" dirty="0">
                <a:hlinkClick r:id="rId3" action="ppaction://hlinksldjump"/>
              </a:rPr>
              <a:t>Login on a previously used browser having a cryptographic credential</a:t>
            </a:r>
            <a:endParaRPr lang="en-US" dirty="0"/>
          </a:p>
          <a:p>
            <a:pPr marL="514350" indent="-514350">
              <a:buFont typeface="+mj-lt"/>
              <a:buAutoNum type="arabicPeriod" startAt="19"/>
            </a:pPr>
            <a:r>
              <a:rPr lang="en-US" dirty="0">
                <a:hlinkClick r:id="rId4" action="ppaction://hlinksldjump"/>
              </a:rPr>
              <a:t>Login on a new browser not having a cryptographic credential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1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246772-476C-42FD-5FA1-60B24D7E8AAB}"/>
              </a:ext>
            </a:extLst>
          </p:cNvPr>
          <p:cNvSpPr/>
          <p:nvPr/>
        </p:nvSpPr>
        <p:spPr>
          <a:xfrm>
            <a:off x="838200" y="432318"/>
            <a:ext cx="4732176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B9E029-201C-FC1A-C422-DB3378E96B07}"/>
              </a:ext>
            </a:extLst>
          </p:cNvPr>
          <p:cNvSpPr txBox="1"/>
          <p:nvPr/>
        </p:nvSpPr>
        <p:spPr>
          <a:xfrm>
            <a:off x="1728495" y="434262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0C006B-3CA5-640A-6E99-6AAF846EA77A}"/>
              </a:ext>
            </a:extLst>
          </p:cNvPr>
          <p:cNvSpPr/>
          <p:nvPr/>
        </p:nvSpPr>
        <p:spPr>
          <a:xfrm>
            <a:off x="990600" y="802426"/>
            <a:ext cx="4430486" cy="373543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4035FC-7793-071F-6A9D-4872353C551F}"/>
              </a:ext>
            </a:extLst>
          </p:cNvPr>
          <p:cNvSpPr txBox="1"/>
          <p:nvPr/>
        </p:nvSpPr>
        <p:spPr>
          <a:xfrm>
            <a:off x="1728495" y="802429"/>
            <a:ext cx="2948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Page with login form asking for email address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4255CA-CD56-4C2B-1D9C-5F87F69661DE}"/>
              </a:ext>
            </a:extLst>
          </p:cNvPr>
          <p:cNvSpPr/>
          <p:nvPr/>
        </p:nvSpPr>
        <p:spPr>
          <a:xfrm>
            <a:off x="3540916" y="152180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6DF5B-1546-B3E6-0FAA-433445AD2A8E}"/>
              </a:ext>
            </a:extLst>
          </p:cNvPr>
          <p:cNvSpPr txBox="1"/>
          <p:nvPr/>
        </p:nvSpPr>
        <p:spPr>
          <a:xfrm>
            <a:off x="3540916" y="152063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email address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Login =&gt; no credential found by JavaScript frontend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F08FBA-412F-8304-120A-47C74B3DBC09}"/>
              </a:ext>
            </a:extLst>
          </p:cNvPr>
          <p:cNvSpPr/>
          <p:nvPr/>
        </p:nvSpPr>
        <p:spPr>
          <a:xfrm>
            <a:off x="1143000" y="3787021"/>
            <a:ext cx="4119465" cy="59704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2A9228-2845-6E13-54E7-692D8DC83787}"/>
              </a:ext>
            </a:extLst>
          </p:cNvPr>
          <p:cNvSpPr txBox="1"/>
          <p:nvPr/>
        </p:nvSpPr>
        <p:spPr>
          <a:xfrm>
            <a:off x="1728494" y="3756364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code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B63669B-EBF3-6C43-4CF7-6C945EF6A4CD}"/>
              </a:ext>
            </a:extLst>
          </p:cNvPr>
          <p:cNvSpPr txBox="1"/>
          <p:nvPr/>
        </p:nvSpPr>
        <p:spPr>
          <a:xfrm>
            <a:off x="961035" y="1498327"/>
            <a:ext cx="257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 your email address: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187ECD-8D69-2560-55BC-7C17936C95F8}"/>
              </a:ext>
            </a:extLst>
          </p:cNvPr>
          <p:cNvSpPr/>
          <p:nvPr/>
        </p:nvSpPr>
        <p:spPr>
          <a:xfrm>
            <a:off x="6911199" y="1349713"/>
            <a:ext cx="1639677" cy="338965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870F6A-14F2-C890-020D-24EB63E850FE}"/>
              </a:ext>
            </a:extLst>
          </p:cNvPr>
          <p:cNvSpPr txBox="1"/>
          <p:nvPr/>
        </p:nvSpPr>
        <p:spPr>
          <a:xfrm>
            <a:off x="6769116" y="1396012"/>
            <a:ext cx="178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HTTP POST request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0689AD-4711-9F28-60F8-F67A1D81BCE9}"/>
              </a:ext>
            </a:extLst>
          </p:cNvPr>
          <p:cNvSpPr txBox="1"/>
          <p:nvPr/>
        </p:nvSpPr>
        <p:spPr>
          <a:xfrm>
            <a:off x="7066022" y="2474324"/>
            <a:ext cx="133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3FC2BF-A226-C5EB-5EA2-00F08ED65DC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57748" y="1705304"/>
            <a:ext cx="1808274" cy="108108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704EABE-1377-A861-DAF0-C39C0F0E4C34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4874860" y="3958854"/>
            <a:ext cx="2191162" cy="17071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156413-AB30-1EA9-D262-3A7D8D25DF61}"/>
              </a:ext>
            </a:extLst>
          </p:cNvPr>
          <p:cNvSpPr txBox="1"/>
          <p:nvPr/>
        </p:nvSpPr>
        <p:spPr>
          <a:xfrm>
            <a:off x="990600" y="5431475"/>
            <a:ext cx="443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credential found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A08CBC-0528-66D7-80B9-580477842109}"/>
              </a:ext>
            </a:extLst>
          </p:cNvPr>
          <p:cNvSpPr/>
          <p:nvPr/>
        </p:nvSpPr>
        <p:spPr>
          <a:xfrm>
            <a:off x="990600" y="4745925"/>
            <a:ext cx="4430486" cy="130964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65A6A-E839-8295-7C61-ADD332A614B1}"/>
              </a:ext>
            </a:extLst>
          </p:cNvPr>
          <p:cNvSpPr txBox="1"/>
          <p:nvPr/>
        </p:nvSpPr>
        <p:spPr>
          <a:xfrm>
            <a:off x="1728494" y="4716510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A42012-8EBC-B8A6-0258-192217F8E5CB}"/>
              </a:ext>
            </a:extLst>
          </p:cNvPr>
          <p:cNvSpPr txBox="1"/>
          <p:nvPr/>
        </p:nvSpPr>
        <p:spPr>
          <a:xfrm>
            <a:off x="1063168" y="2099326"/>
            <a:ext cx="4194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cryptographic credential associated with the email address you entered has been found in this browser.  If you have an account, a link for creating a credential is being sent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43A39-3D8C-BB3D-F784-8D11BCD0F108}"/>
              </a:ext>
            </a:extLst>
          </p:cNvPr>
          <p:cNvSpPr/>
          <p:nvPr/>
        </p:nvSpPr>
        <p:spPr>
          <a:xfrm>
            <a:off x="6459117" y="439938"/>
            <a:ext cx="5465363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7F154-3ED5-EF5D-6AF1-359D47CC3BA6}"/>
              </a:ext>
            </a:extLst>
          </p:cNvPr>
          <p:cNvSpPr txBox="1"/>
          <p:nvPr/>
        </p:nvSpPr>
        <p:spPr>
          <a:xfrm>
            <a:off x="6457564" y="432317"/>
            <a:ext cx="48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F551AD-294F-631E-5C1E-D6C784BEAE2E}"/>
              </a:ext>
            </a:extLst>
          </p:cNvPr>
          <p:cNvSpPr/>
          <p:nvPr/>
        </p:nvSpPr>
        <p:spPr>
          <a:xfrm>
            <a:off x="6657010" y="809807"/>
            <a:ext cx="2171691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35A69-D3FD-A017-9747-EF6B571A8C47}"/>
              </a:ext>
            </a:extLst>
          </p:cNvPr>
          <p:cNvSpPr txBox="1"/>
          <p:nvPr/>
        </p:nvSpPr>
        <p:spPr>
          <a:xfrm>
            <a:off x="6654209" y="801649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AA0D17-C9A6-F144-BC38-0E465C2047CE}"/>
              </a:ext>
            </a:extLst>
          </p:cNvPr>
          <p:cNvSpPr/>
          <p:nvPr/>
        </p:nvSpPr>
        <p:spPr>
          <a:xfrm>
            <a:off x="7066022" y="2474325"/>
            <a:ext cx="1334107" cy="6546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8D5027-ED11-4815-C6D2-CB0E9503AAE8}"/>
              </a:ext>
            </a:extLst>
          </p:cNvPr>
          <p:cNvSpPr txBox="1"/>
          <p:nvPr/>
        </p:nvSpPr>
        <p:spPr>
          <a:xfrm>
            <a:off x="7066022" y="3497189"/>
            <a:ext cx="133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credential found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E5298F-CB3A-06C7-6EAE-17EFAF7951E9}"/>
              </a:ext>
            </a:extLst>
          </p:cNvPr>
          <p:cNvSpPr/>
          <p:nvPr/>
        </p:nvSpPr>
        <p:spPr>
          <a:xfrm>
            <a:off x="7066022" y="3497189"/>
            <a:ext cx="1334107" cy="92332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8D505CD-6975-D87B-D268-C21233F55134}"/>
              </a:ext>
            </a:extLst>
          </p:cNvPr>
          <p:cNvCxnSpPr>
            <a:cxnSpLocks/>
          </p:cNvCxnSpPr>
          <p:nvPr/>
        </p:nvCxnSpPr>
        <p:spPr>
          <a:xfrm>
            <a:off x="633521" y="1179139"/>
            <a:ext cx="3162975" cy="49362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F5B9A96-FEBE-A7DD-FDE4-A36EA106AF1C}"/>
              </a:ext>
            </a:extLst>
          </p:cNvPr>
          <p:cNvGrpSpPr/>
          <p:nvPr/>
        </p:nvGrpSpPr>
        <p:grpSpPr>
          <a:xfrm>
            <a:off x="199647" y="750194"/>
            <a:ext cx="413721" cy="941169"/>
            <a:chOff x="199647" y="1035115"/>
            <a:chExt cx="478184" cy="108461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26BE124-8958-CE12-0606-E015296523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33" y="1219978"/>
              <a:ext cx="6028" cy="478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625A35F-91A3-4970-D5D2-9CB914C48B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095" y="1683964"/>
              <a:ext cx="163165" cy="435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FE0F6F5-3FBC-FDA1-61D4-B40C45EBD24A}"/>
                </a:ext>
              </a:extLst>
            </p:cNvPr>
            <p:cNvCxnSpPr>
              <a:cxnSpLocks/>
            </p:cNvCxnSpPr>
            <p:nvPr/>
          </p:nvCxnSpPr>
          <p:spPr>
            <a:xfrm>
              <a:off x="435233" y="1683964"/>
              <a:ext cx="163165" cy="435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C829D97-3354-F885-969F-7001E13AE4A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5725" y="1148920"/>
              <a:ext cx="6028" cy="478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E08B072-7EDE-FE5B-DE85-884DD0264752}"/>
                </a:ext>
              </a:extLst>
            </p:cNvPr>
            <p:cNvSpPr/>
            <p:nvPr/>
          </p:nvSpPr>
          <p:spPr>
            <a:xfrm>
              <a:off x="346010" y="1035115"/>
              <a:ext cx="219456" cy="2169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1D1153-A3C2-4903-3921-D02F7D4AC2E4}"/>
              </a:ext>
            </a:extLst>
          </p:cNvPr>
          <p:cNvCxnSpPr>
            <a:cxnSpLocks/>
          </p:cNvCxnSpPr>
          <p:nvPr/>
        </p:nvCxnSpPr>
        <p:spPr>
          <a:xfrm flipV="1">
            <a:off x="4067938" y="4112971"/>
            <a:ext cx="751112" cy="12510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E5D1950-EF13-A39B-43A5-72AA20DB1574}"/>
              </a:ext>
            </a:extLst>
          </p:cNvPr>
          <p:cNvSpPr/>
          <p:nvPr/>
        </p:nvSpPr>
        <p:spPr>
          <a:xfrm>
            <a:off x="8945880" y="809807"/>
            <a:ext cx="278130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A30F3E-74A9-B805-C890-EBF9CDDB38AC}"/>
              </a:ext>
            </a:extLst>
          </p:cNvPr>
          <p:cNvSpPr txBox="1"/>
          <p:nvPr/>
        </p:nvSpPr>
        <p:spPr>
          <a:xfrm>
            <a:off x="9028147" y="809807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C79CA5F-4CA7-0A14-B1B3-7A85B617E014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873C3C8-66CA-4941-757A-8CB50E9954B2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A67B935-BCBC-1076-D5FD-758E073A4313}"/>
              </a:ext>
            </a:extLst>
          </p:cNvPr>
          <p:cNvGrpSpPr/>
          <p:nvPr/>
        </p:nvGrpSpPr>
        <p:grpSpPr>
          <a:xfrm>
            <a:off x="9327819" y="1684834"/>
            <a:ext cx="2017073" cy="1438028"/>
            <a:chOff x="9327820" y="1684834"/>
            <a:chExt cx="1568324" cy="143802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BE9E9F-64C2-CA0B-0574-52C69CD63421}"/>
                </a:ext>
              </a:extLst>
            </p:cNvPr>
            <p:cNvSpPr/>
            <p:nvPr/>
          </p:nvSpPr>
          <p:spPr>
            <a:xfrm>
              <a:off x="9327820" y="1686000"/>
              <a:ext cx="1568324" cy="37534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6EFC675-6A80-6680-066D-BE17C3603ED7}"/>
                </a:ext>
              </a:extLst>
            </p:cNvPr>
            <p:cNvSpPr txBox="1"/>
            <p:nvPr/>
          </p:nvSpPr>
          <p:spPr>
            <a:xfrm>
              <a:off x="9327820" y="1684834"/>
              <a:ext cx="156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Email address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C13FAE4-77E8-8342-6DEA-54AF0A697671}"/>
                </a:ext>
              </a:extLst>
            </p:cNvPr>
            <p:cNvSpPr/>
            <p:nvPr/>
          </p:nvSpPr>
          <p:spPr>
            <a:xfrm>
              <a:off x="9327820" y="2211261"/>
              <a:ext cx="1568324" cy="37534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475F977-0EF2-9059-A471-B7C822A97B9B}"/>
                </a:ext>
              </a:extLst>
            </p:cNvPr>
            <p:cNvSpPr txBox="1"/>
            <p:nvPr/>
          </p:nvSpPr>
          <p:spPr>
            <a:xfrm>
              <a:off x="9375444" y="2210095"/>
              <a:ext cx="152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User data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6B880CD-2B65-8775-CDAA-DD8E5FDF62E4}"/>
                </a:ext>
              </a:extLst>
            </p:cNvPr>
            <p:cNvSpPr/>
            <p:nvPr/>
          </p:nvSpPr>
          <p:spPr>
            <a:xfrm>
              <a:off x="9327820" y="2747520"/>
              <a:ext cx="1568324" cy="375342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E026B75-4B18-8CAB-DCE3-9524AA49640B}"/>
                </a:ext>
              </a:extLst>
            </p:cNvPr>
            <p:cNvSpPr txBox="1"/>
            <p:nvPr/>
          </p:nvSpPr>
          <p:spPr>
            <a:xfrm>
              <a:off x="9375444" y="2746354"/>
              <a:ext cx="152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Fusion hash</a:t>
              </a:r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7AA72793-0BB0-C47D-FA36-20D85949A74C}"/>
              </a:ext>
            </a:extLst>
          </p:cNvPr>
          <p:cNvSpPr/>
          <p:nvPr/>
        </p:nvSpPr>
        <p:spPr>
          <a:xfrm>
            <a:off x="9327820" y="4094025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AAC6B3-3212-3655-FA62-BC5BECE73BE6}"/>
              </a:ext>
            </a:extLst>
          </p:cNvPr>
          <p:cNvSpPr txBox="1"/>
          <p:nvPr/>
        </p:nvSpPr>
        <p:spPr>
          <a:xfrm>
            <a:off x="9375444" y="4092859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 code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BA0509E-6A16-1D21-3F30-CEF344AF653D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EBBF8EE-068A-15B6-201A-ED17B949E7CD}"/>
              </a:ext>
            </a:extLst>
          </p:cNvPr>
          <p:cNvSpPr txBox="1"/>
          <p:nvPr/>
        </p:nvSpPr>
        <p:spPr>
          <a:xfrm>
            <a:off x="9320476" y="4646838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FBF43E-B494-CF7D-17AF-D47AF12857D1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97CF237-3BCD-88A8-95E0-ADA1A0348693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2636C06-5314-BF6B-3DA0-16B57DC81110}"/>
              </a:ext>
            </a:extLst>
          </p:cNvPr>
          <p:cNvSpPr/>
          <p:nvPr/>
        </p:nvSpPr>
        <p:spPr>
          <a:xfrm>
            <a:off x="9327822" y="518794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AE5C35D-B3B8-0051-F932-A3205D901B2F}"/>
              </a:ext>
            </a:extLst>
          </p:cNvPr>
          <p:cNvSpPr txBox="1"/>
          <p:nvPr/>
        </p:nvSpPr>
        <p:spPr>
          <a:xfrm>
            <a:off x="9327821" y="5186783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D49FE1F-AF7F-334B-19BF-4B55133D2E87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3DF43E3-48E9-FAF3-6E7C-CE2AE22DDA3E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C184CB7-F602-982B-212D-B9F4F7762BDE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AB73B39-3D1E-F42B-8125-4D55670FADA0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D78D7D-FB22-4385-7769-88D8E1497FF3}"/>
              </a:ext>
            </a:extLst>
          </p:cNvPr>
          <p:cNvSpPr txBox="1"/>
          <p:nvPr/>
        </p:nvSpPr>
        <p:spPr>
          <a:xfrm>
            <a:off x="9389070" y="221009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45AE02-06E4-C36E-228F-8CA5B928B560}"/>
              </a:ext>
            </a:extLst>
          </p:cNvPr>
          <p:cNvSpPr/>
          <p:nvPr/>
        </p:nvSpPr>
        <p:spPr>
          <a:xfrm>
            <a:off x="9327819" y="274752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A68A667-4119-6EEA-9626-0D76CDA728D0}"/>
              </a:ext>
            </a:extLst>
          </p:cNvPr>
          <p:cNvSpPr txBox="1"/>
          <p:nvPr/>
        </p:nvSpPr>
        <p:spPr>
          <a:xfrm>
            <a:off x="9389070" y="2746354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B9D9921-33B3-3367-9FED-9390633ABFC1}"/>
              </a:ext>
            </a:extLst>
          </p:cNvPr>
          <p:cNvSpPr/>
          <p:nvPr/>
        </p:nvSpPr>
        <p:spPr>
          <a:xfrm>
            <a:off x="9327820" y="4094025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9A42C4-3518-0774-0698-F8016DB7EC81}"/>
              </a:ext>
            </a:extLst>
          </p:cNvPr>
          <p:cNvSpPr txBox="1"/>
          <p:nvPr/>
        </p:nvSpPr>
        <p:spPr>
          <a:xfrm>
            <a:off x="9375444" y="4092859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 code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CB2963-396C-3D35-C3E5-7F0654CF2E4B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83D3D28-A8F6-8D09-4CC6-2D022EDAEA2A}"/>
              </a:ext>
            </a:extLst>
          </p:cNvPr>
          <p:cNvSpPr txBox="1"/>
          <p:nvPr/>
        </p:nvSpPr>
        <p:spPr>
          <a:xfrm>
            <a:off x="9320476" y="4646838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7F3F15A-31B0-6F88-5A22-A9766C6E012E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F0DE511-7643-399E-F836-9E4D1C572EBE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2936E49-C5C4-8BDB-01E5-680A1B2B86E5}"/>
              </a:ext>
            </a:extLst>
          </p:cNvPr>
          <p:cNvSpPr/>
          <p:nvPr/>
        </p:nvSpPr>
        <p:spPr>
          <a:xfrm>
            <a:off x="9327822" y="518794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4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Sending email verification 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43A39-3D8C-BB3D-F784-8D11BCD0F108}"/>
              </a:ext>
            </a:extLst>
          </p:cNvPr>
          <p:cNvSpPr/>
          <p:nvPr/>
        </p:nvSpPr>
        <p:spPr>
          <a:xfrm>
            <a:off x="5734437" y="451982"/>
            <a:ext cx="6162595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7F154-3ED5-EF5D-6AF1-359D47CC3BA6}"/>
              </a:ext>
            </a:extLst>
          </p:cNvPr>
          <p:cNvSpPr txBox="1"/>
          <p:nvPr/>
        </p:nvSpPr>
        <p:spPr>
          <a:xfrm>
            <a:off x="5734435" y="447557"/>
            <a:ext cx="56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E54A76-8321-7225-EB4D-814F1ABF070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7751832" y="1922840"/>
            <a:ext cx="1575988" cy="101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8D22457-345C-CE10-7A42-18C1762D1219}"/>
              </a:ext>
            </a:extLst>
          </p:cNvPr>
          <p:cNvSpPr txBox="1"/>
          <p:nvPr/>
        </p:nvSpPr>
        <p:spPr>
          <a:xfrm>
            <a:off x="6281162" y="1605644"/>
            <a:ext cx="133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5872150" y="809807"/>
            <a:ext cx="2171691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5869349" y="801649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E44069-F85B-6B3A-3885-304534512297}"/>
              </a:ext>
            </a:extLst>
          </p:cNvPr>
          <p:cNvSpPr/>
          <p:nvPr/>
        </p:nvSpPr>
        <p:spPr>
          <a:xfrm>
            <a:off x="6183508" y="1605645"/>
            <a:ext cx="1568324" cy="6546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18D97FD-0E30-20D0-5AE5-9CE49853F727}"/>
              </a:ext>
            </a:extLst>
          </p:cNvPr>
          <p:cNvSpPr txBox="1"/>
          <p:nvPr/>
        </p:nvSpPr>
        <p:spPr>
          <a:xfrm>
            <a:off x="7457492" y="1559478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Look up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DF6C1E-44D2-85BD-684D-221A25352CE1}"/>
              </a:ext>
            </a:extLst>
          </p:cNvPr>
          <p:cNvCxnSpPr>
            <a:cxnSpLocks/>
            <a:stCxn id="116" idx="3"/>
          </p:cNvCxnSpPr>
          <p:nvPr/>
        </p:nvCxnSpPr>
        <p:spPr>
          <a:xfrm>
            <a:off x="7808231" y="4272049"/>
            <a:ext cx="1512246" cy="158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2A05B3-00B9-2C56-0FAB-71596AE6B08E}"/>
              </a:ext>
            </a:extLst>
          </p:cNvPr>
          <p:cNvSpPr txBox="1"/>
          <p:nvPr/>
        </p:nvSpPr>
        <p:spPr>
          <a:xfrm>
            <a:off x="7450149" y="3924487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Update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D957F-196D-8814-0531-5EB488F49A0D}"/>
              </a:ext>
            </a:extLst>
          </p:cNvPr>
          <p:cNvSpPr/>
          <p:nvPr/>
        </p:nvSpPr>
        <p:spPr>
          <a:xfrm>
            <a:off x="6305918" y="2704560"/>
            <a:ext cx="1309352" cy="70656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0F8C8-522D-6662-D89C-717E696AA948}"/>
              </a:ext>
            </a:extLst>
          </p:cNvPr>
          <p:cNvSpPr txBox="1"/>
          <p:nvPr/>
        </p:nvSpPr>
        <p:spPr>
          <a:xfrm>
            <a:off x="6305918" y="2713956"/>
            <a:ext cx="13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bit generation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ADB3E-1985-91F9-9EB0-B0F9763409F3}"/>
              </a:ext>
            </a:extLst>
          </p:cNvPr>
          <p:cNvCxnSpPr>
            <a:cxnSpLocks/>
            <a:stCxn id="3" idx="2"/>
            <a:endCxn id="116" idx="0"/>
          </p:cNvCxnSpPr>
          <p:nvPr/>
        </p:nvCxnSpPr>
        <p:spPr>
          <a:xfrm>
            <a:off x="6960594" y="3411127"/>
            <a:ext cx="1353" cy="6574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9DF94C-172E-5BFB-1C2E-B3973EE4998B}"/>
              </a:ext>
            </a:extLst>
          </p:cNvPr>
          <p:cNvSpPr txBox="1"/>
          <p:nvPr/>
        </p:nvSpPr>
        <p:spPr>
          <a:xfrm>
            <a:off x="2910910" y="2207624"/>
            <a:ext cx="133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0E5804-B2AD-E831-EB5C-1034166329B1}"/>
              </a:ext>
            </a:extLst>
          </p:cNvPr>
          <p:cNvSpPr/>
          <p:nvPr/>
        </p:nvSpPr>
        <p:spPr>
          <a:xfrm>
            <a:off x="2501898" y="1838507"/>
            <a:ext cx="2171691" cy="230677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70ECA-350A-59BA-41A8-A4023366DEC3}"/>
              </a:ext>
            </a:extLst>
          </p:cNvPr>
          <p:cNvSpPr txBox="1"/>
          <p:nvPr/>
        </p:nvSpPr>
        <p:spPr>
          <a:xfrm>
            <a:off x="2499097" y="1830349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B9CC18-3020-4EF7-8AA4-169551A8E220}"/>
              </a:ext>
            </a:extLst>
          </p:cNvPr>
          <p:cNvSpPr/>
          <p:nvPr/>
        </p:nvSpPr>
        <p:spPr>
          <a:xfrm>
            <a:off x="2813256" y="2207625"/>
            <a:ext cx="1568324" cy="6546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E735EC-88B5-60D5-6969-4074E0726884}"/>
              </a:ext>
            </a:extLst>
          </p:cNvPr>
          <p:cNvSpPr/>
          <p:nvPr/>
        </p:nvSpPr>
        <p:spPr>
          <a:xfrm>
            <a:off x="2813256" y="3034844"/>
            <a:ext cx="1568324" cy="95326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06379-1078-1B57-136C-2AD821896244}"/>
              </a:ext>
            </a:extLst>
          </p:cNvPr>
          <p:cNvSpPr txBox="1"/>
          <p:nvPr/>
        </p:nvSpPr>
        <p:spPr>
          <a:xfrm>
            <a:off x="2813256" y="3033679"/>
            <a:ext cx="1568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59F890-C9AF-8C21-C0FD-5D63B89327D3}"/>
              </a:ext>
            </a:extLst>
          </p:cNvPr>
          <p:cNvSpPr/>
          <p:nvPr/>
        </p:nvSpPr>
        <p:spPr>
          <a:xfrm>
            <a:off x="2146628" y="1468640"/>
            <a:ext cx="2834639" cy="284428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603803-6D4B-3F96-7F09-ACAF31258E28}"/>
              </a:ext>
            </a:extLst>
          </p:cNvPr>
          <p:cNvSpPr txBox="1"/>
          <p:nvPr/>
        </p:nvSpPr>
        <p:spPr>
          <a:xfrm>
            <a:off x="2355792" y="1461017"/>
            <a:ext cx="247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message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5A706A-77A7-843F-E3E0-677D4BEEC499}"/>
              </a:ext>
            </a:extLst>
          </p:cNvPr>
          <p:cNvCxnSpPr>
            <a:cxnSpLocks/>
          </p:cNvCxnSpPr>
          <p:nvPr/>
        </p:nvCxnSpPr>
        <p:spPr>
          <a:xfrm flipH="1">
            <a:off x="1524000" y="2926750"/>
            <a:ext cx="6226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701459-BC84-A5DA-0BF4-F773AD50542B}"/>
              </a:ext>
            </a:extLst>
          </p:cNvPr>
          <p:cNvSpPr txBox="1"/>
          <p:nvPr/>
        </p:nvSpPr>
        <p:spPr>
          <a:xfrm>
            <a:off x="383949" y="2469207"/>
            <a:ext cx="133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D0379F-FCC6-CE03-46C2-0D1BE0E4671E}"/>
              </a:ext>
            </a:extLst>
          </p:cNvPr>
          <p:cNvCxnSpPr>
            <a:cxnSpLocks/>
            <a:stCxn id="37" idx="1"/>
            <a:endCxn id="26" idx="3"/>
          </p:cNvCxnSpPr>
          <p:nvPr/>
        </p:nvCxnSpPr>
        <p:spPr>
          <a:xfrm flipH="1">
            <a:off x="4381580" y="1932948"/>
            <a:ext cx="1801928" cy="60198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410546-0236-A9A1-BECA-26C3C5F29D86}"/>
              </a:ext>
            </a:extLst>
          </p:cNvPr>
          <p:cNvCxnSpPr>
            <a:cxnSpLocks/>
            <a:stCxn id="115" idx="1"/>
            <a:endCxn id="28" idx="3"/>
          </p:cNvCxnSpPr>
          <p:nvPr/>
        </p:nvCxnSpPr>
        <p:spPr>
          <a:xfrm flipH="1" flipV="1">
            <a:off x="4381580" y="3495344"/>
            <a:ext cx="1734083" cy="7561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3F8D4EC-BCB8-EE5C-CC3F-CF7BB8328767}"/>
              </a:ext>
            </a:extLst>
          </p:cNvPr>
          <p:cNvSpPr/>
          <p:nvPr/>
        </p:nvSpPr>
        <p:spPr>
          <a:xfrm>
            <a:off x="8945880" y="809807"/>
            <a:ext cx="278130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A49D-06F5-8D48-C3E1-17DC6B1E31DB}"/>
              </a:ext>
            </a:extLst>
          </p:cNvPr>
          <p:cNvSpPr txBox="1"/>
          <p:nvPr/>
        </p:nvSpPr>
        <p:spPr>
          <a:xfrm>
            <a:off x="9028147" y="809807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9D0C2C-1DA8-1C35-3FDD-B43AD44CFAF4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68B2B5A-D597-831F-32C1-9DD7F4B3BAC8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5B13F52-5EC4-9E2B-9603-66C6A2A3701E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12A265-C3CC-1AC6-40B4-0AD31156CC11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03420E8-75C5-765A-5D5C-8C3B64CD15B3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400DDF-AB38-053C-D4E3-8D37536DC177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682ABB-6495-9A57-0E79-0405921F4413}"/>
              </a:ext>
            </a:extLst>
          </p:cNvPr>
          <p:cNvSpPr txBox="1"/>
          <p:nvPr/>
        </p:nvSpPr>
        <p:spPr>
          <a:xfrm>
            <a:off x="9361694" y="219088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C9CAF5-ABAA-4978-C829-C457ABD45029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584D6F-D711-E10C-FA9B-ABD044EBDC42}"/>
              </a:ext>
            </a:extLst>
          </p:cNvPr>
          <p:cNvSpPr txBox="1"/>
          <p:nvPr/>
        </p:nvSpPr>
        <p:spPr>
          <a:xfrm>
            <a:off x="9356056" y="2758263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B8CB03-E222-FE7C-A7A4-45C9332DB3EA}"/>
              </a:ext>
            </a:extLst>
          </p:cNvPr>
          <p:cNvSpPr/>
          <p:nvPr/>
        </p:nvSpPr>
        <p:spPr>
          <a:xfrm>
            <a:off x="9327819" y="274752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0BE7ECB-A71C-59C3-4AAB-0B2225C9EA65}"/>
              </a:ext>
            </a:extLst>
          </p:cNvPr>
          <p:cNvSpPr txBox="1"/>
          <p:nvPr/>
        </p:nvSpPr>
        <p:spPr>
          <a:xfrm>
            <a:off x="9354044" y="4092257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. code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E47795C-F152-67F5-ABAB-C74CD10154F2}"/>
              </a:ext>
            </a:extLst>
          </p:cNvPr>
          <p:cNvSpPr/>
          <p:nvPr/>
        </p:nvSpPr>
        <p:spPr>
          <a:xfrm>
            <a:off x="9327820" y="4094025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AA5998-8773-6AA5-310A-A474A05CBC46}"/>
              </a:ext>
            </a:extLst>
          </p:cNvPr>
          <p:cNvSpPr txBox="1"/>
          <p:nvPr/>
        </p:nvSpPr>
        <p:spPr>
          <a:xfrm>
            <a:off x="9344287" y="4663135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E4666A7-F975-69CC-B9BB-4E9CAC26B1CD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16F3D68-2487-34C4-0FBD-C87BBC7A494B}"/>
              </a:ext>
            </a:extLst>
          </p:cNvPr>
          <p:cNvSpPr txBox="1"/>
          <p:nvPr/>
        </p:nvSpPr>
        <p:spPr>
          <a:xfrm>
            <a:off x="9344287" y="5206728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84DBCEF-3AEA-70A1-2EF2-1CECD8320FE6}"/>
              </a:ext>
            </a:extLst>
          </p:cNvPr>
          <p:cNvSpPr/>
          <p:nvPr/>
        </p:nvSpPr>
        <p:spPr>
          <a:xfrm>
            <a:off x="9327822" y="518794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9300150-FE18-0CF6-1539-D3871CD420E1}"/>
              </a:ext>
            </a:extLst>
          </p:cNvPr>
          <p:cNvSpPr txBox="1"/>
          <p:nvPr/>
        </p:nvSpPr>
        <p:spPr>
          <a:xfrm>
            <a:off x="6115663" y="4066836"/>
            <a:ext cx="1692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 code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17CCF15-5AA6-A278-FAEF-C3A9466E2754}"/>
              </a:ext>
            </a:extLst>
          </p:cNvPr>
          <p:cNvSpPr/>
          <p:nvPr/>
        </p:nvSpPr>
        <p:spPr>
          <a:xfrm>
            <a:off x="6115663" y="4068604"/>
            <a:ext cx="169256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55FE470-3EAE-16BE-F1D8-9C4EF2E39C36}"/>
              </a:ext>
            </a:extLst>
          </p:cNvPr>
          <p:cNvCxnSpPr>
            <a:cxnSpLocks/>
          </p:cNvCxnSpPr>
          <p:nvPr/>
        </p:nvCxnSpPr>
        <p:spPr>
          <a:xfrm>
            <a:off x="7541342" y="4837673"/>
            <a:ext cx="177913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475AE57-6D7A-E47F-B42F-67142E7563C0}"/>
              </a:ext>
            </a:extLst>
          </p:cNvPr>
          <p:cNvSpPr txBox="1"/>
          <p:nvPr/>
        </p:nvSpPr>
        <p:spPr>
          <a:xfrm>
            <a:off x="6198888" y="4629196"/>
            <a:ext cx="157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Get time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C9AF0E9-F502-D67B-0BCE-E2AB63EF4604}"/>
              </a:ext>
            </a:extLst>
          </p:cNvPr>
          <p:cNvSpPr txBox="1"/>
          <p:nvPr/>
        </p:nvSpPr>
        <p:spPr>
          <a:xfrm>
            <a:off x="7450148" y="4489825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647753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Verifying the email verification response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4927858" y="809807"/>
            <a:ext cx="269748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5076869" y="801649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640956E-448A-E624-58E7-B1A07C2803EF}"/>
              </a:ext>
            </a:extLst>
          </p:cNvPr>
          <p:cNvCxnSpPr>
            <a:cxnSpLocks/>
          </p:cNvCxnSpPr>
          <p:nvPr/>
        </p:nvCxnSpPr>
        <p:spPr>
          <a:xfrm>
            <a:off x="6690360" y="4914937"/>
            <a:ext cx="2630117" cy="13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51333D-F3D7-CFEB-88B3-59D0B9A299C4}"/>
              </a:ext>
            </a:extLst>
          </p:cNvPr>
          <p:cNvSpPr txBox="1"/>
          <p:nvPr/>
        </p:nvSpPr>
        <p:spPr>
          <a:xfrm>
            <a:off x="5402472" y="4707852"/>
            <a:ext cx="157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Get 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3F7381-2188-E230-F4E3-A53EF9F2AAC7}"/>
              </a:ext>
            </a:extLst>
          </p:cNvPr>
          <p:cNvSpPr txBox="1"/>
          <p:nvPr/>
        </p:nvSpPr>
        <p:spPr>
          <a:xfrm>
            <a:off x="7529895" y="4546459"/>
            <a:ext cx="157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Expired?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8AB7E8-798C-69D6-899B-20D2AC269C2F}"/>
              </a:ext>
            </a:extLst>
          </p:cNvPr>
          <p:cNvCxnSpPr>
            <a:cxnSpLocks/>
            <a:stCxn id="120" idx="3"/>
            <a:endCxn id="29" idx="1"/>
          </p:cNvCxnSpPr>
          <p:nvPr/>
        </p:nvCxnSpPr>
        <p:spPr>
          <a:xfrm>
            <a:off x="7248560" y="4295588"/>
            <a:ext cx="2079260" cy="18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79A2009-524D-C8CC-CDD9-D642B29D0129}"/>
              </a:ext>
            </a:extLst>
          </p:cNvPr>
          <p:cNvSpPr txBox="1"/>
          <p:nvPr/>
        </p:nvSpPr>
        <p:spPr>
          <a:xfrm>
            <a:off x="7585383" y="3956975"/>
            <a:ext cx="157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= 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B739F-FDDF-B611-6907-72B9C30AB208}"/>
              </a:ext>
            </a:extLst>
          </p:cNvPr>
          <p:cNvSpPr/>
          <p:nvPr/>
        </p:nvSpPr>
        <p:spPr>
          <a:xfrm>
            <a:off x="4699819" y="410448"/>
            <a:ext cx="7210242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A7007-27CA-A3B9-8C9B-39EF77C12F29}"/>
              </a:ext>
            </a:extLst>
          </p:cNvPr>
          <p:cNvSpPr txBox="1"/>
          <p:nvPr/>
        </p:nvSpPr>
        <p:spPr>
          <a:xfrm>
            <a:off x="4867626" y="432317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616E509-765F-6255-0FE0-CC959A4C2ECD}"/>
              </a:ext>
            </a:extLst>
          </p:cNvPr>
          <p:cNvSpPr/>
          <p:nvPr/>
        </p:nvSpPr>
        <p:spPr>
          <a:xfrm>
            <a:off x="9029700" y="809807"/>
            <a:ext cx="269748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9E5AC-3E48-1309-9629-558756618720}"/>
              </a:ext>
            </a:extLst>
          </p:cNvPr>
          <p:cNvSpPr txBox="1"/>
          <p:nvPr/>
        </p:nvSpPr>
        <p:spPr>
          <a:xfrm>
            <a:off x="9028147" y="809807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39787B8-34B2-24B3-332E-7A64655B4B73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7255083" y="1867511"/>
            <a:ext cx="2072736" cy="19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5F9D282-E96E-B55E-2BE5-37D3DB0FF158}"/>
              </a:ext>
            </a:extLst>
          </p:cNvPr>
          <p:cNvSpPr txBox="1"/>
          <p:nvPr/>
        </p:nvSpPr>
        <p:spPr>
          <a:xfrm>
            <a:off x="7508371" y="1521197"/>
            <a:ext cx="157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Look up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7DC2FA2-9224-9BA2-7765-034DD6618915}"/>
              </a:ext>
            </a:extLst>
          </p:cNvPr>
          <p:cNvSpPr/>
          <p:nvPr/>
        </p:nvSpPr>
        <p:spPr>
          <a:xfrm>
            <a:off x="5224142" y="4074360"/>
            <a:ext cx="2024418" cy="44245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A013166-9FFE-8557-7C2E-611297AA625D}"/>
              </a:ext>
            </a:extLst>
          </p:cNvPr>
          <p:cNvSpPr txBox="1"/>
          <p:nvPr/>
        </p:nvSpPr>
        <p:spPr>
          <a:xfrm>
            <a:off x="5271766" y="4073195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 code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A9E765B-761C-8E25-5A7D-058F88F27591}"/>
              </a:ext>
            </a:extLst>
          </p:cNvPr>
          <p:cNvSpPr/>
          <p:nvPr/>
        </p:nvSpPr>
        <p:spPr>
          <a:xfrm>
            <a:off x="5238010" y="167984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F5534CD-0148-5952-CD7B-54C6DAD16A3F}"/>
              </a:ext>
            </a:extLst>
          </p:cNvPr>
          <p:cNvSpPr txBox="1"/>
          <p:nvPr/>
        </p:nvSpPr>
        <p:spPr>
          <a:xfrm>
            <a:off x="5238010" y="167867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BBC7C-D197-250F-AA81-E125BD78CDF9}"/>
              </a:ext>
            </a:extLst>
          </p:cNvPr>
          <p:cNvSpPr txBox="1"/>
          <p:nvPr/>
        </p:nvSpPr>
        <p:spPr>
          <a:xfrm>
            <a:off x="1296696" y="2335440"/>
            <a:ext cx="133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6FA0-1AEF-0887-E747-F01B797311DF}"/>
              </a:ext>
            </a:extLst>
          </p:cNvPr>
          <p:cNvGrpSpPr/>
          <p:nvPr/>
        </p:nvGrpSpPr>
        <p:grpSpPr>
          <a:xfrm>
            <a:off x="884883" y="1958165"/>
            <a:ext cx="2174492" cy="2314931"/>
            <a:chOff x="1769789" y="1830349"/>
            <a:chExt cx="2174492" cy="23149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C4807C-282C-77B7-DAB8-946507D6C2FA}"/>
                </a:ext>
              </a:extLst>
            </p:cNvPr>
            <p:cNvSpPr/>
            <p:nvPr/>
          </p:nvSpPr>
          <p:spPr>
            <a:xfrm>
              <a:off x="1772590" y="1838507"/>
              <a:ext cx="2171691" cy="230677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7F6221-4EE4-D96D-00CA-966CC44D97C5}"/>
                </a:ext>
              </a:extLst>
            </p:cNvPr>
            <p:cNvSpPr txBox="1"/>
            <p:nvPr/>
          </p:nvSpPr>
          <p:spPr>
            <a:xfrm>
              <a:off x="1769789" y="1830349"/>
              <a:ext cx="2171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Link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53BE000-DB3B-DC29-A251-4C564E08F5F1}"/>
              </a:ext>
            </a:extLst>
          </p:cNvPr>
          <p:cNvSpPr/>
          <p:nvPr/>
        </p:nvSpPr>
        <p:spPr>
          <a:xfrm>
            <a:off x="1199042" y="2335441"/>
            <a:ext cx="1568324" cy="6546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28D17-0C06-C549-93CA-52DD11006C48}"/>
              </a:ext>
            </a:extLst>
          </p:cNvPr>
          <p:cNvSpPr/>
          <p:nvPr/>
        </p:nvSpPr>
        <p:spPr>
          <a:xfrm>
            <a:off x="1199042" y="3162660"/>
            <a:ext cx="1568324" cy="95326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BB4B0-07C5-5E9A-ADCA-1703F6E166A4}"/>
              </a:ext>
            </a:extLst>
          </p:cNvPr>
          <p:cNvSpPr txBox="1"/>
          <p:nvPr/>
        </p:nvSpPr>
        <p:spPr>
          <a:xfrm>
            <a:off x="1199042" y="3161495"/>
            <a:ext cx="1568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3514B-29A4-3489-3345-A798E9FD5AE8}"/>
              </a:ext>
            </a:extLst>
          </p:cNvPr>
          <p:cNvSpPr/>
          <p:nvPr/>
        </p:nvSpPr>
        <p:spPr>
          <a:xfrm>
            <a:off x="532414" y="1547296"/>
            <a:ext cx="2834639" cy="284428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FB22A-FFEF-093E-BF85-FD1E4625185E}"/>
              </a:ext>
            </a:extLst>
          </p:cNvPr>
          <p:cNvSpPr txBox="1"/>
          <p:nvPr/>
        </p:nvSpPr>
        <p:spPr>
          <a:xfrm>
            <a:off x="741578" y="1539673"/>
            <a:ext cx="247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message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59B61-993F-3BC6-772C-975FB3D2F8DF}"/>
              </a:ext>
            </a:extLst>
          </p:cNvPr>
          <p:cNvSpPr/>
          <p:nvPr/>
        </p:nvSpPr>
        <p:spPr>
          <a:xfrm>
            <a:off x="261040" y="410441"/>
            <a:ext cx="3435889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09FCE-E900-951C-D16A-9EA2DFEC19C4}"/>
              </a:ext>
            </a:extLst>
          </p:cNvPr>
          <p:cNvSpPr txBox="1"/>
          <p:nvPr/>
        </p:nvSpPr>
        <p:spPr>
          <a:xfrm>
            <a:off x="259487" y="422485"/>
            <a:ext cx="34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47B41-CA8C-6FC1-CFEB-3722D3E5B39A}"/>
              </a:ext>
            </a:extLst>
          </p:cNvPr>
          <p:cNvSpPr/>
          <p:nvPr/>
        </p:nvSpPr>
        <p:spPr>
          <a:xfrm>
            <a:off x="407823" y="799439"/>
            <a:ext cx="3131790" cy="43875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680B1-9DD0-E754-323F-AE62A71BD576}"/>
              </a:ext>
            </a:extLst>
          </p:cNvPr>
          <p:cNvSpPr txBox="1"/>
          <p:nvPr/>
        </p:nvSpPr>
        <p:spPr>
          <a:xfrm>
            <a:off x="406269" y="791817"/>
            <a:ext cx="313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BEBC4B-F6D1-6A61-DE35-080A1BAB639A}"/>
              </a:ext>
            </a:extLst>
          </p:cNvPr>
          <p:cNvSpPr/>
          <p:nvPr/>
        </p:nvSpPr>
        <p:spPr>
          <a:xfrm>
            <a:off x="5101292" y="1282803"/>
            <a:ext cx="2344274" cy="3365201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AD26C-2B81-9269-63B1-5952D5898346}"/>
              </a:ext>
            </a:extLst>
          </p:cNvPr>
          <p:cNvSpPr txBox="1"/>
          <p:nvPr/>
        </p:nvSpPr>
        <p:spPr>
          <a:xfrm>
            <a:off x="5235419" y="1258405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GET request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26BBE-CDD6-BB9B-A84F-47DB42ACF549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3059375" y="2965404"/>
            <a:ext cx="2041917" cy="15430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3C63BEB-6E06-5842-E291-877FF2904893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4699FB-C60E-B437-4BF6-D31E4B5E1B24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058D4E-712F-EFAB-CADA-68A5036100FD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FB1287-5AEA-1A3E-5B4B-67F5BABABF77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1B1D9E-507F-FE5D-782D-895629A11E88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388374-57A2-A0DF-E148-3C7C33B0054E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B698F-F62A-D964-FF3F-92B49E393496}"/>
              </a:ext>
            </a:extLst>
          </p:cNvPr>
          <p:cNvSpPr txBox="1"/>
          <p:nvPr/>
        </p:nvSpPr>
        <p:spPr>
          <a:xfrm>
            <a:off x="9361694" y="219088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D99430-5AA3-9A01-EBF9-929CC9243DEC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5F9C68-E7D2-BB0E-1C83-B241FC8AFFFB}"/>
              </a:ext>
            </a:extLst>
          </p:cNvPr>
          <p:cNvSpPr txBox="1"/>
          <p:nvPr/>
        </p:nvSpPr>
        <p:spPr>
          <a:xfrm>
            <a:off x="9356056" y="2758263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46483B-F5FD-3603-28E3-D75B3029138E}"/>
              </a:ext>
            </a:extLst>
          </p:cNvPr>
          <p:cNvSpPr/>
          <p:nvPr/>
        </p:nvSpPr>
        <p:spPr>
          <a:xfrm>
            <a:off x="9327819" y="274752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1CFFDF-7B7A-5584-8ED3-F610A1174A54}"/>
              </a:ext>
            </a:extLst>
          </p:cNvPr>
          <p:cNvSpPr txBox="1"/>
          <p:nvPr/>
        </p:nvSpPr>
        <p:spPr>
          <a:xfrm>
            <a:off x="9354044" y="4092257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. 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9A3E1F-7A3D-C7B8-A183-C5E5901BE4F3}"/>
              </a:ext>
            </a:extLst>
          </p:cNvPr>
          <p:cNvSpPr/>
          <p:nvPr/>
        </p:nvSpPr>
        <p:spPr>
          <a:xfrm>
            <a:off x="9327820" y="4094025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A63F28-64B2-5630-CEFA-5E7823EB1446}"/>
              </a:ext>
            </a:extLst>
          </p:cNvPr>
          <p:cNvSpPr txBox="1"/>
          <p:nvPr/>
        </p:nvSpPr>
        <p:spPr>
          <a:xfrm>
            <a:off x="9344287" y="4663135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EC5C8D-CA75-749A-DFD3-E9204C4A0563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BCDFE9-DD00-7063-FE43-F0B9A321CEFA}"/>
              </a:ext>
            </a:extLst>
          </p:cNvPr>
          <p:cNvSpPr txBox="1"/>
          <p:nvPr/>
        </p:nvSpPr>
        <p:spPr>
          <a:xfrm>
            <a:off x="9344287" y="5206728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FE0418-98C4-5472-148B-87BECFF4A199}"/>
              </a:ext>
            </a:extLst>
          </p:cNvPr>
          <p:cNvSpPr/>
          <p:nvPr/>
        </p:nvSpPr>
        <p:spPr>
          <a:xfrm>
            <a:off x="9327822" y="518794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78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Deriving the seed and generating the authentication challenge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746760" y="809807"/>
            <a:ext cx="404622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745205" y="801649"/>
            <a:ext cx="40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B739F-FDDF-B611-6907-72B9C30AB208}"/>
              </a:ext>
            </a:extLst>
          </p:cNvPr>
          <p:cNvSpPr/>
          <p:nvPr/>
        </p:nvSpPr>
        <p:spPr>
          <a:xfrm>
            <a:off x="533400" y="439938"/>
            <a:ext cx="11376661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A7007-27CA-A3B9-8C9B-39EF77C12F29}"/>
              </a:ext>
            </a:extLst>
          </p:cNvPr>
          <p:cNvSpPr txBox="1"/>
          <p:nvPr/>
        </p:nvSpPr>
        <p:spPr>
          <a:xfrm>
            <a:off x="531845" y="432317"/>
            <a:ext cx="113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616E509-765F-6255-0FE0-CC959A4C2ECD}"/>
              </a:ext>
            </a:extLst>
          </p:cNvPr>
          <p:cNvSpPr/>
          <p:nvPr/>
        </p:nvSpPr>
        <p:spPr>
          <a:xfrm>
            <a:off x="5814060" y="809807"/>
            <a:ext cx="591312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9E5AC-3E48-1309-9629-558756618720}"/>
              </a:ext>
            </a:extLst>
          </p:cNvPr>
          <p:cNvSpPr txBox="1"/>
          <p:nvPr/>
        </p:nvSpPr>
        <p:spPr>
          <a:xfrm>
            <a:off x="5812505" y="809807"/>
            <a:ext cx="59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7C0D0-25D9-F739-8007-FB6BC204F12F}"/>
              </a:ext>
            </a:extLst>
          </p:cNvPr>
          <p:cNvSpPr/>
          <p:nvPr/>
        </p:nvSpPr>
        <p:spPr>
          <a:xfrm>
            <a:off x="6023758" y="2655876"/>
            <a:ext cx="2343002" cy="204566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EC9D18-52EA-DB9C-5013-E819E3AC9761}"/>
              </a:ext>
            </a:extLst>
          </p:cNvPr>
          <p:cNvSpPr txBox="1"/>
          <p:nvPr/>
        </p:nvSpPr>
        <p:spPr>
          <a:xfrm>
            <a:off x="6101412" y="2654711"/>
            <a:ext cx="2265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Rotation record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B681C-A592-EAA3-F396-EDE1712F7B6F}"/>
              </a:ext>
            </a:extLst>
          </p:cNvPr>
          <p:cNvSpPr/>
          <p:nvPr/>
        </p:nvSpPr>
        <p:spPr>
          <a:xfrm>
            <a:off x="6173140" y="4092989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C96E74-2D15-63BA-19D9-9CF516932EA6}"/>
              </a:ext>
            </a:extLst>
          </p:cNvPr>
          <p:cNvSpPr txBox="1"/>
          <p:nvPr/>
        </p:nvSpPr>
        <p:spPr>
          <a:xfrm>
            <a:off x="6220764" y="4091823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3371B2-CCA8-28C7-A453-82204D7ED13A}"/>
              </a:ext>
            </a:extLst>
          </p:cNvPr>
          <p:cNvSpPr/>
          <p:nvPr/>
        </p:nvSpPr>
        <p:spPr>
          <a:xfrm>
            <a:off x="6165795" y="3285992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BC8D24-3DEC-4CE8-D78C-E6DC165B432E}"/>
              </a:ext>
            </a:extLst>
          </p:cNvPr>
          <p:cNvSpPr txBox="1"/>
          <p:nvPr/>
        </p:nvSpPr>
        <p:spPr>
          <a:xfrm>
            <a:off x="6213419" y="3284827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15C332-D3D8-1BDD-E48E-2F95B4A97CA7}"/>
              </a:ext>
            </a:extLst>
          </p:cNvPr>
          <p:cNvSpPr/>
          <p:nvPr/>
        </p:nvSpPr>
        <p:spPr>
          <a:xfrm>
            <a:off x="910535" y="1685125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E383D6-64D3-2005-27BA-F588AEE546E8}"/>
              </a:ext>
            </a:extLst>
          </p:cNvPr>
          <p:cNvSpPr txBox="1"/>
          <p:nvPr/>
        </p:nvSpPr>
        <p:spPr>
          <a:xfrm>
            <a:off x="910535" y="1683959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7EA8D6-C8EB-D722-5376-CB1FDF32F8E5}"/>
              </a:ext>
            </a:extLst>
          </p:cNvPr>
          <p:cNvSpPr/>
          <p:nvPr/>
        </p:nvSpPr>
        <p:spPr>
          <a:xfrm>
            <a:off x="3322320" y="2866169"/>
            <a:ext cx="1309352" cy="40689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B429D49-BA44-D6F3-33F2-72EEA9BEDC21}"/>
              </a:ext>
            </a:extLst>
          </p:cNvPr>
          <p:cNvSpPr/>
          <p:nvPr/>
        </p:nvSpPr>
        <p:spPr>
          <a:xfrm>
            <a:off x="910536" y="520318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76AB98-1EA3-0304-C19B-6C92153D34BF}"/>
              </a:ext>
            </a:extLst>
          </p:cNvPr>
          <p:cNvSpPr txBox="1"/>
          <p:nvPr/>
        </p:nvSpPr>
        <p:spPr>
          <a:xfrm>
            <a:off x="910535" y="5202023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84AB06-4194-C90D-7F53-62BCBCC769BD}"/>
              </a:ext>
            </a:extLst>
          </p:cNvPr>
          <p:cNvSpPr/>
          <p:nvPr/>
        </p:nvSpPr>
        <p:spPr>
          <a:xfrm>
            <a:off x="910536" y="520318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D8E13C6-02E9-F1CB-A6DD-DD5384C4B376}"/>
              </a:ext>
            </a:extLst>
          </p:cNvPr>
          <p:cNvSpPr/>
          <p:nvPr/>
        </p:nvSpPr>
        <p:spPr>
          <a:xfrm>
            <a:off x="3322320" y="5054894"/>
            <a:ext cx="1309352" cy="70656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48C01D-51DB-D2E4-1F20-7262458E5511}"/>
              </a:ext>
            </a:extLst>
          </p:cNvPr>
          <p:cNvSpPr txBox="1"/>
          <p:nvPr/>
        </p:nvSpPr>
        <p:spPr>
          <a:xfrm>
            <a:off x="3322320" y="2865003"/>
            <a:ext cx="13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HKDF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454CFBA-91DB-F21B-47E7-014C312F81BC}"/>
              </a:ext>
            </a:extLst>
          </p:cNvPr>
          <p:cNvCxnSpPr>
            <a:cxnSpLocks/>
          </p:cNvCxnSpPr>
          <p:nvPr/>
        </p:nvCxnSpPr>
        <p:spPr>
          <a:xfrm>
            <a:off x="4631672" y="5380986"/>
            <a:ext cx="4688805" cy="647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65055E-DF9C-2544-9BA1-39F822F9820B}"/>
              </a:ext>
            </a:extLst>
          </p:cNvPr>
          <p:cNvCxnSpPr>
            <a:cxnSpLocks/>
            <a:stCxn id="77" idx="1"/>
            <a:endCxn id="75" idx="3"/>
          </p:cNvCxnSpPr>
          <p:nvPr/>
        </p:nvCxnSpPr>
        <p:spPr>
          <a:xfrm flipH="1" flipV="1">
            <a:off x="2934952" y="5406634"/>
            <a:ext cx="387368" cy="15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8C6530D-D838-891A-292E-9F94638647D3}"/>
              </a:ext>
            </a:extLst>
          </p:cNvPr>
          <p:cNvSpPr txBox="1"/>
          <p:nvPr/>
        </p:nvSpPr>
        <p:spPr>
          <a:xfrm>
            <a:off x="3322320" y="5064290"/>
            <a:ext cx="13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bit generation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3838BB8-9CEA-D2A7-53A7-1842CA3D5970}"/>
              </a:ext>
            </a:extLst>
          </p:cNvPr>
          <p:cNvCxnSpPr>
            <a:cxnSpLocks/>
          </p:cNvCxnSpPr>
          <p:nvPr/>
        </p:nvCxnSpPr>
        <p:spPr>
          <a:xfrm>
            <a:off x="2927608" y="1874976"/>
            <a:ext cx="1047119" cy="59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D2363D0-6D6E-7B4C-C0BB-704B7568FDCB}"/>
              </a:ext>
            </a:extLst>
          </p:cNvPr>
          <p:cNvCxnSpPr>
            <a:cxnSpLocks/>
          </p:cNvCxnSpPr>
          <p:nvPr/>
        </p:nvCxnSpPr>
        <p:spPr>
          <a:xfrm flipH="1">
            <a:off x="3976996" y="4284809"/>
            <a:ext cx="21843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D278B1F-1CFF-7C0F-0760-124E29A84B51}"/>
              </a:ext>
            </a:extLst>
          </p:cNvPr>
          <p:cNvSpPr/>
          <p:nvPr/>
        </p:nvSpPr>
        <p:spPr>
          <a:xfrm>
            <a:off x="910535" y="286034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B4C2D74-176E-3455-2B63-B175C553BAFE}"/>
              </a:ext>
            </a:extLst>
          </p:cNvPr>
          <p:cNvSpPr txBox="1"/>
          <p:nvPr/>
        </p:nvSpPr>
        <p:spPr>
          <a:xfrm>
            <a:off x="910535" y="2859175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Email-derived seed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C89AA03-3F9F-1579-6244-BF735906DA56}"/>
              </a:ext>
            </a:extLst>
          </p:cNvPr>
          <p:cNvCxnSpPr>
            <a:cxnSpLocks/>
          </p:cNvCxnSpPr>
          <p:nvPr/>
        </p:nvCxnSpPr>
        <p:spPr>
          <a:xfrm flipH="1" flipV="1">
            <a:off x="3974727" y="3284827"/>
            <a:ext cx="2268" cy="9999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188B0EB-FEFB-DE06-A44F-438ADBAFB91F}"/>
              </a:ext>
            </a:extLst>
          </p:cNvPr>
          <p:cNvCxnSpPr>
            <a:cxnSpLocks/>
          </p:cNvCxnSpPr>
          <p:nvPr/>
        </p:nvCxnSpPr>
        <p:spPr>
          <a:xfrm flipH="1">
            <a:off x="3974727" y="1880926"/>
            <a:ext cx="2268" cy="9999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B2C83A4-DCA9-2C42-07BC-6CADEFA9D099}"/>
              </a:ext>
            </a:extLst>
          </p:cNvPr>
          <p:cNvCxnSpPr>
            <a:cxnSpLocks/>
          </p:cNvCxnSpPr>
          <p:nvPr/>
        </p:nvCxnSpPr>
        <p:spPr>
          <a:xfrm flipH="1" flipV="1">
            <a:off x="2944468" y="3049917"/>
            <a:ext cx="387368" cy="15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DE0942F-81A2-F76D-CB76-2B3D77190D52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8190213" y="3627936"/>
            <a:ext cx="1106454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EE58F10-CF11-9D3A-646B-020750C48C93}"/>
              </a:ext>
            </a:extLst>
          </p:cNvPr>
          <p:cNvSpPr txBox="1"/>
          <p:nvPr/>
        </p:nvSpPr>
        <p:spPr>
          <a:xfrm>
            <a:off x="8414653" y="3284827"/>
            <a:ext cx="74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Look up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E5E742-E7FE-DF90-71E7-D12A5B2247A1}"/>
              </a:ext>
            </a:extLst>
          </p:cNvPr>
          <p:cNvSpPr txBox="1"/>
          <p:nvPr/>
        </p:nvSpPr>
        <p:spPr>
          <a:xfrm>
            <a:off x="7932078" y="4999204"/>
            <a:ext cx="157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Update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2FC57C-8EAA-ADA5-59D4-A9B90530CD37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746CF7-5D6A-9F72-D7C0-E86BB330D9EB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35045A-4B46-DA52-659B-C8CA36545002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09F7BD-FA5A-AEF1-3AB7-2925E0464949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2DF3EB-C3A7-FE29-80B6-C1E338C7D47A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C87304-99AC-5F1F-817C-C6AEE2D912E3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F7FC38-1F43-99EC-6DDD-86CE3F1EDB9D}"/>
              </a:ext>
            </a:extLst>
          </p:cNvPr>
          <p:cNvSpPr txBox="1"/>
          <p:nvPr/>
        </p:nvSpPr>
        <p:spPr>
          <a:xfrm>
            <a:off x="9361694" y="219088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567E8A-33F9-BFA3-CC5B-C81D7B68B0E7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98DDDF-DE8C-1001-F44F-521E2E150F78}"/>
              </a:ext>
            </a:extLst>
          </p:cNvPr>
          <p:cNvSpPr txBox="1"/>
          <p:nvPr/>
        </p:nvSpPr>
        <p:spPr>
          <a:xfrm>
            <a:off x="9356056" y="2758263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F61641-9E12-9D1B-A90E-C7535F64AE47}"/>
              </a:ext>
            </a:extLst>
          </p:cNvPr>
          <p:cNvSpPr/>
          <p:nvPr/>
        </p:nvSpPr>
        <p:spPr>
          <a:xfrm>
            <a:off x="9327819" y="274752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A80E37-C3F5-6403-852B-9E1F9EA87855}"/>
              </a:ext>
            </a:extLst>
          </p:cNvPr>
          <p:cNvSpPr txBox="1"/>
          <p:nvPr/>
        </p:nvSpPr>
        <p:spPr>
          <a:xfrm>
            <a:off x="9354044" y="4092257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. code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49E539-D835-551A-BE91-270E1C7A9DE6}"/>
              </a:ext>
            </a:extLst>
          </p:cNvPr>
          <p:cNvSpPr/>
          <p:nvPr/>
        </p:nvSpPr>
        <p:spPr>
          <a:xfrm>
            <a:off x="9327820" y="4094025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AF3729-8CAF-CB05-6579-018C65321040}"/>
              </a:ext>
            </a:extLst>
          </p:cNvPr>
          <p:cNvSpPr txBox="1"/>
          <p:nvPr/>
        </p:nvSpPr>
        <p:spPr>
          <a:xfrm>
            <a:off x="9344287" y="4663135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0CA3F9-C783-67E9-CA04-164BDA4636AB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A1AB2-BCD9-B796-4F80-EE8BCAA142CC}"/>
              </a:ext>
            </a:extLst>
          </p:cNvPr>
          <p:cNvSpPr txBox="1"/>
          <p:nvPr/>
        </p:nvSpPr>
        <p:spPr>
          <a:xfrm>
            <a:off x="9344287" y="5206728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C6C606-396A-3A5E-1583-0E6A4BEEE967}"/>
              </a:ext>
            </a:extLst>
          </p:cNvPr>
          <p:cNvSpPr/>
          <p:nvPr/>
        </p:nvSpPr>
        <p:spPr>
          <a:xfrm>
            <a:off x="9327822" y="518794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532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Installing the cryptographic credential in the new browser and getting the password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6347460" y="809807"/>
            <a:ext cx="235458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6345906" y="801649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B739F-FDDF-B611-6907-72B9C30AB208}"/>
              </a:ext>
            </a:extLst>
          </p:cNvPr>
          <p:cNvSpPr/>
          <p:nvPr/>
        </p:nvSpPr>
        <p:spPr>
          <a:xfrm>
            <a:off x="6177508" y="467170"/>
            <a:ext cx="5769098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A7007-27CA-A3B9-8C9B-39EF77C12F29}"/>
              </a:ext>
            </a:extLst>
          </p:cNvPr>
          <p:cNvSpPr txBox="1"/>
          <p:nvPr/>
        </p:nvSpPr>
        <p:spPr>
          <a:xfrm>
            <a:off x="4867626" y="432317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15C332-D3D8-1BDD-E48E-2F95B4A97CA7}"/>
              </a:ext>
            </a:extLst>
          </p:cNvPr>
          <p:cNvSpPr/>
          <p:nvPr/>
        </p:nvSpPr>
        <p:spPr>
          <a:xfrm>
            <a:off x="6511235" y="1685125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E383D6-64D3-2005-27BA-F588AEE546E8}"/>
              </a:ext>
            </a:extLst>
          </p:cNvPr>
          <p:cNvSpPr txBox="1"/>
          <p:nvPr/>
        </p:nvSpPr>
        <p:spPr>
          <a:xfrm>
            <a:off x="6511235" y="1683959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B429D49-BA44-D6F3-33F2-72EEA9BEDC21}"/>
              </a:ext>
            </a:extLst>
          </p:cNvPr>
          <p:cNvSpPr/>
          <p:nvPr/>
        </p:nvSpPr>
        <p:spPr>
          <a:xfrm>
            <a:off x="6511236" y="351916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76AB98-1EA3-0304-C19B-6C92153D34BF}"/>
              </a:ext>
            </a:extLst>
          </p:cNvPr>
          <p:cNvSpPr txBox="1"/>
          <p:nvPr/>
        </p:nvSpPr>
        <p:spPr>
          <a:xfrm>
            <a:off x="6511235" y="3518003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84AB06-4194-C90D-7F53-62BCBCC769BD}"/>
              </a:ext>
            </a:extLst>
          </p:cNvPr>
          <p:cNvSpPr/>
          <p:nvPr/>
        </p:nvSpPr>
        <p:spPr>
          <a:xfrm>
            <a:off x="6511236" y="351916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D278B1F-1CFF-7C0F-0760-124E29A84B51}"/>
              </a:ext>
            </a:extLst>
          </p:cNvPr>
          <p:cNvSpPr/>
          <p:nvPr/>
        </p:nvSpPr>
        <p:spPr>
          <a:xfrm>
            <a:off x="6511235" y="261650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B4C2D74-176E-3455-2B63-B175C553BAFE}"/>
              </a:ext>
            </a:extLst>
          </p:cNvPr>
          <p:cNvSpPr txBox="1"/>
          <p:nvPr/>
        </p:nvSpPr>
        <p:spPr>
          <a:xfrm>
            <a:off x="6511235" y="2638195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Email-derived seed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59C8F-4F0D-FA96-C2E9-42584972FD6B}"/>
              </a:ext>
            </a:extLst>
          </p:cNvPr>
          <p:cNvSpPr/>
          <p:nvPr/>
        </p:nvSpPr>
        <p:spPr>
          <a:xfrm>
            <a:off x="733481" y="439938"/>
            <a:ext cx="4501459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FEAE2-72AB-0CF8-0DF5-7DE9AD571229}"/>
              </a:ext>
            </a:extLst>
          </p:cNvPr>
          <p:cNvSpPr txBox="1"/>
          <p:nvPr/>
        </p:nvSpPr>
        <p:spPr>
          <a:xfrm>
            <a:off x="733481" y="432317"/>
            <a:ext cx="4501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7B162-3DC9-3A7A-BB93-0B906EFDDE29}"/>
              </a:ext>
            </a:extLst>
          </p:cNvPr>
          <p:cNvSpPr/>
          <p:nvPr/>
        </p:nvSpPr>
        <p:spPr>
          <a:xfrm>
            <a:off x="916803" y="810048"/>
            <a:ext cx="4069083" cy="279917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15CAF-46E7-7AB1-D4EF-56C47DF7A90F}"/>
              </a:ext>
            </a:extLst>
          </p:cNvPr>
          <p:cNvSpPr txBox="1"/>
          <p:nvPr/>
        </p:nvSpPr>
        <p:spPr>
          <a:xfrm>
            <a:off x="944877" y="802429"/>
            <a:ext cx="404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Page with form asking for password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39AD0-0194-704B-BD0A-EECDF3A427C5}"/>
              </a:ext>
            </a:extLst>
          </p:cNvPr>
          <p:cNvSpPr/>
          <p:nvPr/>
        </p:nvSpPr>
        <p:spPr>
          <a:xfrm>
            <a:off x="2901709" y="1300765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43E35-DBD7-D0B6-C34E-1130F849F1AB}"/>
              </a:ext>
            </a:extLst>
          </p:cNvPr>
          <p:cNvSpPr txBox="1"/>
          <p:nvPr/>
        </p:nvSpPr>
        <p:spPr>
          <a:xfrm>
            <a:off x="961139" y="1306775"/>
            <a:ext cx="19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Enter password: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4D972A-8F54-5311-1CBA-6F8384661038}"/>
              </a:ext>
            </a:extLst>
          </p:cNvPr>
          <p:cNvSpPr/>
          <p:nvPr/>
        </p:nvSpPr>
        <p:spPr>
          <a:xfrm>
            <a:off x="922019" y="3805825"/>
            <a:ext cx="4069081" cy="231967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01BCAA-4B20-1A03-8CEC-52ED247BD434}"/>
              </a:ext>
            </a:extLst>
          </p:cNvPr>
          <p:cNvSpPr txBox="1"/>
          <p:nvPr/>
        </p:nvSpPr>
        <p:spPr>
          <a:xfrm>
            <a:off x="912686" y="3752958"/>
            <a:ext cx="406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7C32CF6-54D9-6765-32F9-39CBDC718857}"/>
              </a:ext>
            </a:extLst>
          </p:cNvPr>
          <p:cNvSpPr/>
          <p:nvPr/>
        </p:nvSpPr>
        <p:spPr>
          <a:xfrm>
            <a:off x="1059180" y="1901560"/>
            <a:ext cx="3765275" cy="15771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5ABA73-6D7A-EF47-3340-CB5CE64201D4}"/>
              </a:ext>
            </a:extLst>
          </p:cNvPr>
          <p:cNvSpPr txBox="1"/>
          <p:nvPr/>
        </p:nvSpPr>
        <p:spPr>
          <a:xfrm>
            <a:off x="1507513" y="1868629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code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0B66B4-13BB-E2E1-DCDF-74D2EBB8C0CC}"/>
              </a:ext>
            </a:extLst>
          </p:cNvPr>
          <p:cNvSpPr/>
          <p:nvPr/>
        </p:nvSpPr>
        <p:spPr>
          <a:xfrm>
            <a:off x="2172458" y="293198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09158D4-D88C-023D-1000-3ED195A982A4}"/>
              </a:ext>
            </a:extLst>
          </p:cNvPr>
          <p:cNvSpPr txBox="1"/>
          <p:nvPr/>
        </p:nvSpPr>
        <p:spPr>
          <a:xfrm>
            <a:off x="2172458" y="2930821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9FCFEAE-9759-4C5D-2A56-750E95584B3B}"/>
              </a:ext>
            </a:extLst>
          </p:cNvPr>
          <p:cNvSpPr/>
          <p:nvPr/>
        </p:nvSpPr>
        <p:spPr>
          <a:xfrm>
            <a:off x="2172458" y="293198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538B92B-B10F-5E32-1033-2CD85F24AC3A}"/>
              </a:ext>
            </a:extLst>
          </p:cNvPr>
          <p:cNvSpPr/>
          <p:nvPr/>
        </p:nvSpPr>
        <p:spPr>
          <a:xfrm>
            <a:off x="2172458" y="227785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2CA75CC-35E0-8050-8ADC-2E965AB810A0}"/>
              </a:ext>
            </a:extLst>
          </p:cNvPr>
          <p:cNvSpPr txBox="1"/>
          <p:nvPr/>
        </p:nvSpPr>
        <p:spPr>
          <a:xfrm>
            <a:off x="2172458" y="2276691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51E6070-BDAD-A0BC-A6AF-E5203532CC71}"/>
              </a:ext>
            </a:extLst>
          </p:cNvPr>
          <p:cNvSpPr/>
          <p:nvPr/>
        </p:nvSpPr>
        <p:spPr>
          <a:xfrm>
            <a:off x="2172458" y="227785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D557A6-D930-7FC9-4CE3-DC5928650C5C}"/>
              </a:ext>
            </a:extLst>
          </p:cNvPr>
          <p:cNvCxnSpPr>
            <a:cxnSpLocks/>
            <a:stCxn id="75" idx="1"/>
            <a:endCxn id="136" idx="3"/>
          </p:cNvCxnSpPr>
          <p:nvPr/>
        </p:nvCxnSpPr>
        <p:spPr>
          <a:xfrm flipH="1" flipV="1">
            <a:off x="3723352" y="3115487"/>
            <a:ext cx="2787884" cy="6071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BE415B6-1C42-C1B3-A489-84632A7A2589}"/>
              </a:ext>
            </a:extLst>
          </p:cNvPr>
          <p:cNvCxnSpPr>
            <a:cxnSpLocks/>
          </p:cNvCxnSpPr>
          <p:nvPr/>
        </p:nvCxnSpPr>
        <p:spPr>
          <a:xfrm flipH="1">
            <a:off x="3710507" y="1872796"/>
            <a:ext cx="2787884" cy="60712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F1D36D6-001E-33FA-C519-68E3E209E0F3}"/>
              </a:ext>
            </a:extLst>
          </p:cNvPr>
          <p:cNvCxnSpPr>
            <a:cxnSpLocks/>
          </p:cNvCxnSpPr>
          <p:nvPr/>
        </p:nvCxnSpPr>
        <p:spPr>
          <a:xfrm flipH="1">
            <a:off x="1965961" y="2827032"/>
            <a:ext cx="454527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004EF-5227-505E-21F2-E5407BFDB163}"/>
              </a:ext>
            </a:extLst>
          </p:cNvPr>
          <p:cNvCxnSpPr>
            <a:cxnSpLocks/>
          </p:cNvCxnSpPr>
          <p:nvPr/>
        </p:nvCxnSpPr>
        <p:spPr>
          <a:xfrm>
            <a:off x="596321" y="999830"/>
            <a:ext cx="2817439" cy="47141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68A357-D38E-98AE-0E8E-2D3D85628A44}"/>
              </a:ext>
            </a:extLst>
          </p:cNvPr>
          <p:cNvGrpSpPr/>
          <p:nvPr/>
        </p:nvGrpSpPr>
        <p:grpSpPr>
          <a:xfrm>
            <a:off x="108207" y="417833"/>
            <a:ext cx="413721" cy="941169"/>
            <a:chOff x="199647" y="1035115"/>
            <a:chExt cx="478184" cy="108461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756873-0A47-B63A-415E-5B3128188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33" y="1219978"/>
              <a:ext cx="6028" cy="478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0F886B8-31C3-EE06-C850-07F38A2A6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095" y="1683964"/>
              <a:ext cx="163165" cy="435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F40126-BB1B-9A38-3AD7-22E8F84AB8D9}"/>
                </a:ext>
              </a:extLst>
            </p:cNvPr>
            <p:cNvCxnSpPr>
              <a:cxnSpLocks/>
            </p:cNvCxnSpPr>
            <p:nvPr/>
          </p:nvCxnSpPr>
          <p:spPr>
            <a:xfrm>
              <a:off x="435233" y="1683964"/>
              <a:ext cx="163165" cy="435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E9B7E72-2AC5-5F1E-FF27-1E872E1423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5725" y="1148920"/>
              <a:ext cx="6028" cy="478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0A40CE-EA01-7AFA-276E-8B6DD136F87A}"/>
                </a:ext>
              </a:extLst>
            </p:cNvPr>
            <p:cNvSpPr/>
            <p:nvPr/>
          </p:nvSpPr>
          <p:spPr>
            <a:xfrm>
              <a:off x="346010" y="1035115"/>
              <a:ext cx="219456" cy="2169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3795728-48B5-B53F-2BBD-9A77D36671E3}"/>
              </a:ext>
            </a:extLst>
          </p:cNvPr>
          <p:cNvSpPr/>
          <p:nvPr/>
        </p:nvSpPr>
        <p:spPr>
          <a:xfrm>
            <a:off x="2747078" y="448912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789FDD-41F3-EC1D-1679-3879B17410C9}"/>
              </a:ext>
            </a:extLst>
          </p:cNvPr>
          <p:cNvSpPr txBox="1"/>
          <p:nvPr/>
        </p:nvSpPr>
        <p:spPr>
          <a:xfrm>
            <a:off x="2747078" y="448795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0DD494-63A1-EBCD-F4EB-B4578249B2E8}"/>
              </a:ext>
            </a:extLst>
          </p:cNvPr>
          <p:cNvSpPr/>
          <p:nvPr/>
        </p:nvSpPr>
        <p:spPr>
          <a:xfrm>
            <a:off x="2747078" y="4974892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8536A1-FE2D-8B02-D50D-1D2082944E45}"/>
              </a:ext>
            </a:extLst>
          </p:cNvPr>
          <p:cNvSpPr txBox="1"/>
          <p:nvPr/>
        </p:nvSpPr>
        <p:spPr>
          <a:xfrm>
            <a:off x="2747078" y="497372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A56588-379E-198F-45A5-95B21F1C807C}"/>
              </a:ext>
            </a:extLst>
          </p:cNvPr>
          <p:cNvSpPr/>
          <p:nvPr/>
        </p:nvSpPr>
        <p:spPr>
          <a:xfrm>
            <a:off x="2747078" y="545348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A905D5-1FE0-3150-9928-3B5D9A7756E0}"/>
              </a:ext>
            </a:extLst>
          </p:cNvPr>
          <p:cNvSpPr txBox="1"/>
          <p:nvPr/>
        </p:nvSpPr>
        <p:spPr>
          <a:xfrm>
            <a:off x="2747078" y="545231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Secret salt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7EEB3B-8A0D-C2BB-9488-F976B68930B7}"/>
              </a:ext>
            </a:extLst>
          </p:cNvPr>
          <p:cNvSpPr/>
          <p:nvPr/>
        </p:nvSpPr>
        <p:spPr>
          <a:xfrm>
            <a:off x="2279829" y="4169104"/>
            <a:ext cx="2551251" cy="177301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E44862-0628-9C32-96C1-839BBE99F2F2}"/>
              </a:ext>
            </a:extLst>
          </p:cNvPr>
          <p:cNvSpPr txBox="1"/>
          <p:nvPr/>
        </p:nvSpPr>
        <p:spPr>
          <a:xfrm>
            <a:off x="2255521" y="4152756"/>
            <a:ext cx="25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Cryptographic credential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431766-704B-D1DA-67B0-14E505E20ED7}"/>
              </a:ext>
            </a:extLst>
          </p:cNvPr>
          <p:cNvCxnSpPr>
            <a:cxnSpLocks/>
          </p:cNvCxnSpPr>
          <p:nvPr/>
        </p:nvCxnSpPr>
        <p:spPr>
          <a:xfrm>
            <a:off x="1959142" y="5203211"/>
            <a:ext cx="81504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40BBCC8-BE0B-2DD2-10AC-A27DD3268FCA}"/>
              </a:ext>
            </a:extLst>
          </p:cNvPr>
          <p:cNvSpPr/>
          <p:nvPr/>
        </p:nvSpPr>
        <p:spPr>
          <a:xfrm>
            <a:off x="1216362" y="5010246"/>
            <a:ext cx="722928" cy="36816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75FD31-FA85-F997-B1EB-5856900898D5}"/>
              </a:ext>
            </a:extLst>
          </p:cNvPr>
          <p:cNvSpPr txBox="1"/>
          <p:nvPr/>
        </p:nvSpPr>
        <p:spPr>
          <a:xfrm>
            <a:off x="1216361" y="5021350"/>
            <a:ext cx="77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DRBG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8E3870-51B9-6F1F-FFC4-632CB9D71E67}"/>
              </a:ext>
            </a:extLst>
          </p:cNvPr>
          <p:cNvCxnSpPr>
            <a:cxnSpLocks/>
          </p:cNvCxnSpPr>
          <p:nvPr/>
        </p:nvCxnSpPr>
        <p:spPr>
          <a:xfrm>
            <a:off x="1906294" y="5304899"/>
            <a:ext cx="867894" cy="3566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E91485-FA9E-027E-E699-A9598C5DBE31}"/>
              </a:ext>
            </a:extLst>
          </p:cNvPr>
          <p:cNvCxnSpPr>
            <a:cxnSpLocks/>
          </p:cNvCxnSpPr>
          <p:nvPr/>
        </p:nvCxnSpPr>
        <p:spPr>
          <a:xfrm flipV="1">
            <a:off x="1890676" y="4747541"/>
            <a:ext cx="867894" cy="3566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1C8860-8F32-FFB2-BD7E-393BFE1B92F9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601638" y="3027052"/>
            <a:ext cx="2373" cy="19942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681B146-68DA-9308-E9B7-529C46C75233}"/>
              </a:ext>
            </a:extLst>
          </p:cNvPr>
          <p:cNvSpPr/>
          <p:nvPr/>
        </p:nvSpPr>
        <p:spPr>
          <a:xfrm>
            <a:off x="1242060" y="2624039"/>
            <a:ext cx="723901" cy="40301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CB40A1-757F-E8BF-B15F-544B6EB85A44}"/>
              </a:ext>
            </a:extLst>
          </p:cNvPr>
          <p:cNvSpPr txBox="1"/>
          <p:nvPr/>
        </p:nvSpPr>
        <p:spPr>
          <a:xfrm>
            <a:off x="1242061" y="262287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BF4344-D8D7-8F27-E0C9-4A13F5D45BD7}"/>
              </a:ext>
            </a:extLst>
          </p:cNvPr>
          <p:cNvSpPr txBox="1"/>
          <p:nvPr/>
        </p:nvSpPr>
        <p:spPr>
          <a:xfrm>
            <a:off x="9028147" y="829471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8088CD-8540-C786-6FBF-EB1916BBBD97}"/>
              </a:ext>
            </a:extLst>
          </p:cNvPr>
          <p:cNvSpPr/>
          <p:nvPr/>
        </p:nvSpPr>
        <p:spPr>
          <a:xfrm>
            <a:off x="8973625" y="805897"/>
            <a:ext cx="2752001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4FAEA4E-6C66-169F-4E30-AB7C67AC5E55}"/>
              </a:ext>
            </a:extLst>
          </p:cNvPr>
          <p:cNvSpPr txBox="1"/>
          <p:nvPr/>
        </p:nvSpPr>
        <p:spPr>
          <a:xfrm>
            <a:off x="2901708" y="1274635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277768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Authenticating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7175510" y="809807"/>
            <a:ext cx="2395209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7173957" y="801649"/>
            <a:ext cx="239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B739F-FDDF-B611-6907-72B9C30AB208}"/>
              </a:ext>
            </a:extLst>
          </p:cNvPr>
          <p:cNvSpPr/>
          <p:nvPr/>
        </p:nvSpPr>
        <p:spPr>
          <a:xfrm>
            <a:off x="6957062" y="467170"/>
            <a:ext cx="4989544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A7007-27CA-A3B9-8C9B-39EF77C12F29}"/>
              </a:ext>
            </a:extLst>
          </p:cNvPr>
          <p:cNvSpPr txBox="1"/>
          <p:nvPr/>
        </p:nvSpPr>
        <p:spPr>
          <a:xfrm>
            <a:off x="6957062" y="432317"/>
            <a:ext cx="495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616E509-765F-6255-0FE0-CC959A4C2ECD}"/>
              </a:ext>
            </a:extLst>
          </p:cNvPr>
          <p:cNvSpPr/>
          <p:nvPr/>
        </p:nvSpPr>
        <p:spPr>
          <a:xfrm>
            <a:off x="9791700" y="809807"/>
            <a:ext cx="193548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9E5AC-3E48-1309-9629-558756618720}"/>
              </a:ext>
            </a:extLst>
          </p:cNvPr>
          <p:cNvSpPr txBox="1"/>
          <p:nvPr/>
        </p:nvSpPr>
        <p:spPr>
          <a:xfrm>
            <a:off x="9790145" y="809807"/>
            <a:ext cx="193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59C8F-4F0D-FA96-C2E9-42584972FD6B}"/>
              </a:ext>
            </a:extLst>
          </p:cNvPr>
          <p:cNvSpPr/>
          <p:nvPr/>
        </p:nvSpPr>
        <p:spPr>
          <a:xfrm>
            <a:off x="733481" y="439938"/>
            <a:ext cx="5530159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FEAE2-72AB-0CF8-0DF5-7DE9AD571229}"/>
              </a:ext>
            </a:extLst>
          </p:cNvPr>
          <p:cNvSpPr txBox="1"/>
          <p:nvPr/>
        </p:nvSpPr>
        <p:spPr>
          <a:xfrm>
            <a:off x="749033" y="439677"/>
            <a:ext cx="553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39AD0-0194-704B-BD0A-EECDF3A427C5}"/>
              </a:ext>
            </a:extLst>
          </p:cNvPr>
          <p:cNvSpPr/>
          <p:nvPr/>
        </p:nvSpPr>
        <p:spPr>
          <a:xfrm>
            <a:off x="2901709" y="1026445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43E35-DBD7-D0B6-C34E-1130F849F1AB}"/>
              </a:ext>
            </a:extLst>
          </p:cNvPr>
          <p:cNvSpPr txBox="1"/>
          <p:nvPr/>
        </p:nvSpPr>
        <p:spPr>
          <a:xfrm>
            <a:off x="961139" y="1032455"/>
            <a:ext cx="19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Enter password: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4D972A-8F54-5311-1CBA-6F8384661038}"/>
              </a:ext>
            </a:extLst>
          </p:cNvPr>
          <p:cNvSpPr/>
          <p:nvPr/>
        </p:nvSpPr>
        <p:spPr>
          <a:xfrm>
            <a:off x="922019" y="3429000"/>
            <a:ext cx="2027313" cy="24221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01BCAA-4B20-1A03-8CEC-52ED247BD434}"/>
              </a:ext>
            </a:extLst>
          </p:cNvPr>
          <p:cNvSpPr txBox="1"/>
          <p:nvPr/>
        </p:nvSpPr>
        <p:spPr>
          <a:xfrm>
            <a:off x="922020" y="3379578"/>
            <a:ext cx="197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86546B-96EA-FD55-1499-0490364D0F55}"/>
              </a:ext>
            </a:extLst>
          </p:cNvPr>
          <p:cNvSpPr/>
          <p:nvPr/>
        </p:nvSpPr>
        <p:spPr>
          <a:xfrm>
            <a:off x="1059180" y="383624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44F7B5-6AAF-64A8-C72F-76A4FA5EFE36}"/>
              </a:ext>
            </a:extLst>
          </p:cNvPr>
          <p:cNvSpPr txBox="1"/>
          <p:nvPr/>
        </p:nvSpPr>
        <p:spPr>
          <a:xfrm>
            <a:off x="1059180" y="382745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key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C1E9B6-B35D-AE7F-3592-4ECA8780B8BE}"/>
              </a:ext>
            </a:extLst>
          </p:cNvPr>
          <p:cNvSpPr/>
          <p:nvPr/>
        </p:nvSpPr>
        <p:spPr>
          <a:xfrm>
            <a:off x="1059180" y="4527752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3428AE-B79D-A568-B7E9-A5A29E8711CD}"/>
              </a:ext>
            </a:extLst>
          </p:cNvPr>
          <p:cNvSpPr txBox="1"/>
          <p:nvPr/>
        </p:nvSpPr>
        <p:spPr>
          <a:xfrm>
            <a:off x="1059180" y="452658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422E49-1535-DB71-E432-99A2B2EDC1CE}"/>
              </a:ext>
            </a:extLst>
          </p:cNvPr>
          <p:cNvSpPr/>
          <p:nvPr/>
        </p:nvSpPr>
        <p:spPr>
          <a:xfrm>
            <a:off x="1059180" y="521970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C766B7-26C2-1E6D-AB7E-74130552ACE8}"/>
              </a:ext>
            </a:extLst>
          </p:cNvPr>
          <p:cNvSpPr txBox="1"/>
          <p:nvPr/>
        </p:nvSpPr>
        <p:spPr>
          <a:xfrm>
            <a:off x="1059180" y="521853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Secret salt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7C32CF6-54D9-6765-32F9-39CBDC718857}"/>
              </a:ext>
            </a:extLst>
          </p:cNvPr>
          <p:cNvSpPr/>
          <p:nvPr/>
        </p:nvSpPr>
        <p:spPr>
          <a:xfrm>
            <a:off x="1059180" y="1627240"/>
            <a:ext cx="5036820" cy="15771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5ABA73-6D7A-EF47-3340-CB5CE64201D4}"/>
              </a:ext>
            </a:extLst>
          </p:cNvPr>
          <p:cNvSpPr txBox="1"/>
          <p:nvPr/>
        </p:nvSpPr>
        <p:spPr>
          <a:xfrm>
            <a:off x="1059179" y="1594309"/>
            <a:ext cx="189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code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90B66B4-13BB-E2E1-DCDF-74D2EBB8C0CC}"/>
              </a:ext>
            </a:extLst>
          </p:cNvPr>
          <p:cNvSpPr/>
          <p:nvPr/>
        </p:nvSpPr>
        <p:spPr>
          <a:xfrm>
            <a:off x="1227578" y="265766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09158D4-D88C-023D-1000-3ED195A982A4}"/>
              </a:ext>
            </a:extLst>
          </p:cNvPr>
          <p:cNvSpPr txBox="1"/>
          <p:nvPr/>
        </p:nvSpPr>
        <p:spPr>
          <a:xfrm>
            <a:off x="1227578" y="2656501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9FCFEAE-9759-4C5D-2A56-750E95584B3B}"/>
              </a:ext>
            </a:extLst>
          </p:cNvPr>
          <p:cNvSpPr/>
          <p:nvPr/>
        </p:nvSpPr>
        <p:spPr>
          <a:xfrm>
            <a:off x="1227578" y="265766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538B92B-B10F-5E32-1033-2CD85F24AC3A}"/>
              </a:ext>
            </a:extLst>
          </p:cNvPr>
          <p:cNvSpPr/>
          <p:nvPr/>
        </p:nvSpPr>
        <p:spPr>
          <a:xfrm>
            <a:off x="1227578" y="200353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2CA75CC-35E0-8050-8ADC-2E965AB810A0}"/>
              </a:ext>
            </a:extLst>
          </p:cNvPr>
          <p:cNvSpPr txBox="1"/>
          <p:nvPr/>
        </p:nvSpPr>
        <p:spPr>
          <a:xfrm>
            <a:off x="1227578" y="2002371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51E6070-BDAD-A0BC-A6AF-E5203532CC71}"/>
              </a:ext>
            </a:extLst>
          </p:cNvPr>
          <p:cNvSpPr/>
          <p:nvPr/>
        </p:nvSpPr>
        <p:spPr>
          <a:xfrm>
            <a:off x="1227578" y="200353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714A4-ABE5-0DCE-4FBB-96CEA456C8AD}"/>
              </a:ext>
            </a:extLst>
          </p:cNvPr>
          <p:cNvSpPr txBox="1"/>
          <p:nvPr/>
        </p:nvSpPr>
        <p:spPr>
          <a:xfrm>
            <a:off x="2901708" y="1013878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Password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F0882-F598-DAB2-2295-DA9CCA609657}"/>
              </a:ext>
            </a:extLst>
          </p:cNvPr>
          <p:cNvSpPr/>
          <p:nvPr/>
        </p:nvSpPr>
        <p:spPr>
          <a:xfrm>
            <a:off x="3128978" y="3212059"/>
            <a:ext cx="2967022" cy="2628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CC68D-F061-2E66-3083-80DF3D41180D}"/>
              </a:ext>
            </a:extLst>
          </p:cNvPr>
          <p:cNvSpPr/>
          <p:nvPr/>
        </p:nvSpPr>
        <p:spPr>
          <a:xfrm>
            <a:off x="3128978" y="3154680"/>
            <a:ext cx="2967022" cy="82307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820265-6C82-AECF-5971-83A0D1F22CA0}"/>
              </a:ext>
            </a:extLst>
          </p:cNvPr>
          <p:cNvSpPr/>
          <p:nvPr/>
        </p:nvSpPr>
        <p:spPr>
          <a:xfrm>
            <a:off x="7491013" y="1233845"/>
            <a:ext cx="1781804" cy="461733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29744-BFA6-DA51-0A41-F7B3BAF41571}"/>
              </a:ext>
            </a:extLst>
          </p:cNvPr>
          <p:cNvSpPr txBox="1"/>
          <p:nvPr/>
        </p:nvSpPr>
        <p:spPr>
          <a:xfrm>
            <a:off x="7491013" y="1233844"/>
            <a:ext cx="1781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HTTP post request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13CC51-64A2-3701-76BE-F3C4F9109740}"/>
              </a:ext>
            </a:extLst>
          </p:cNvPr>
          <p:cNvSpPr/>
          <p:nvPr/>
        </p:nvSpPr>
        <p:spPr>
          <a:xfrm>
            <a:off x="3478195" y="3697918"/>
            <a:ext cx="142146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23F5A-DCE9-1AFD-9A01-A4249E3C2E18}"/>
              </a:ext>
            </a:extLst>
          </p:cNvPr>
          <p:cNvSpPr txBox="1"/>
          <p:nvPr/>
        </p:nvSpPr>
        <p:spPr>
          <a:xfrm>
            <a:off x="3478195" y="3696752"/>
            <a:ext cx="142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Signature computation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B39032-8669-FE97-50D9-0D9650FE1657}"/>
              </a:ext>
            </a:extLst>
          </p:cNvPr>
          <p:cNvSpPr/>
          <p:nvPr/>
        </p:nvSpPr>
        <p:spPr>
          <a:xfrm>
            <a:off x="4546734" y="5076058"/>
            <a:ext cx="142146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45D12-36F4-770E-A458-04AB3078A064}"/>
              </a:ext>
            </a:extLst>
          </p:cNvPr>
          <p:cNvSpPr txBox="1"/>
          <p:nvPr/>
        </p:nvSpPr>
        <p:spPr>
          <a:xfrm>
            <a:off x="4546734" y="5074892"/>
            <a:ext cx="142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Hash function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4A4DC7-9131-1828-D0CE-73792EDB7554}"/>
              </a:ext>
            </a:extLst>
          </p:cNvPr>
          <p:cNvCxnSpPr>
            <a:cxnSpLocks/>
            <a:stCxn id="42" idx="3"/>
            <a:endCxn id="18" idx="1"/>
          </p:cNvCxnSpPr>
          <p:nvPr/>
        </p:nvCxnSpPr>
        <p:spPr>
          <a:xfrm>
            <a:off x="2776012" y="4012124"/>
            <a:ext cx="702183" cy="779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2080B07-7B38-0F32-9EEB-082D138E99EC}"/>
              </a:ext>
            </a:extLst>
          </p:cNvPr>
          <p:cNvSpPr/>
          <p:nvPr/>
        </p:nvSpPr>
        <p:spPr>
          <a:xfrm>
            <a:off x="7658725" y="3847615"/>
            <a:ext cx="1421465" cy="403019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D975AB-00F0-6B07-5740-9271BBF108D1}"/>
              </a:ext>
            </a:extLst>
          </p:cNvPr>
          <p:cNvSpPr txBox="1"/>
          <p:nvPr/>
        </p:nvSpPr>
        <p:spPr>
          <a:xfrm>
            <a:off x="7658725" y="3846449"/>
            <a:ext cx="142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Signature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D0D9D4-BB95-76A2-E643-A075048A3341}"/>
              </a:ext>
            </a:extLst>
          </p:cNvPr>
          <p:cNvSpPr/>
          <p:nvPr/>
        </p:nvSpPr>
        <p:spPr>
          <a:xfrm>
            <a:off x="7681396" y="5076058"/>
            <a:ext cx="142146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FD0BC3-7966-CCAF-E26A-DC9EE28012D9}"/>
              </a:ext>
            </a:extLst>
          </p:cNvPr>
          <p:cNvSpPr txBox="1"/>
          <p:nvPr/>
        </p:nvSpPr>
        <p:spPr>
          <a:xfrm>
            <a:off x="7681396" y="5074892"/>
            <a:ext cx="1421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Salted password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B8A122-689C-A760-AEEA-3EA289D0E998}"/>
              </a:ext>
            </a:extLst>
          </p:cNvPr>
          <p:cNvSpPr/>
          <p:nvPr/>
        </p:nvSpPr>
        <p:spPr>
          <a:xfrm>
            <a:off x="7650917" y="4514278"/>
            <a:ext cx="1451944" cy="37534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5D7615-696D-D048-0AD9-A0501596F7B2}"/>
              </a:ext>
            </a:extLst>
          </p:cNvPr>
          <p:cNvSpPr txBox="1"/>
          <p:nvPr/>
        </p:nvSpPr>
        <p:spPr>
          <a:xfrm>
            <a:off x="7650917" y="4513112"/>
            <a:ext cx="145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Public key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CFF39C-36AD-E5F7-85FA-7C193A8BB6A5}"/>
              </a:ext>
            </a:extLst>
          </p:cNvPr>
          <p:cNvSpPr/>
          <p:nvPr/>
        </p:nvSpPr>
        <p:spPr>
          <a:xfrm>
            <a:off x="7650917" y="1999188"/>
            <a:ext cx="151594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B00DBB-70F3-7547-BAD6-A7CF07B9FC2E}"/>
              </a:ext>
            </a:extLst>
          </p:cNvPr>
          <p:cNvSpPr txBox="1"/>
          <p:nvPr/>
        </p:nvSpPr>
        <p:spPr>
          <a:xfrm>
            <a:off x="7650917" y="1998022"/>
            <a:ext cx="151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BDC228-AD05-903A-D71C-408599A37D12}"/>
              </a:ext>
            </a:extLst>
          </p:cNvPr>
          <p:cNvCxnSpPr>
            <a:cxnSpLocks/>
            <a:stCxn id="143" idx="3"/>
            <a:endCxn id="33" idx="1"/>
          </p:cNvCxnSpPr>
          <p:nvPr/>
        </p:nvCxnSpPr>
        <p:spPr>
          <a:xfrm flipV="1">
            <a:off x="2778471" y="2201467"/>
            <a:ext cx="4872446" cy="55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B1E53C-D750-5753-456B-61B89770B187}"/>
              </a:ext>
            </a:extLst>
          </p:cNvPr>
          <p:cNvCxnSpPr>
            <a:cxnSpLocks/>
          </p:cNvCxnSpPr>
          <p:nvPr/>
        </p:nvCxnSpPr>
        <p:spPr>
          <a:xfrm flipV="1">
            <a:off x="2793710" y="4707575"/>
            <a:ext cx="4872446" cy="55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2AA6BB-66BA-ED06-1A75-D540B9447648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5968199" y="5398058"/>
            <a:ext cx="1713197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319CC7C-EF03-A849-48D3-F5A49A3B16C9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899660" y="4024311"/>
            <a:ext cx="2759065" cy="680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E1CE01F-D8F4-24C5-C07B-FAAC15992B47}"/>
              </a:ext>
            </a:extLst>
          </p:cNvPr>
          <p:cNvCxnSpPr>
            <a:cxnSpLocks/>
          </p:cNvCxnSpPr>
          <p:nvPr/>
        </p:nvCxnSpPr>
        <p:spPr>
          <a:xfrm>
            <a:off x="4189234" y="2853096"/>
            <a:ext cx="0" cy="84365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CFD06F5-69DE-9959-C7F0-929C78B7256F}"/>
              </a:ext>
            </a:extLst>
          </p:cNvPr>
          <p:cNvCxnSpPr>
            <a:cxnSpLocks/>
          </p:cNvCxnSpPr>
          <p:nvPr/>
        </p:nvCxnSpPr>
        <p:spPr>
          <a:xfrm>
            <a:off x="2776012" y="2845300"/>
            <a:ext cx="1412915" cy="1321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6B8E873-D09B-335F-7215-14F7917E2623}"/>
              </a:ext>
            </a:extLst>
          </p:cNvPr>
          <p:cNvCxnSpPr>
            <a:cxnSpLocks/>
          </p:cNvCxnSpPr>
          <p:nvPr/>
        </p:nvCxnSpPr>
        <p:spPr>
          <a:xfrm>
            <a:off x="5246286" y="1222108"/>
            <a:ext cx="11180" cy="38653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BFEB3FF-8F4A-0A87-FD37-94BBF95C914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618541" y="1214116"/>
            <a:ext cx="596153" cy="79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CE49C3D-FE01-5DD3-5FD2-D9C647C69FF3}"/>
              </a:ext>
            </a:extLst>
          </p:cNvPr>
          <p:cNvCxnSpPr>
            <a:cxnSpLocks/>
            <a:stCxn id="46" idx="3"/>
            <a:endCxn id="19" idx="1"/>
          </p:cNvCxnSpPr>
          <p:nvPr/>
        </p:nvCxnSpPr>
        <p:spPr>
          <a:xfrm flipV="1">
            <a:off x="2776012" y="5402451"/>
            <a:ext cx="1770722" cy="7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63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Verifying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554958" y="809807"/>
            <a:ext cx="6975257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553405" y="801649"/>
            <a:ext cx="697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B739F-FDDF-B611-6907-72B9C30AB208}"/>
              </a:ext>
            </a:extLst>
          </p:cNvPr>
          <p:cNvSpPr/>
          <p:nvPr/>
        </p:nvSpPr>
        <p:spPr>
          <a:xfrm>
            <a:off x="283494" y="467170"/>
            <a:ext cx="11663112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A7007-27CA-A3B9-8C9B-39EF77C12F29}"/>
              </a:ext>
            </a:extLst>
          </p:cNvPr>
          <p:cNvSpPr txBox="1"/>
          <p:nvPr/>
        </p:nvSpPr>
        <p:spPr>
          <a:xfrm>
            <a:off x="283494" y="432317"/>
            <a:ext cx="1162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FB84F76-0A52-2760-EB2A-D5F9ADFAAE40}"/>
              </a:ext>
            </a:extLst>
          </p:cNvPr>
          <p:cNvSpPr/>
          <p:nvPr/>
        </p:nvSpPr>
        <p:spPr>
          <a:xfrm>
            <a:off x="3330691" y="2588493"/>
            <a:ext cx="110825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91D38E-DA02-299F-F1A2-73B645B28E0E}"/>
              </a:ext>
            </a:extLst>
          </p:cNvPr>
          <p:cNvSpPr txBox="1"/>
          <p:nvPr/>
        </p:nvSpPr>
        <p:spPr>
          <a:xfrm>
            <a:off x="3330691" y="2587327"/>
            <a:ext cx="11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Hash function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17E67BF-190D-3143-3983-EECD9781C33D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749794" y="1854754"/>
            <a:ext cx="6568193" cy="90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C33044A-A4C8-FD69-DE4D-55E6ED8D5CA8}"/>
              </a:ext>
            </a:extLst>
          </p:cNvPr>
          <p:cNvCxnSpPr>
            <a:cxnSpLocks/>
            <a:stCxn id="20" idx="3"/>
            <a:endCxn id="79" idx="1"/>
          </p:cNvCxnSpPr>
          <p:nvPr/>
        </p:nvCxnSpPr>
        <p:spPr>
          <a:xfrm>
            <a:off x="2744517" y="2905695"/>
            <a:ext cx="586174" cy="47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ED5D252-441A-C0A8-A7BC-DFDC59BDB264}"/>
              </a:ext>
            </a:extLst>
          </p:cNvPr>
          <p:cNvSpPr/>
          <p:nvPr/>
        </p:nvSpPr>
        <p:spPr>
          <a:xfrm>
            <a:off x="4825225" y="2586603"/>
            <a:ext cx="944065" cy="646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B55E82-0E1E-9D7A-A1F6-CEEF725CB25F}"/>
              </a:ext>
            </a:extLst>
          </p:cNvPr>
          <p:cNvSpPr/>
          <p:nvPr/>
        </p:nvSpPr>
        <p:spPr>
          <a:xfrm>
            <a:off x="732721" y="1671254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ABB95-6BB8-253C-EF4B-8BE23C1E2D36}"/>
              </a:ext>
            </a:extLst>
          </p:cNvPr>
          <p:cNvSpPr txBox="1"/>
          <p:nvPr/>
        </p:nvSpPr>
        <p:spPr>
          <a:xfrm>
            <a:off x="732721" y="1670088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19D545-E21A-240A-B189-E8A7668D7824}"/>
              </a:ext>
            </a:extLst>
          </p:cNvPr>
          <p:cNvSpPr txBox="1"/>
          <p:nvPr/>
        </p:nvSpPr>
        <p:spPr>
          <a:xfrm>
            <a:off x="7331395" y="1521197"/>
            <a:ext cx="157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Look 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9C29A-A87D-C6B5-73A9-BF380A09F3D3}"/>
              </a:ext>
            </a:extLst>
          </p:cNvPr>
          <p:cNvSpPr/>
          <p:nvPr/>
        </p:nvSpPr>
        <p:spPr>
          <a:xfrm>
            <a:off x="6177742" y="2603644"/>
            <a:ext cx="110825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81F45A-1FB4-BABF-6353-B42D1A401B8E}"/>
              </a:ext>
            </a:extLst>
          </p:cNvPr>
          <p:cNvSpPr/>
          <p:nvPr/>
        </p:nvSpPr>
        <p:spPr>
          <a:xfrm>
            <a:off x="727444" y="2718024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46DE30-964A-FEB8-6EB6-74FE1D463F02}"/>
              </a:ext>
            </a:extLst>
          </p:cNvPr>
          <p:cNvSpPr txBox="1"/>
          <p:nvPr/>
        </p:nvSpPr>
        <p:spPr>
          <a:xfrm>
            <a:off x="727444" y="2716858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Salted password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49BB4C5-2981-5EE9-9CE8-01E29F4CE0AA}"/>
              </a:ext>
            </a:extLst>
          </p:cNvPr>
          <p:cNvSpPr txBox="1"/>
          <p:nvPr/>
        </p:nvSpPr>
        <p:spPr>
          <a:xfrm>
            <a:off x="6177742" y="2602478"/>
            <a:ext cx="11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Verify equality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45A0403-5861-4B28-C1E5-1FD4737F58B2}"/>
              </a:ext>
            </a:extLst>
          </p:cNvPr>
          <p:cNvCxnSpPr>
            <a:cxnSpLocks/>
          </p:cNvCxnSpPr>
          <p:nvPr/>
        </p:nvCxnSpPr>
        <p:spPr>
          <a:xfrm>
            <a:off x="4411462" y="2914981"/>
            <a:ext cx="426828" cy="11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44506B5A-D050-EE57-A51B-696FBC2C9645}"/>
              </a:ext>
            </a:extLst>
          </p:cNvPr>
          <p:cNvSpPr/>
          <p:nvPr/>
        </p:nvSpPr>
        <p:spPr>
          <a:xfrm>
            <a:off x="730528" y="3516715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86A9A1-7447-4581-A793-A7F2399BF3B7}"/>
              </a:ext>
            </a:extLst>
          </p:cNvPr>
          <p:cNvSpPr txBox="1"/>
          <p:nvPr/>
        </p:nvSpPr>
        <p:spPr>
          <a:xfrm>
            <a:off x="730528" y="3515549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D9C3C3-2E41-3D0F-3E4F-ADE04F7379F4}"/>
              </a:ext>
            </a:extLst>
          </p:cNvPr>
          <p:cNvSpPr/>
          <p:nvPr/>
        </p:nvSpPr>
        <p:spPr>
          <a:xfrm>
            <a:off x="727444" y="5227277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886155-2C07-B104-E2A6-994C9B79A95D}"/>
              </a:ext>
            </a:extLst>
          </p:cNvPr>
          <p:cNvSpPr txBox="1"/>
          <p:nvPr/>
        </p:nvSpPr>
        <p:spPr>
          <a:xfrm>
            <a:off x="727444" y="5226111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Signature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9E801E4-F0EE-44C2-A29D-ECC96CB37B42}"/>
              </a:ext>
            </a:extLst>
          </p:cNvPr>
          <p:cNvSpPr txBox="1"/>
          <p:nvPr/>
        </p:nvSpPr>
        <p:spPr>
          <a:xfrm>
            <a:off x="4827476" y="2612921"/>
            <a:ext cx="94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</a:t>
            </a:r>
          </a:p>
          <a:p>
            <a:pPr algn="ctr"/>
            <a:r>
              <a:rPr lang="en-US" dirty="0"/>
              <a:t>hash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A9F7639-A08D-7C48-B056-189BB6412291}"/>
              </a:ext>
            </a:extLst>
          </p:cNvPr>
          <p:cNvCxnSpPr>
            <a:cxnSpLocks/>
          </p:cNvCxnSpPr>
          <p:nvPr/>
        </p:nvCxnSpPr>
        <p:spPr>
          <a:xfrm>
            <a:off x="5771065" y="2935191"/>
            <a:ext cx="426828" cy="11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8B3B5C0-BA04-5C67-662C-4E35A543F622}"/>
              </a:ext>
            </a:extLst>
          </p:cNvPr>
          <p:cNvSpPr/>
          <p:nvPr/>
        </p:nvSpPr>
        <p:spPr>
          <a:xfrm>
            <a:off x="6182553" y="5096773"/>
            <a:ext cx="110825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3FE47B1-C86A-596F-CB43-5EAFC32BD7B8}"/>
              </a:ext>
            </a:extLst>
          </p:cNvPr>
          <p:cNvCxnSpPr>
            <a:cxnSpLocks/>
            <a:endCxn id="80" idx="3"/>
          </p:cNvCxnSpPr>
          <p:nvPr/>
        </p:nvCxnSpPr>
        <p:spPr>
          <a:xfrm flipH="1" flipV="1">
            <a:off x="7285998" y="2925644"/>
            <a:ext cx="2027325" cy="98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374ACDE-31DC-249C-D22D-4B95D0780CB9}"/>
              </a:ext>
            </a:extLst>
          </p:cNvPr>
          <p:cNvCxnSpPr>
            <a:cxnSpLocks/>
            <a:endCxn id="108" idx="3"/>
          </p:cNvCxnSpPr>
          <p:nvPr/>
        </p:nvCxnSpPr>
        <p:spPr>
          <a:xfrm flipH="1" flipV="1">
            <a:off x="7290663" y="5418773"/>
            <a:ext cx="2027325" cy="98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FBA8BD0-94C2-822D-0844-CF7E0D6F909D}"/>
              </a:ext>
            </a:extLst>
          </p:cNvPr>
          <p:cNvSpPr txBox="1"/>
          <p:nvPr/>
        </p:nvSpPr>
        <p:spPr>
          <a:xfrm>
            <a:off x="6182553" y="5095607"/>
            <a:ext cx="1108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Verify signature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4198DA0-0307-59B7-95DA-B601CB14669A}"/>
              </a:ext>
            </a:extLst>
          </p:cNvPr>
          <p:cNvCxnSpPr>
            <a:cxnSpLocks/>
            <a:stCxn id="90" idx="3"/>
            <a:endCxn id="108" idx="1"/>
          </p:cNvCxnSpPr>
          <p:nvPr/>
        </p:nvCxnSpPr>
        <p:spPr>
          <a:xfrm>
            <a:off x="2744517" y="5410777"/>
            <a:ext cx="3438036" cy="79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43B73BD-F6A5-2A50-5B86-B35A50308520}"/>
              </a:ext>
            </a:extLst>
          </p:cNvPr>
          <p:cNvSpPr/>
          <p:nvPr/>
        </p:nvSpPr>
        <p:spPr>
          <a:xfrm>
            <a:off x="6177742" y="3688813"/>
            <a:ext cx="1108255" cy="957018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BF122B6-9671-DECF-EC32-D150088AF5C9}"/>
              </a:ext>
            </a:extLst>
          </p:cNvPr>
          <p:cNvSpPr txBox="1"/>
          <p:nvPr/>
        </p:nvSpPr>
        <p:spPr>
          <a:xfrm>
            <a:off x="6177742" y="3687647"/>
            <a:ext cx="1108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Create login session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96F440E-A50D-339A-601A-F59D61E41528}"/>
              </a:ext>
            </a:extLst>
          </p:cNvPr>
          <p:cNvCxnSpPr>
            <a:cxnSpLocks/>
          </p:cNvCxnSpPr>
          <p:nvPr/>
        </p:nvCxnSpPr>
        <p:spPr>
          <a:xfrm>
            <a:off x="2744517" y="3884881"/>
            <a:ext cx="3453376" cy="120310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453621B-46D2-94D4-924C-FF10E6AB855A}"/>
              </a:ext>
            </a:extLst>
          </p:cNvPr>
          <p:cNvCxnSpPr>
            <a:cxnSpLocks/>
            <a:stCxn id="80" idx="2"/>
            <a:endCxn id="120" idx="0"/>
          </p:cNvCxnSpPr>
          <p:nvPr/>
        </p:nvCxnSpPr>
        <p:spPr>
          <a:xfrm>
            <a:off x="6731870" y="3248809"/>
            <a:ext cx="0" cy="43883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1150265-9199-F60E-1088-85C4A4058D45}"/>
              </a:ext>
            </a:extLst>
          </p:cNvPr>
          <p:cNvCxnSpPr>
            <a:cxnSpLocks/>
          </p:cNvCxnSpPr>
          <p:nvPr/>
        </p:nvCxnSpPr>
        <p:spPr>
          <a:xfrm rot="16200000">
            <a:off x="6517866" y="4866276"/>
            <a:ext cx="426828" cy="117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7F5A4E4-C950-7C00-5293-5016D3E2172F}"/>
              </a:ext>
            </a:extLst>
          </p:cNvPr>
          <p:cNvCxnSpPr>
            <a:cxnSpLocks/>
          </p:cNvCxnSpPr>
          <p:nvPr/>
        </p:nvCxnSpPr>
        <p:spPr>
          <a:xfrm flipV="1">
            <a:off x="2732036" y="3232763"/>
            <a:ext cx="598655" cy="31559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19A6C2-1E2F-D727-870A-3CF153146664}"/>
              </a:ext>
            </a:extLst>
          </p:cNvPr>
          <p:cNvSpPr txBox="1"/>
          <p:nvPr/>
        </p:nvSpPr>
        <p:spPr>
          <a:xfrm>
            <a:off x="9028147" y="809807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E2710-5368-7004-940C-538C744C27AC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84A2DF-4E96-AEB2-64FA-2B5160F12ED1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478464-57FD-E359-CA9A-2E7053089B49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644C3D-841A-10BD-56F4-02AD9856BFB3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985B2-91DB-8950-23C6-A7429EAB551C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FF292-8BAF-14BA-0E15-5B874C35B159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B415F5-B44A-5796-7A26-D4C44E9E745F}"/>
              </a:ext>
            </a:extLst>
          </p:cNvPr>
          <p:cNvSpPr txBox="1"/>
          <p:nvPr/>
        </p:nvSpPr>
        <p:spPr>
          <a:xfrm>
            <a:off x="9361694" y="219088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7A6794-285D-32D1-4691-CC8BB53D2C87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E360F9-9914-1100-BF15-D9F5CCF4BC79}"/>
              </a:ext>
            </a:extLst>
          </p:cNvPr>
          <p:cNvSpPr txBox="1"/>
          <p:nvPr/>
        </p:nvSpPr>
        <p:spPr>
          <a:xfrm>
            <a:off x="9356056" y="2758263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DDC4AB-F366-485A-347C-877DFCCC7F50}"/>
              </a:ext>
            </a:extLst>
          </p:cNvPr>
          <p:cNvSpPr/>
          <p:nvPr/>
        </p:nvSpPr>
        <p:spPr>
          <a:xfrm>
            <a:off x="9327819" y="274752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5579D0-C738-9E70-D637-248D471B5893}"/>
              </a:ext>
            </a:extLst>
          </p:cNvPr>
          <p:cNvSpPr txBox="1"/>
          <p:nvPr/>
        </p:nvSpPr>
        <p:spPr>
          <a:xfrm>
            <a:off x="9354044" y="4092257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. code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6DD746-7699-B96C-C5E4-86C978AECDE1}"/>
              </a:ext>
            </a:extLst>
          </p:cNvPr>
          <p:cNvSpPr/>
          <p:nvPr/>
        </p:nvSpPr>
        <p:spPr>
          <a:xfrm>
            <a:off x="9327820" y="4094025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ED5958-C97E-27D2-D343-F781F73F1E1F}"/>
              </a:ext>
            </a:extLst>
          </p:cNvPr>
          <p:cNvSpPr txBox="1"/>
          <p:nvPr/>
        </p:nvSpPr>
        <p:spPr>
          <a:xfrm>
            <a:off x="9344287" y="4663135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837349-22C0-7E0C-2D7F-2634D26FB7AE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6F2BBC-4BC5-D4C4-027A-782DBC516B28}"/>
              </a:ext>
            </a:extLst>
          </p:cNvPr>
          <p:cNvSpPr txBox="1"/>
          <p:nvPr/>
        </p:nvSpPr>
        <p:spPr>
          <a:xfrm>
            <a:off x="9344287" y="5206728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BDC971-E3E2-0796-7FF5-9BDA73E96018}"/>
              </a:ext>
            </a:extLst>
          </p:cNvPr>
          <p:cNvSpPr/>
          <p:nvPr/>
        </p:nvSpPr>
        <p:spPr>
          <a:xfrm>
            <a:off x="9327822" y="518794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2EAED6-A694-9204-A35A-D4AE9C59551D}"/>
              </a:ext>
            </a:extLst>
          </p:cNvPr>
          <p:cNvSpPr/>
          <p:nvPr/>
        </p:nvSpPr>
        <p:spPr>
          <a:xfrm>
            <a:off x="8973625" y="786233"/>
            <a:ext cx="2752001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636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Creating the login session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722E69-64BD-B702-8579-AB101A5C117A}"/>
              </a:ext>
            </a:extLst>
          </p:cNvPr>
          <p:cNvSpPr/>
          <p:nvPr/>
        </p:nvSpPr>
        <p:spPr>
          <a:xfrm>
            <a:off x="5295013" y="809807"/>
            <a:ext cx="1718669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C597EA5-0946-3BE9-6B0D-3FE8FD59F300}"/>
              </a:ext>
            </a:extLst>
          </p:cNvPr>
          <p:cNvSpPr txBox="1"/>
          <p:nvPr/>
        </p:nvSpPr>
        <p:spPr>
          <a:xfrm>
            <a:off x="5293460" y="801649"/>
            <a:ext cx="1718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7982F51-193A-2DD5-82CE-C65401868C5F}"/>
              </a:ext>
            </a:extLst>
          </p:cNvPr>
          <p:cNvSpPr/>
          <p:nvPr/>
        </p:nvSpPr>
        <p:spPr>
          <a:xfrm>
            <a:off x="5063234" y="467170"/>
            <a:ext cx="6883372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4C703A7-EC99-60CD-6D46-6E4B3D3B8A14}"/>
              </a:ext>
            </a:extLst>
          </p:cNvPr>
          <p:cNvSpPr txBox="1"/>
          <p:nvPr/>
        </p:nvSpPr>
        <p:spPr>
          <a:xfrm>
            <a:off x="283494" y="432317"/>
            <a:ext cx="1162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C84CCC6-29F6-C971-26E2-2F9FA1282CEE}"/>
              </a:ext>
            </a:extLst>
          </p:cNvPr>
          <p:cNvSpPr/>
          <p:nvPr/>
        </p:nvSpPr>
        <p:spPr>
          <a:xfrm>
            <a:off x="7386275" y="786233"/>
            <a:ext cx="4339352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37D82E7-C134-2AA5-0051-13690DFA4BDF}"/>
              </a:ext>
            </a:extLst>
          </p:cNvPr>
          <p:cNvSpPr txBox="1"/>
          <p:nvPr/>
        </p:nvSpPr>
        <p:spPr>
          <a:xfrm>
            <a:off x="7386275" y="809807"/>
            <a:ext cx="433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1B34D36-2E88-DDCA-46D8-A7BDA8610650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AF3642D-EBB4-CE03-525A-E7B0486D8483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2387F35-C0EC-A684-6A77-1E6C9604C89E}"/>
              </a:ext>
            </a:extLst>
          </p:cNvPr>
          <p:cNvSpPr/>
          <p:nvPr/>
        </p:nvSpPr>
        <p:spPr>
          <a:xfrm>
            <a:off x="5479529" y="1299490"/>
            <a:ext cx="1330177" cy="61163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118574A-3581-734D-FF45-86DF3C340580}"/>
              </a:ext>
            </a:extLst>
          </p:cNvPr>
          <p:cNvSpPr/>
          <p:nvPr/>
        </p:nvSpPr>
        <p:spPr>
          <a:xfrm>
            <a:off x="5510558" y="3263647"/>
            <a:ext cx="1296955" cy="62999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D3B9568-A918-35B9-0F1E-06F78AE32AFA}"/>
              </a:ext>
            </a:extLst>
          </p:cNvPr>
          <p:cNvSpPr txBox="1"/>
          <p:nvPr/>
        </p:nvSpPr>
        <p:spPr>
          <a:xfrm>
            <a:off x="5521620" y="3239150"/>
            <a:ext cx="128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3959629-D745-ADCC-76E8-F817A81657E1}"/>
              </a:ext>
            </a:extLst>
          </p:cNvPr>
          <p:cNvSpPr/>
          <p:nvPr/>
        </p:nvSpPr>
        <p:spPr>
          <a:xfrm>
            <a:off x="5510558" y="5222628"/>
            <a:ext cx="1293871" cy="6463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5C67965F-835C-36B5-8552-9B10D5B93F37}"/>
              </a:ext>
            </a:extLst>
          </p:cNvPr>
          <p:cNvSpPr/>
          <p:nvPr/>
        </p:nvSpPr>
        <p:spPr>
          <a:xfrm>
            <a:off x="5479529" y="2144713"/>
            <a:ext cx="1309352" cy="70656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5AE0862-34DD-A78F-F1F2-5B8F60FD9728}"/>
              </a:ext>
            </a:extLst>
          </p:cNvPr>
          <p:cNvSpPr txBox="1"/>
          <p:nvPr/>
        </p:nvSpPr>
        <p:spPr>
          <a:xfrm>
            <a:off x="5479529" y="2154109"/>
            <a:ext cx="13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bit generation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3C52035-3BAD-B9BF-A3F7-A8B27E6E56FE}"/>
              </a:ext>
            </a:extLst>
          </p:cNvPr>
          <p:cNvSpPr/>
          <p:nvPr/>
        </p:nvSpPr>
        <p:spPr>
          <a:xfrm>
            <a:off x="5479529" y="4114695"/>
            <a:ext cx="1309352" cy="70656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99CEF9-9621-A01E-A64B-69802C6ED401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06241" y="5016415"/>
            <a:ext cx="387368" cy="15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D334F530-6FAF-A445-65DB-A8B8DE090AAE}"/>
              </a:ext>
            </a:extLst>
          </p:cNvPr>
          <p:cNvSpPr txBox="1"/>
          <p:nvPr/>
        </p:nvSpPr>
        <p:spPr>
          <a:xfrm>
            <a:off x="5479529" y="4124091"/>
            <a:ext cx="13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bit generation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607599F-A21A-8B75-0AF8-9DFCFD40B32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904697" y="3062188"/>
            <a:ext cx="387368" cy="15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7F208DD-FB54-08A3-9823-221E57FBF661}"/>
              </a:ext>
            </a:extLst>
          </p:cNvPr>
          <p:cNvSpPr/>
          <p:nvPr/>
        </p:nvSpPr>
        <p:spPr>
          <a:xfrm>
            <a:off x="7529759" y="1766804"/>
            <a:ext cx="1478038" cy="355896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E1CE3AE-1C11-2EB3-AB7C-D21762C7A3F3}"/>
              </a:ext>
            </a:extLst>
          </p:cNvPr>
          <p:cNvSpPr txBox="1"/>
          <p:nvPr/>
        </p:nvSpPr>
        <p:spPr>
          <a:xfrm>
            <a:off x="7507858" y="1743719"/>
            <a:ext cx="1499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record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D183CD5-055F-0CA8-0F15-AD3C769D6A2D}"/>
              </a:ext>
            </a:extLst>
          </p:cNvPr>
          <p:cNvSpPr/>
          <p:nvPr/>
        </p:nvSpPr>
        <p:spPr>
          <a:xfrm>
            <a:off x="7680266" y="2418261"/>
            <a:ext cx="1170647" cy="66210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BF802B5-8DCB-5B27-0AFA-92D26ADBB1B2}"/>
              </a:ext>
            </a:extLst>
          </p:cNvPr>
          <p:cNvSpPr txBox="1"/>
          <p:nvPr/>
        </p:nvSpPr>
        <p:spPr>
          <a:xfrm>
            <a:off x="7680266" y="2428554"/>
            <a:ext cx="117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38E3C10-3D64-3E8F-9530-980DFC4499D4}"/>
              </a:ext>
            </a:extLst>
          </p:cNvPr>
          <p:cNvGrpSpPr/>
          <p:nvPr/>
        </p:nvGrpSpPr>
        <p:grpSpPr>
          <a:xfrm>
            <a:off x="6788881" y="1946283"/>
            <a:ext cx="898490" cy="3261217"/>
            <a:chOff x="5517222" y="2039420"/>
            <a:chExt cx="1289611" cy="3261217"/>
          </a:xfrm>
        </p:grpSpPr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7910245-E800-4473-DCEF-7C848DD3310D}"/>
                </a:ext>
              </a:extLst>
            </p:cNvPr>
            <p:cNvCxnSpPr>
              <a:cxnSpLocks/>
            </p:cNvCxnSpPr>
            <p:nvPr/>
          </p:nvCxnSpPr>
          <p:spPr>
            <a:xfrm>
              <a:off x="5517222" y="2039420"/>
              <a:ext cx="1289611" cy="81569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57B1653E-6630-4EF3-651C-696CB6381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4565" y="4432700"/>
              <a:ext cx="1282268" cy="86793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6C31D0F-3462-1063-9A69-840DA2EB50C4}"/>
              </a:ext>
            </a:extLst>
          </p:cNvPr>
          <p:cNvCxnSpPr>
            <a:cxnSpLocks/>
            <a:endCxn id="167" idx="1"/>
          </p:cNvCxnSpPr>
          <p:nvPr/>
        </p:nvCxnSpPr>
        <p:spPr>
          <a:xfrm>
            <a:off x="6829414" y="3578346"/>
            <a:ext cx="85712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C82E0BB-A693-73EA-0760-D084E4D86263}"/>
              </a:ext>
            </a:extLst>
          </p:cNvPr>
          <p:cNvSpPr/>
          <p:nvPr/>
        </p:nvSpPr>
        <p:spPr>
          <a:xfrm>
            <a:off x="457195" y="471646"/>
            <a:ext cx="4105370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900D2AF-A58C-73C5-B54C-4F83A42714E0}"/>
              </a:ext>
            </a:extLst>
          </p:cNvPr>
          <p:cNvSpPr txBox="1"/>
          <p:nvPr/>
        </p:nvSpPr>
        <p:spPr>
          <a:xfrm>
            <a:off x="457195" y="473590"/>
            <a:ext cx="4105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C693F3-85F2-F3D8-B1AD-4EBB09AAFF68}"/>
              </a:ext>
            </a:extLst>
          </p:cNvPr>
          <p:cNvSpPr/>
          <p:nvPr/>
        </p:nvSpPr>
        <p:spPr>
          <a:xfrm>
            <a:off x="634175" y="841758"/>
            <a:ext cx="2435441" cy="202702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D1F2D13-117A-CD36-BB27-90E588B3625F}"/>
              </a:ext>
            </a:extLst>
          </p:cNvPr>
          <p:cNvSpPr/>
          <p:nvPr/>
        </p:nvSpPr>
        <p:spPr>
          <a:xfrm>
            <a:off x="829903" y="2039935"/>
            <a:ext cx="2095189" cy="68003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2005401-124D-FC44-450D-4CBF48F71C0A}"/>
              </a:ext>
            </a:extLst>
          </p:cNvPr>
          <p:cNvSpPr txBox="1"/>
          <p:nvPr/>
        </p:nvSpPr>
        <p:spPr>
          <a:xfrm>
            <a:off x="633258" y="841757"/>
            <a:ext cx="24354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Login acknowledgement page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047834AE-708F-403F-1A8E-66742750262F}"/>
              </a:ext>
            </a:extLst>
          </p:cNvPr>
          <p:cNvSpPr txBox="1"/>
          <p:nvPr/>
        </p:nvSpPr>
        <p:spPr>
          <a:xfrm>
            <a:off x="829903" y="2006219"/>
            <a:ext cx="2095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code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6139F5-960E-E0C8-5B1D-FAE5786AACFF}"/>
              </a:ext>
            </a:extLst>
          </p:cNvPr>
          <p:cNvSpPr txBox="1"/>
          <p:nvPr/>
        </p:nvSpPr>
        <p:spPr>
          <a:xfrm>
            <a:off x="3026510" y="2556641"/>
            <a:ext cx="159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cookie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DE86AB0-18F9-9C8F-878D-BA682F8C9633}"/>
              </a:ext>
            </a:extLst>
          </p:cNvPr>
          <p:cNvSpPr/>
          <p:nvPr/>
        </p:nvSpPr>
        <p:spPr>
          <a:xfrm>
            <a:off x="3232988" y="2603402"/>
            <a:ext cx="1190937" cy="144395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B5A5348-F41A-0D5E-B11C-825DCDBCDCC6}"/>
              </a:ext>
            </a:extLst>
          </p:cNvPr>
          <p:cNvSpPr txBox="1"/>
          <p:nvPr/>
        </p:nvSpPr>
        <p:spPr>
          <a:xfrm>
            <a:off x="3168043" y="3232079"/>
            <a:ext cx="12951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9B8BD450-74AA-6428-0BDC-3556D0928DA8}"/>
              </a:ext>
            </a:extLst>
          </p:cNvPr>
          <p:cNvSpPr/>
          <p:nvPr/>
        </p:nvSpPr>
        <p:spPr>
          <a:xfrm>
            <a:off x="3380471" y="3233245"/>
            <a:ext cx="894736" cy="6762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309F377E-130C-DBE6-02E7-9817A0390F01}"/>
              </a:ext>
            </a:extLst>
          </p:cNvPr>
          <p:cNvSpPr txBox="1"/>
          <p:nvPr/>
        </p:nvSpPr>
        <p:spPr>
          <a:xfrm>
            <a:off x="633258" y="1490609"/>
            <a:ext cx="243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"You are now logged in”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EBF4A8A-B052-FAFB-6499-8D5772C3BF8E}"/>
              </a:ext>
            </a:extLst>
          </p:cNvPr>
          <p:cNvSpPr/>
          <p:nvPr/>
        </p:nvSpPr>
        <p:spPr>
          <a:xfrm>
            <a:off x="634176" y="3051959"/>
            <a:ext cx="2434524" cy="311286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18F3E29-BDEE-A339-C024-DF958A7AB9A2}"/>
              </a:ext>
            </a:extLst>
          </p:cNvPr>
          <p:cNvSpPr txBox="1"/>
          <p:nvPr/>
        </p:nvSpPr>
        <p:spPr>
          <a:xfrm>
            <a:off x="634176" y="3048781"/>
            <a:ext cx="2434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9377DC89-02E1-B899-E3E7-0D56A6F59C73}"/>
              </a:ext>
            </a:extLst>
          </p:cNvPr>
          <p:cNvSpPr/>
          <p:nvPr/>
        </p:nvSpPr>
        <p:spPr>
          <a:xfrm>
            <a:off x="954068" y="4564972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F572833-0EF0-34B3-8FE6-0086C419C9F6}"/>
              </a:ext>
            </a:extLst>
          </p:cNvPr>
          <p:cNvSpPr txBox="1"/>
          <p:nvPr/>
        </p:nvSpPr>
        <p:spPr>
          <a:xfrm>
            <a:off x="954068" y="456380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Secret salt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01C0D22-B777-10B5-C7B7-0B3686D245B6}"/>
              </a:ext>
            </a:extLst>
          </p:cNvPr>
          <p:cNvSpPr/>
          <p:nvPr/>
        </p:nvSpPr>
        <p:spPr>
          <a:xfrm>
            <a:off x="954068" y="5050740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B4685C9-A23B-EA91-40B1-B2F60CE30AFA}"/>
              </a:ext>
            </a:extLst>
          </p:cNvPr>
          <p:cNvSpPr txBox="1"/>
          <p:nvPr/>
        </p:nvSpPr>
        <p:spPr>
          <a:xfrm>
            <a:off x="954068" y="5049574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8694CB58-142B-AD15-07E3-B04745DAD4E6}"/>
              </a:ext>
            </a:extLst>
          </p:cNvPr>
          <p:cNvSpPr/>
          <p:nvPr/>
        </p:nvSpPr>
        <p:spPr>
          <a:xfrm>
            <a:off x="954068" y="5529332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AD641A0-8DF7-0DBC-FB00-4FCD53768A17}"/>
              </a:ext>
            </a:extLst>
          </p:cNvPr>
          <p:cNvSpPr txBox="1"/>
          <p:nvPr/>
        </p:nvSpPr>
        <p:spPr>
          <a:xfrm>
            <a:off x="954068" y="552816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key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B348F9D-2415-AFB1-7011-68C87160D6A6}"/>
              </a:ext>
            </a:extLst>
          </p:cNvPr>
          <p:cNvSpPr/>
          <p:nvPr/>
        </p:nvSpPr>
        <p:spPr>
          <a:xfrm>
            <a:off x="801324" y="3601324"/>
            <a:ext cx="2040333" cy="24166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5A6DE6C-004C-E6EB-0A14-4AA3E0B6940C}"/>
              </a:ext>
            </a:extLst>
          </p:cNvPr>
          <p:cNvSpPr txBox="1"/>
          <p:nvPr/>
        </p:nvSpPr>
        <p:spPr>
          <a:xfrm>
            <a:off x="954067" y="3601324"/>
            <a:ext cx="18846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Credential associated with</a:t>
            </a:r>
          </a:p>
          <a:p>
            <a:pPr algn="ctr"/>
            <a:r>
              <a:rPr lang="en-US" dirty="0"/>
              <a:t>email address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B49B48F7-DB32-2F88-D7AE-F08A46A8B732}"/>
              </a:ext>
            </a:extLst>
          </p:cNvPr>
          <p:cNvSpPr/>
          <p:nvPr/>
        </p:nvSpPr>
        <p:spPr>
          <a:xfrm>
            <a:off x="7686534" y="3244887"/>
            <a:ext cx="1170647" cy="66210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0CD08CC-343F-01EB-14BC-4FC175DB5FFA}"/>
              </a:ext>
            </a:extLst>
          </p:cNvPr>
          <p:cNvSpPr txBox="1"/>
          <p:nvPr/>
        </p:nvSpPr>
        <p:spPr>
          <a:xfrm>
            <a:off x="7686534" y="3255180"/>
            <a:ext cx="117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ID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5E4EFC9-345B-F12F-AA8F-CB256694E04A}"/>
              </a:ext>
            </a:extLst>
          </p:cNvPr>
          <p:cNvSpPr/>
          <p:nvPr/>
        </p:nvSpPr>
        <p:spPr>
          <a:xfrm>
            <a:off x="7694819" y="4073674"/>
            <a:ext cx="1170647" cy="66210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0EA8B817-5F70-DA64-A9C5-FEA97E12D4FB}"/>
              </a:ext>
            </a:extLst>
          </p:cNvPr>
          <p:cNvSpPr txBox="1"/>
          <p:nvPr/>
        </p:nvSpPr>
        <p:spPr>
          <a:xfrm>
            <a:off x="7660603" y="4083967"/>
            <a:ext cx="1204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</a:t>
            </a:r>
          </a:p>
          <a:p>
            <a:pPr algn="ctr"/>
            <a:r>
              <a:rPr lang="en-US" dirty="0"/>
              <a:t>timestamp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97F187C7-7E6F-5CE8-3D40-EB47DECAFC22}"/>
              </a:ext>
            </a:extLst>
          </p:cNvPr>
          <p:cNvSpPr txBox="1"/>
          <p:nvPr/>
        </p:nvSpPr>
        <p:spPr>
          <a:xfrm>
            <a:off x="5510558" y="1272363"/>
            <a:ext cx="1293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D48E106-8370-7995-7263-0C41827EE7A6}"/>
              </a:ext>
            </a:extLst>
          </p:cNvPr>
          <p:cNvSpPr txBox="1"/>
          <p:nvPr/>
        </p:nvSpPr>
        <p:spPr>
          <a:xfrm>
            <a:off x="5510558" y="5221462"/>
            <a:ext cx="1293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Session timestamp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229A249-9F48-18FC-2774-D11CDAEEF1B4}"/>
              </a:ext>
            </a:extLst>
          </p:cNvPr>
          <p:cNvCxnSpPr>
            <a:cxnSpLocks/>
          </p:cNvCxnSpPr>
          <p:nvPr/>
        </p:nvCxnSpPr>
        <p:spPr>
          <a:xfrm flipH="1">
            <a:off x="4297108" y="3578346"/>
            <a:ext cx="119468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C9E23DA-71CE-7ABC-098E-1DF8586AB40B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C37BA-761F-5BEB-F99C-B33744943DA5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843D76-1C4C-FC7F-0633-3D670056878C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A226B-DDF5-FA2D-E860-9FAB14419759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179BA8-A5BD-24C5-7B3E-2285B3A011E8}"/>
              </a:ext>
            </a:extLst>
          </p:cNvPr>
          <p:cNvSpPr txBox="1"/>
          <p:nvPr/>
        </p:nvSpPr>
        <p:spPr>
          <a:xfrm>
            <a:off x="9356056" y="2758263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361443-BEFC-9530-5BE0-1FACA037F13A}"/>
              </a:ext>
            </a:extLst>
          </p:cNvPr>
          <p:cNvSpPr/>
          <p:nvPr/>
        </p:nvSpPr>
        <p:spPr>
          <a:xfrm>
            <a:off x="9327819" y="274752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63621D-0020-A63F-4BD5-F619D1FF079C}"/>
              </a:ext>
            </a:extLst>
          </p:cNvPr>
          <p:cNvSpPr txBox="1"/>
          <p:nvPr/>
        </p:nvSpPr>
        <p:spPr>
          <a:xfrm>
            <a:off x="9354044" y="4092257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</a:t>
            </a:r>
            <a:r>
              <a:rPr lang="en-US" dirty="0" err="1"/>
              <a:t>verif</a:t>
            </a:r>
            <a:r>
              <a:rPr lang="en-US" dirty="0"/>
              <a:t> 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82155B-F76D-2BD4-1DDA-F46176143824}"/>
              </a:ext>
            </a:extLst>
          </p:cNvPr>
          <p:cNvSpPr/>
          <p:nvPr/>
        </p:nvSpPr>
        <p:spPr>
          <a:xfrm>
            <a:off x="9327820" y="4094025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FDA1DA-5DAE-C7AB-D4F2-82DB2AB36F1F}"/>
              </a:ext>
            </a:extLst>
          </p:cNvPr>
          <p:cNvSpPr txBox="1"/>
          <p:nvPr/>
        </p:nvSpPr>
        <p:spPr>
          <a:xfrm>
            <a:off x="9344287" y="4663135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E25F21-AF9D-73EF-9BCB-78EFD08F369B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35E04-ED3A-C64F-0FA8-98AD34C3AA7F}"/>
              </a:ext>
            </a:extLst>
          </p:cNvPr>
          <p:cNvSpPr txBox="1"/>
          <p:nvPr/>
        </p:nvSpPr>
        <p:spPr>
          <a:xfrm>
            <a:off x="9344287" y="5206728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D31F35-598B-2750-8F99-4AB268A86BA3}"/>
              </a:ext>
            </a:extLst>
          </p:cNvPr>
          <p:cNvSpPr/>
          <p:nvPr/>
        </p:nvSpPr>
        <p:spPr>
          <a:xfrm>
            <a:off x="9327822" y="5187949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4755D9-48A9-ADEC-BEC5-C9EF2E479CE2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49CB01-4AD7-72FF-04EE-7886E2D43155}"/>
              </a:ext>
            </a:extLst>
          </p:cNvPr>
          <p:cNvSpPr txBox="1"/>
          <p:nvPr/>
        </p:nvSpPr>
        <p:spPr>
          <a:xfrm>
            <a:off x="9361694" y="219088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</p:spTree>
    <p:extLst>
      <p:ext uri="{BB962C8B-B14F-4D97-AF65-F5344CB8AC3E}">
        <p14:creationId xmlns:p14="http://schemas.microsoft.com/office/powerpoint/2010/main" val="53211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3BD3-5126-9788-D3C3-D76B59233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1D3D-6F2B-378A-9DDA-156257E10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581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>
                <a:hlinkClick r:id="rId2" action="ppaction://hlinksldjump"/>
              </a:rPr>
              <a:t>Getting the email address and self-asserted user data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hlinkClick r:id="rId3" action="ppaction://hlinksldjump"/>
              </a:rPr>
              <a:t>Registering the email address and sending the email verification link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hlinkClick r:id="rId4" action="ppaction://hlinksldjump"/>
              </a:rPr>
              <a:t>Verifying the email verification response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hlinkClick r:id="rId5" action="ppaction://hlinksldjump"/>
              </a:rPr>
              <a:t>Setting the master secret version number for the user and deriving the seed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hlinkClick r:id="rId6" action="ppaction://hlinksldjump"/>
              </a:rPr>
              <a:t>Getting the password and installing the cryptographic credential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hlinkClick r:id="rId7" action="ppaction://hlinksldjump"/>
              </a:rPr>
              <a:t>Computing and submitting the fusion hash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hlinkClick r:id="rId8" action="ppaction://hlinksldjump"/>
              </a:rPr>
              <a:t>Registering the fusion hash</a:t>
            </a: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>
                <a:hlinkClick r:id="rId9" action="ppaction://hlinksldjump"/>
              </a:rPr>
              <a:t>Creating the login session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0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Getting the email address and self-asserted user data (first and last names, etc.)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E187ECD-8D69-2560-55BC-7C17936C95F8}"/>
              </a:ext>
            </a:extLst>
          </p:cNvPr>
          <p:cNvSpPr/>
          <p:nvPr/>
        </p:nvSpPr>
        <p:spPr>
          <a:xfrm>
            <a:off x="6911199" y="1349713"/>
            <a:ext cx="1639677" cy="338965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C870F6A-14F2-C890-020D-24EB63E850FE}"/>
              </a:ext>
            </a:extLst>
          </p:cNvPr>
          <p:cNvSpPr txBox="1"/>
          <p:nvPr/>
        </p:nvSpPr>
        <p:spPr>
          <a:xfrm>
            <a:off x="6769116" y="1396012"/>
            <a:ext cx="178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HTTP POST request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10689AD-4711-9F28-60F8-F67A1D81BCE9}"/>
              </a:ext>
            </a:extLst>
          </p:cNvPr>
          <p:cNvSpPr txBox="1"/>
          <p:nvPr/>
        </p:nvSpPr>
        <p:spPr>
          <a:xfrm>
            <a:off x="7066022" y="2474324"/>
            <a:ext cx="133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53FC2BF-A226-C5EB-5EA2-00F08ED65DC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4030825" y="1577488"/>
            <a:ext cx="3035197" cy="95410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E943A39-3D8C-BB3D-F784-8D11BCD0F108}"/>
              </a:ext>
            </a:extLst>
          </p:cNvPr>
          <p:cNvSpPr/>
          <p:nvPr/>
        </p:nvSpPr>
        <p:spPr>
          <a:xfrm>
            <a:off x="6459117" y="439938"/>
            <a:ext cx="5465363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7F154-3ED5-EF5D-6AF1-359D47CC3BA6}"/>
              </a:ext>
            </a:extLst>
          </p:cNvPr>
          <p:cNvSpPr txBox="1"/>
          <p:nvPr/>
        </p:nvSpPr>
        <p:spPr>
          <a:xfrm>
            <a:off x="6457564" y="432317"/>
            <a:ext cx="489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F551AD-294F-631E-5C1E-D6C784BEAE2E}"/>
              </a:ext>
            </a:extLst>
          </p:cNvPr>
          <p:cNvSpPr/>
          <p:nvPr/>
        </p:nvSpPr>
        <p:spPr>
          <a:xfrm>
            <a:off x="6657010" y="809807"/>
            <a:ext cx="2171691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E35A69-D3FD-A017-9747-EF6B571A8C47}"/>
              </a:ext>
            </a:extLst>
          </p:cNvPr>
          <p:cNvSpPr txBox="1"/>
          <p:nvPr/>
        </p:nvSpPr>
        <p:spPr>
          <a:xfrm>
            <a:off x="6654209" y="801649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AA0D17-C9A6-F144-BC38-0E465C2047CE}"/>
              </a:ext>
            </a:extLst>
          </p:cNvPr>
          <p:cNvSpPr/>
          <p:nvPr/>
        </p:nvSpPr>
        <p:spPr>
          <a:xfrm>
            <a:off x="7066022" y="2474325"/>
            <a:ext cx="1334107" cy="6546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8D5027-ED11-4815-C6D2-CB0E9503AAE8}"/>
              </a:ext>
            </a:extLst>
          </p:cNvPr>
          <p:cNvSpPr txBox="1"/>
          <p:nvPr/>
        </p:nvSpPr>
        <p:spPr>
          <a:xfrm>
            <a:off x="7066022" y="3497189"/>
            <a:ext cx="133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E5298F-CB3A-06C7-6EAE-17EFAF7951E9}"/>
              </a:ext>
            </a:extLst>
          </p:cNvPr>
          <p:cNvSpPr/>
          <p:nvPr/>
        </p:nvSpPr>
        <p:spPr>
          <a:xfrm>
            <a:off x="7066022" y="3497190"/>
            <a:ext cx="1334107" cy="68505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5D1950-EF13-A39B-43A5-72AA20DB1574}"/>
              </a:ext>
            </a:extLst>
          </p:cNvPr>
          <p:cNvSpPr/>
          <p:nvPr/>
        </p:nvSpPr>
        <p:spPr>
          <a:xfrm>
            <a:off x="8945880" y="809807"/>
            <a:ext cx="278130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A30F3E-74A9-B805-C890-EBF9CDDB38AC}"/>
              </a:ext>
            </a:extLst>
          </p:cNvPr>
          <p:cNvSpPr txBox="1"/>
          <p:nvPr/>
        </p:nvSpPr>
        <p:spPr>
          <a:xfrm>
            <a:off x="9028147" y="809807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ACBF26F-F57F-EFC3-1B56-B87834FF3FC2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4030825" y="2106920"/>
            <a:ext cx="3035197" cy="139854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A36B770-7C85-0C0E-B5FE-C7C63DC1E93A}"/>
              </a:ext>
            </a:extLst>
          </p:cNvPr>
          <p:cNvSpPr/>
          <p:nvPr/>
        </p:nvSpPr>
        <p:spPr>
          <a:xfrm>
            <a:off x="838200" y="432318"/>
            <a:ext cx="4732176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9E41B-9322-0789-6186-9D5747E5E19A}"/>
              </a:ext>
            </a:extLst>
          </p:cNvPr>
          <p:cNvSpPr txBox="1"/>
          <p:nvPr/>
        </p:nvSpPr>
        <p:spPr>
          <a:xfrm>
            <a:off x="1728495" y="434262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9DC12-2CBA-AD76-0860-FF4A6888EB60}"/>
              </a:ext>
            </a:extLst>
          </p:cNvPr>
          <p:cNvSpPr/>
          <p:nvPr/>
        </p:nvSpPr>
        <p:spPr>
          <a:xfrm>
            <a:off x="990600" y="802428"/>
            <a:ext cx="4430486" cy="339249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AAE5C-5FF7-014F-6BE2-A20C19580710}"/>
              </a:ext>
            </a:extLst>
          </p:cNvPr>
          <p:cNvSpPr/>
          <p:nvPr/>
        </p:nvSpPr>
        <p:spPr>
          <a:xfrm>
            <a:off x="1143000" y="2705466"/>
            <a:ext cx="4119465" cy="134511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DAFBD-152A-8544-561A-F3DEDDDEE05D}"/>
              </a:ext>
            </a:extLst>
          </p:cNvPr>
          <p:cNvSpPr/>
          <p:nvPr/>
        </p:nvSpPr>
        <p:spPr>
          <a:xfrm>
            <a:off x="990600" y="4333061"/>
            <a:ext cx="4430486" cy="1792435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82A10-3787-C03C-1821-E89F0F5B792D}"/>
              </a:ext>
            </a:extLst>
          </p:cNvPr>
          <p:cNvSpPr txBox="1"/>
          <p:nvPr/>
        </p:nvSpPr>
        <p:spPr>
          <a:xfrm>
            <a:off x="1728495" y="802429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Page with registration 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8E044B-50A3-8169-7F80-408560DBC87A}"/>
              </a:ext>
            </a:extLst>
          </p:cNvPr>
          <p:cNvSpPr txBox="1"/>
          <p:nvPr/>
        </p:nvSpPr>
        <p:spPr>
          <a:xfrm>
            <a:off x="1728494" y="2674810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8C2D0-68E9-17BB-405A-68A7E8F9E3BA}"/>
              </a:ext>
            </a:extLst>
          </p:cNvPr>
          <p:cNvSpPr txBox="1"/>
          <p:nvPr/>
        </p:nvSpPr>
        <p:spPr>
          <a:xfrm>
            <a:off x="1728494" y="4333062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5C08E0-FCF5-2493-C310-B39147923D45}"/>
              </a:ext>
            </a:extLst>
          </p:cNvPr>
          <p:cNvSpPr/>
          <p:nvPr/>
        </p:nvSpPr>
        <p:spPr>
          <a:xfrm>
            <a:off x="2313993" y="1393988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A4AAC7-0937-54E4-54BB-A30EF496C3F3}"/>
              </a:ext>
            </a:extLst>
          </p:cNvPr>
          <p:cNvSpPr txBox="1"/>
          <p:nvPr/>
        </p:nvSpPr>
        <p:spPr>
          <a:xfrm>
            <a:off x="2313993" y="1392822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0244D3-5D87-B8A9-0443-CC9E39C7E534}"/>
              </a:ext>
            </a:extLst>
          </p:cNvPr>
          <p:cNvCxnSpPr>
            <a:cxnSpLocks/>
          </p:cNvCxnSpPr>
          <p:nvPr/>
        </p:nvCxnSpPr>
        <p:spPr>
          <a:xfrm>
            <a:off x="574611" y="1577488"/>
            <a:ext cx="187675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BBE0C9-D4BC-78F3-4388-84D3038F3E3D}"/>
              </a:ext>
            </a:extLst>
          </p:cNvPr>
          <p:cNvGrpSpPr/>
          <p:nvPr/>
        </p:nvGrpSpPr>
        <p:grpSpPr>
          <a:xfrm>
            <a:off x="199647" y="1131667"/>
            <a:ext cx="413721" cy="941169"/>
            <a:chOff x="199647" y="1035115"/>
            <a:chExt cx="478184" cy="108461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EA52B75-6AFF-3456-848B-93D66E3CD2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33" y="1219978"/>
              <a:ext cx="6028" cy="478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AA9303C-6876-1083-9C6A-289BDFB96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095" y="1683964"/>
              <a:ext cx="163165" cy="435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BB407C9-5806-74BE-63CD-E60F07CD2578}"/>
                </a:ext>
              </a:extLst>
            </p:cNvPr>
            <p:cNvCxnSpPr>
              <a:cxnSpLocks/>
            </p:cNvCxnSpPr>
            <p:nvPr/>
          </p:nvCxnSpPr>
          <p:spPr>
            <a:xfrm>
              <a:off x="435233" y="1683964"/>
              <a:ext cx="163165" cy="435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440E95F-A02F-6500-4DFB-FD1A4ABC0DB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5725" y="1148920"/>
              <a:ext cx="6028" cy="478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05F9073-4806-07D9-24F4-8ECF5D0D499F}"/>
                </a:ext>
              </a:extLst>
            </p:cNvPr>
            <p:cNvSpPr/>
            <p:nvPr/>
          </p:nvSpPr>
          <p:spPr>
            <a:xfrm>
              <a:off x="346010" y="1035115"/>
              <a:ext cx="219456" cy="2169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3057A246-19FF-4142-9309-82F54CE44AD2}"/>
              </a:ext>
            </a:extLst>
          </p:cNvPr>
          <p:cNvSpPr/>
          <p:nvPr/>
        </p:nvSpPr>
        <p:spPr>
          <a:xfrm>
            <a:off x="2313993" y="1919249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169C3C-288D-918C-4C5F-7D0CBFB9997E}"/>
              </a:ext>
            </a:extLst>
          </p:cNvPr>
          <p:cNvSpPr txBox="1"/>
          <p:nvPr/>
        </p:nvSpPr>
        <p:spPr>
          <a:xfrm>
            <a:off x="2313993" y="1918083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1DF767-9BB2-2790-5B36-1E4F1C9DFA5D}"/>
              </a:ext>
            </a:extLst>
          </p:cNvPr>
          <p:cNvCxnSpPr>
            <a:cxnSpLocks/>
          </p:cNvCxnSpPr>
          <p:nvPr/>
        </p:nvCxnSpPr>
        <p:spPr>
          <a:xfrm>
            <a:off x="574611" y="1707023"/>
            <a:ext cx="1876759" cy="3957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46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Registering the email address and sending the email verification link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43A39-3D8C-BB3D-F784-8D11BCD0F108}"/>
              </a:ext>
            </a:extLst>
          </p:cNvPr>
          <p:cNvSpPr/>
          <p:nvPr/>
        </p:nvSpPr>
        <p:spPr>
          <a:xfrm>
            <a:off x="5515897" y="451982"/>
            <a:ext cx="6381135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C7F154-3ED5-EF5D-6AF1-359D47CC3BA6}"/>
              </a:ext>
            </a:extLst>
          </p:cNvPr>
          <p:cNvSpPr txBox="1"/>
          <p:nvPr/>
        </p:nvSpPr>
        <p:spPr>
          <a:xfrm>
            <a:off x="5734435" y="447557"/>
            <a:ext cx="5617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E54A76-8321-7225-EB4D-814F1ABF0707}"/>
              </a:ext>
            </a:extLst>
          </p:cNvPr>
          <p:cNvCxnSpPr>
            <a:cxnSpLocks/>
            <a:stCxn id="8" idx="3"/>
            <a:endCxn id="104" idx="1"/>
          </p:cNvCxnSpPr>
          <p:nvPr/>
        </p:nvCxnSpPr>
        <p:spPr>
          <a:xfrm>
            <a:off x="7976573" y="1864076"/>
            <a:ext cx="1351246" cy="54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5791158" y="809807"/>
            <a:ext cx="2403294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5869349" y="801649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FDF6C1E-44D2-85BD-684D-221A25352CE1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 flipV="1">
            <a:off x="8016745" y="4149954"/>
            <a:ext cx="1337299" cy="40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83D957F-196D-8814-0531-5EB488F49A0D}"/>
              </a:ext>
            </a:extLst>
          </p:cNvPr>
          <p:cNvSpPr/>
          <p:nvPr/>
        </p:nvSpPr>
        <p:spPr>
          <a:xfrm>
            <a:off x="6305918" y="2783217"/>
            <a:ext cx="1309352" cy="70656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0F8C8-522D-6662-D89C-717E696AA948}"/>
              </a:ext>
            </a:extLst>
          </p:cNvPr>
          <p:cNvSpPr txBox="1"/>
          <p:nvPr/>
        </p:nvSpPr>
        <p:spPr>
          <a:xfrm>
            <a:off x="6305918" y="2792613"/>
            <a:ext cx="1309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Random bit generation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D4ADB3E-1985-91F9-9EB0-B0F9763409F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960594" y="3489784"/>
            <a:ext cx="1353" cy="35267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99DF94C-172E-5BFB-1C2E-B3973EE4998B}"/>
              </a:ext>
            </a:extLst>
          </p:cNvPr>
          <p:cNvSpPr txBox="1"/>
          <p:nvPr/>
        </p:nvSpPr>
        <p:spPr>
          <a:xfrm>
            <a:off x="2910910" y="2207624"/>
            <a:ext cx="133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0E5804-B2AD-E831-EB5C-1034166329B1}"/>
              </a:ext>
            </a:extLst>
          </p:cNvPr>
          <p:cNvSpPr/>
          <p:nvPr/>
        </p:nvSpPr>
        <p:spPr>
          <a:xfrm>
            <a:off x="2501898" y="1838507"/>
            <a:ext cx="2171691" cy="230677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170ECA-350A-59BA-41A8-A4023366DEC3}"/>
              </a:ext>
            </a:extLst>
          </p:cNvPr>
          <p:cNvSpPr txBox="1"/>
          <p:nvPr/>
        </p:nvSpPr>
        <p:spPr>
          <a:xfrm>
            <a:off x="2499097" y="1830349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BB9CC18-3020-4EF7-8AA4-169551A8E220}"/>
              </a:ext>
            </a:extLst>
          </p:cNvPr>
          <p:cNvSpPr/>
          <p:nvPr/>
        </p:nvSpPr>
        <p:spPr>
          <a:xfrm>
            <a:off x="2813256" y="2207625"/>
            <a:ext cx="1568324" cy="6546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E735EC-88B5-60D5-6969-4074E0726884}"/>
              </a:ext>
            </a:extLst>
          </p:cNvPr>
          <p:cNvSpPr/>
          <p:nvPr/>
        </p:nvSpPr>
        <p:spPr>
          <a:xfrm>
            <a:off x="2813256" y="3034844"/>
            <a:ext cx="1568324" cy="95326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106379-1078-1B57-136C-2AD821896244}"/>
              </a:ext>
            </a:extLst>
          </p:cNvPr>
          <p:cNvSpPr txBox="1"/>
          <p:nvPr/>
        </p:nvSpPr>
        <p:spPr>
          <a:xfrm>
            <a:off x="2813256" y="3033679"/>
            <a:ext cx="1568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59F890-C9AF-8C21-C0FD-5D63B89327D3}"/>
              </a:ext>
            </a:extLst>
          </p:cNvPr>
          <p:cNvSpPr/>
          <p:nvPr/>
        </p:nvSpPr>
        <p:spPr>
          <a:xfrm>
            <a:off x="2146628" y="1468640"/>
            <a:ext cx="2834639" cy="284428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603803-6D4B-3F96-7F09-ACAF31258E28}"/>
              </a:ext>
            </a:extLst>
          </p:cNvPr>
          <p:cNvSpPr txBox="1"/>
          <p:nvPr/>
        </p:nvSpPr>
        <p:spPr>
          <a:xfrm>
            <a:off x="2355792" y="1461017"/>
            <a:ext cx="247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message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5A706A-77A7-843F-E3E0-677D4BEEC499}"/>
              </a:ext>
            </a:extLst>
          </p:cNvPr>
          <p:cNvCxnSpPr>
            <a:cxnSpLocks/>
          </p:cNvCxnSpPr>
          <p:nvPr/>
        </p:nvCxnSpPr>
        <p:spPr>
          <a:xfrm flipH="1">
            <a:off x="1524000" y="2926750"/>
            <a:ext cx="62262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701459-BC84-A5DA-0BF4-F773AD50542B}"/>
              </a:ext>
            </a:extLst>
          </p:cNvPr>
          <p:cNvSpPr txBox="1"/>
          <p:nvPr/>
        </p:nvSpPr>
        <p:spPr>
          <a:xfrm>
            <a:off x="383949" y="2469207"/>
            <a:ext cx="1334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</a:t>
            </a:r>
          </a:p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D0379F-FCC6-CE03-46C2-0D1BE0E4671E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4381580" y="1864076"/>
            <a:ext cx="1577920" cy="6708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410546-0236-A9A1-BECA-26C3C5F29D86}"/>
              </a:ext>
            </a:extLst>
          </p:cNvPr>
          <p:cNvCxnSpPr>
            <a:cxnSpLocks/>
            <a:stCxn id="25" idx="1"/>
            <a:endCxn id="28" idx="3"/>
          </p:cNvCxnSpPr>
          <p:nvPr/>
        </p:nvCxnSpPr>
        <p:spPr>
          <a:xfrm flipH="1" flipV="1">
            <a:off x="4381580" y="3495344"/>
            <a:ext cx="1610747" cy="6586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3F8D4EC-BCB8-EE5C-CC3F-CF7BB8328767}"/>
              </a:ext>
            </a:extLst>
          </p:cNvPr>
          <p:cNvSpPr/>
          <p:nvPr/>
        </p:nvSpPr>
        <p:spPr>
          <a:xfrm>
            <a:off x="8945880" y="809807"/>
            <a:ext cx="278130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3A49D-06F5-8D48-C3E1-17DC6B1E31DB}"/>
              </a:ext>
            </a:extLst>
          </p:cNvPr>
          <p:cNvSpPr txBox="1"/>
          <p:nvPr/>
        </p:nvSpPr>
        <p:spPr>
          <a:xfrm>
            <a:off x="9028147" y="809807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69D0C2C-1DA8-1C35-3FDD-B43AD44CFAF4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512A265-C3CC-1AC6-40B4-0AD31156CC11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03420E8-75C5-765A-5D5C-8C3B64CD15B3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3400DDF-AB38-053C-D4E3-8D37536DC177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682ABB-6495-9A57-0E79-0405921F4413}"/>
              </a:ext>
            </a:extLst>
          </p:cNvPr>
          <p:cNvSpPr txBox="1"/>
          <p:nvPr/>
        </p:nvSpPr>
        <p:spPr>
          <a:xfrm>
            <a:off x="9361694" y="219088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6C9CAF5-ABAA-4978-C829-C457ABD45029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AA5998-8773-6AA5-310A-A474A05CBC46}"/>
              </a:ext>
            </a:extLst>
          </p:cNvPr>
          <p:cNvSpPr txBox="1"/>
          <p:nvPr/>
        </p:nvSpPr>
        <p:spPr>
          <a:xfrm>
            <a:off x="9344287" y="4663135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E4666A7-F975-69CC-B9BB-4E9CAC26B1CD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55FE470-3EAE-16BE-F1D8-9C4EF2E39C36}"/>
              </a:ext>
            </a:extLst>
          </p:cNvPr>
          <p:cNvCxnSpPr>
            <a:cxnSpLocks/>
          </p:cNvCxnSpPr>
          <p:nvPr/>
        </p:nvCxnSpPr>
        <p:spPr>
          <a:xfrm>
            <a:off x="7541342" y="4837673"/>
            <a:ext cx="1779135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4475AE57-6D7A-E47F-B42F-67142E7563C0}"/>
              </a:ext>
            </a:extLst>
          </p:cNvPr>
          <p:cNvSpPr txBox="1"/>
          <p:nvPr/>
        </p:nvSpPr>
        <p:spPr>
          <a:xfrm>
            <a:off x="6198888" y="4629196"/>
            <a:ext cx="157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Get 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EB41BC-D728-4DF4-1928-CC082F2FB2E5}"/>
              </a:ext>
            </a:extLst>
          </p:cNvPr>
          <p:cNvSpPr/>
          <p:nvPr/>
        </p:nvSpPr>
        <p:spPr>
          <a:xfrm>
            <a:off x="5959500" y="1680576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7E8277-F0F4-C46B-F03A-56CFF914E14A}"/>
              </a:ext>
            </a:extLst>
          </p:cNvPr>
          <p:cNvSpPr txBox="1"/>
          <p:nvPr/>
        </p:nvSpPr>
        <p:spPr>
          <a:xfrm>
            <a:off x="5959500" y="1679410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E4EA19-4AC2-E543-7F04-5C08295A259F}"/>
              </a:ext>
            </a:extLst>
          </p:cNvPr>
          <p:cNvSpPr txBox="1"/>
          <p:nvPr/>
        </p:nvSpPr>
        <p:spPr>
          <a:xfrm>
            <a:off x="5993375" y="2185461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305ABB-A86B-194E-836A-54309A7B7644}"/>
              </a:ext>
            </a:extLst>
          </p:cNvPr>
          <p:cNvSpPr/>
          <p:nvPr/>
        </p:nvSpPr>
        <p:spPr>
          <a:xfrm>
            <a:off x="5959500" y="2205837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15ADD8-E83C-4792-04FA-C649C48BEFA0}"/>
              </a:ext>
            </a:extLst>
          </p:cNvPr>
          <p:cNvCxnSpPr>
            <a:cxnSpLocks/>
            <a:stCxn id="11" idx="3"/>
            <a:endCxn id="106" idx="1"/>
          </p:cNvCxnSpPr>
          <p:nvPr/>
        </p:nvCxnSpPr>
        <p:spPr>
          <a:xfrm>
            <a:off x="7976573" y="2393508"/>
            <a:ext cx="1351246" cy="542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4034C9-8BA1-388D-C38D-DC1C0105B6C2}"/>
              </a:ext>
            </a:extLst>
          </p:cNvPr>
          <p:cNvSpPr txBox="1"/>
          <p:nvPr/>
        </p:nvSpPr>
        <p:spPr>
          <a:xfrm>
            <a:off x="9354044" y="3826788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817CF4-DB06-DB6A-F16C-814885A6813F}"/>
              </a:ext>
            </a:extLst>
          </p:cNvPr>
          <p:cNvSpPr/>
          <p:nvPr/>
        </p:nvSpPr>
        <p:spPr>
          <a:xfrm>
            <a:off x="9327820" y="3828556"/>
            <a:ext cx="2024418" cy="61890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DF167A-100C-A437-616E-1D90663EED38}"/>
              </a:ext>
            </a:extLst>
          </p:cNvPr>
          <p:cNvSpPr txBox="1"/>
          <p:nvPr/>
        </p:nvSpPr>
        <p:spPr>
          <a:xfrm>
            <a:off x="6018551" y="384279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BF227C-B541-C2CB-1317-24BF7A82779D}"/>
              </a:ext>
            </a:extLst>
          </p:cNvPr>
          <p:cNvSpPr/>
          <p:nvPr/>
        </p:nvSpPr>
        <p:spPr>
          <a:xfrm>
            <a:off x="5992327" y="3844561"/>
            <a:ext cx="2024418" cy="61890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94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Verifying the email verification response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4927858" y="809807"/>
            <a:ext cx="269748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5076869" y="801649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640956E-448A-E624-58E7-B1A07C2803EF}"/>
              </a:ext>
            </a:extLst>
          </p:cNvPr>
          <p:cNvCxnSpPr>
            <a:cxnSpLocks/>
          </p:cNvCxnSpPr>
          <p:nvPr/>
        </p:nvCxnSpPr>
        <p:spPr>
          <a:xfrm>
            <a:off x="6690360" y="4914937"/>
            <a:ext cx="2630117" cy="13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751333D-F3D7-CFEB-88B3-59D0B9A299C4}"/>
              </a:ext>
            </a:extLst>
          </p:cNvPr>
          <p:cNvSpPr txBox="1"/>
          <p:nvPr/>
        </p:nvSpPr>
        <p:spPr>
          <a:xfrm>
            <a:off x="5402472" y="4707852"/>
            <a:ext cx="157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Get time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E3F7381-2188-E230-F4E3-A53EF9F2AAC7}"/>
              </a:ext>
            </a:extLst>
          </p:cNvPr>
          <p:cNvSpPr txBox="1"/>
          <p:nvPr/>
        </p:nvSpPr>
        <p:spPr>
          <a:xfrm>
            <a:off x="7529895" y="4546459"/>
            <a:ext cx="157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Expired?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79A2009-524D-C8CC-CDD9-D642B29D0129}"/>
              </a:ext>
            </a:extLst>
          </p:cNvPr>
          <p:cNvSpPr txBox="1"/>
          <p:nvPr/>
        </p:nvSpPr>
        <p:spPr>
          <a:xfrm>
            <a:off x="7585383" y="3789827"/>
            <a:ext cx="157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= ?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B739F-FDDF-B611-6907-72B9C30AB208}"/>
              </a:ext>
            </a:extLst>
          </p:cNvPr>
          <p:cNvSpPr/>
          <p:nvPr/>
        </p:nvSpPr>
        <p:spPr>
          <a:xfrm>
            <a:off x="4699819" y="410448"/>
            <a:ext cx="7210242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A7007-27CA-A3B9-8C9B-39EF77C12F29}"/>
              </a:ext>
            </a:extLst>
          </p:cNvPr>
          <p:cNvSpPr txBox="1"/>
          <p:nvPr/>
        </p:nvSpPr>
        <p:spPr>
          <a:xfrm>
            <a:off x="4867626" y="432317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616E509-765F-6255-0FE0-CC959A4C2ECD}"/>
              </a:ext>
            </a:extLst>
          </p:cNvPr>
          <p:cNvSpPr/>
          <p:nvPr/>
        </p:nvSpPr>
        <p:spPr>
          <a:xfrm>
            <a:off x="9029700" y="809807"/>
            <a:ext cx="269748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9E5AC-3E48-1309-9629-558756618720}"/>
              </a:ext>
            </a:extLst>
          </p:cNvPr>
          <p:cNvSpPr txBox="1"/>
          <p:nvPr/>
        </p:nvSpPr>
        <p:spPr>
          <a:xfrm>
            <a:off x="9028147" y="809807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39787B8-34B2-24B3-332E-7A64655B4B73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7255083" y="1867511"/>
            <a:ext cx="2072736" cy="19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25F9D282-E96E-B55E-2BE5-37D3DB0FF158}"/>
              </a:ext>
            </a:extLst>
          </p:cNvPr>
          <p:cNvSpPr txBox="1"/>
          <p:nvPr/>
        </p:nvSpPr>
        <p:spPr>
          <a:xfrm>
            <a:off x="7508371" y="1521197"/>
            <a:ext cx="157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Look up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A9E765B-761C-8E25-5A7D-058F88F27591}"/>
              </a:ext>
            </a:extLst>
          </p:cNvPr>
          <p:cNvSpPr/>
          <p:nvPr/>
        </p:nvSpPr>
        <p:spPr>
          <a:xfrm>
            <a:off x="5238010" y="167984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F5534CD-0148-5952-CD7B-54C6DAD16A3F}"/>
              </a:ext>
            </a:extLst>
          </p:cNvPr>
          <p:cNvSpPr txBox="1"/>
          <p:nvPr/>
        </p:nvSpPr>
        <p:spPr>
          <a:xfrm>
            <a:off x="5238010" y="167867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BBC7C-D197-250F-AA81-E125BD78CDF9}"/>
              </a:ext>
            </a:extLst>
          </p:cNvPr>
          <p:cNvSpPr txBox="1"/>
          <p:nvPr/>
        </p:nvSpPr>
        <p:spPr>
          <a:xfrm>
            <a:off x="1296696" y="2335440"/>
            <a:ext cx="1334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</a:t>
            </a:r>
          </a:p>
          <a:p>
            <a:pPr algn="ctr"/>
            <a:r>
              <a:rPr lang="en-US" dirty="0"/>
              <a:t>address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836FA0-1AEF-0887-E747-F01B797311DF}"/>
              </a:ext>
            </a:extLst>
          </p:cNvPr>
          <p:cNvGrpSpPr/>
          <p:nvPr/>
        </p:nvGrpSpPr>
        <p:grpSpPr>
          <a:xfrm>
            <a:off x="884883" y="1958165"/>
            <a:ext cx="2174492" cy="2314931"/>
            <a:chOff x="1769789" y="1830349"/>
            <a:chExt cx="2174492" cy="23149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C4807C-282C-77B7-DAB8-946507D6C2FA}"/>
                </a:ext>
              </a:extLst>
            </p:cNvPr>
            <p:cNvSpPr/>
            <p:nvPr/>
          </p:nvSpPr>
          <p:spPr>
            <a:xfrm>
              <a:off x="1772590" y="1838507"/>
              <a:ext cx="2171691" cy="2306773"/>
            </a:xfrm>
            <a:prstGeom prst="rect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7F6221-4EE4-D96D-00CA-966CC44D97C5}"/>
                </a:ext>
              </a:extLst>
            </p:cNvPr>
            <p:cNvSpPr txBox="1"/>
            <p:nvPr/>
          </p:nvSpPr>
          <p:spPr>
            <a:xfrm>
              <a:off x="1769789" y="1830349"/>
              <a:ext cx="2171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Link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53BE000-DB3B-DC29-A251-4C564E08F5F1}"/>
              </a:ext>
            </a:extLst>
          </p:cNvPr>
          <p:cNvSpPr/>
          <p:nvPr/>
        </p:nvSpPr>
        <p:spPr>
          <a:xfrm>
            <a:off x="1199042" y="2335441"/>
            <a:ext cx="1568324" cy="654606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328D17-0C06-C549-93CA-52DD11006C48}"/>
              </a:ext>
            </a:extLst>
          </p:cNvPr>
          <p:cNvSpPr/>
          <p:nvPr/>
        </p:nvSpPr>
        <p:spPr>
          <a:xfrm>
            <a:off x="1199042" y="3162660"/>
            <a:ext cx="1568324" cy="95326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BBB4B0-07C5-5E9A-ADCA-1703F6E166A4}"/>
              </a:ext>
            </a:extLst>
          </p:cNvPr>
          <p:cNvSpPr txBox="1"/>
          <p:nvPr/>
        </p:nvSpPr>
        <p:spPr>
          <a:xfrm>
            <a:off x="1199042" y="3161495"/>
            <a:ext cx="15683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3514B-29A4-3489-3345-A798E9FD5AE8}"/>
              </a:ext>
            </a:extLst>
          </p:cNvPr>
          <p:cNvSpPr/>
          <p:nvPr/>
        </p:nvSpPr>
        <p:spPr>
          <a:xfrm>
            <a:off x="532414" y="1547296"/>
            <a:ext cx="2834639" cy="284428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FB22A-FFEF-093E-BF85-FD1E4625185E}"/>
              </a:ext>
            </a:extLst>
          </p:cNvPr>
          <p:cNvSpPr txBox="1"/>
          <p:nvPr/>
        </p:nvSpPr>
        <p:spPr>
          <a:xfrm>
            <a:off x="741578" y="1539673"/>
            <a:ext cx="247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message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59B61-993F-3BC6-772C-975FB3D2F8DF}"/>
              </a:ext>
            </a:extLst>
          </p:cNvPr>
          <p:cNvSpPr/>
          <p:nvPr/>
        </p:nvSpPr>
        <p:spPr>
          <a:xfrm>
            <a:off x="261040" y="410441"/>
            <a:ext cx="3435889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09FCE-E900-951C-D16A-9EA2DFEC19C4}"/>
              </a:ext>
            </a:extLst>
          </p:cNvPr>
          <p:cNvSpPr txBox="1"/>
          <p:nvPr/>
        </p:nvSpPr>
        <p:spPr>
          <a:xfrm>
            <a:off x="259487" y="422485"/>
            <a:ext cx="343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547B41-CA8C-6FC1-CFEB-3722D3E5B39A}"/>
              </a:ext>
            </a:extLst>
          </p:cNvPr>
          <p:cNvSpPr/>
          <p:nvPr/>
        </p:nvSpPr>
        <p:spPr>
          <a:xfrm>
            <a:off x="407823" y="799439"/>
            <a:ext cx="3131790" cy="43875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B680B1-9DD0-E754-323F-AE62A71BD576}"/>
              </a:ext>
            </a:extLst>
          </p:cNvPr>
          <p:cNvSpPr txBox="1"/>
          <p:nvPr/>
        </p:nvSpPr>
        <p:spPr>
          <a:xfrm>
            <a:off x="406269" y="791817"/>
            <a:ext cx="313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mail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BEBC4B-F6D1-6A61-DE35-080A1BAB639A}"/>
              </a:ext>
            </a:extLst>
          </p:cNvPr>
          <p:cNvSpPr/>
          <p:nvPr/>
        </p:nvSpPr>
        <p:spPr>
          <a:xfrm>
            <a:off x="5101292" y="1282803"/>
            <a:ext cx="2344274" cy="3365201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DAD26C-2B81-9269-63B1-5952D5898346}"/>
              </a:ext>
            </a:extLst>
          </p:cNvPr>
          <p:cNvSpPr txBox="1"/>
          <p:nvPr/>
        </p:nvSpPr>
        <p:spPr>
          <a:xfrm>
            <a:off x="5235419" y="1258405"/>
            <a:ext cx="2171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 GET request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26BBE-CDD6-BB9B-A84F-47DB42ACF549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3059375" y="2965404"/>
            <a:ext cx="2041917" cy="15430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3C63BEB-6E06-5842-E291-877FF2904893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FB1287-5AEA-1A3E-5B4B-67F5BABABF77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1B1D9E-507F-FE5D-782D-895629A11E88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388374-57A2-A0DF-E148-3C7C33B0054E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1B698F-F62A-D964-FF3F-92B49E393496}"/>
              </a:ext>
            </a:extLst>
          </p:cNvPr>
          <p:cNvSpPr txBox="1"/>
          <p:nvPr/>
        </p:nvSpPr>
        <p:spPr>
          <a:xfrm>
            <a:off x="9361694" y="219088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D99430-5AA3-9A01-EBF9-929CC9243DEC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A63F28-64B2-5630-CEFA-5E7823EB1446}"/>
              </a:ext>
            </a:extLst>
          </p:cNvPr>
          <p:cNvSpPr txBox="1"/>
          <p:nvPr/>
        </p:nvSpPr>
        <p:spPr>
          <a:xfrm>
            <a:off x="9344287" y="4663135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EC5C8D-CA75-749A-DFD3-E9204C4A0563}"/>
              </a:ext>
            </a:extLst>
          </p:cNvPr>
          <p:cNvSpPr/>
          <p:nvPr/>
        </p:nvSpPr>
        <p:spPr>
          <a:xfrm>
            <a:off x="9320477" y="4648004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8E39E2-8ACA-428D-031B-DF6073EA7FEE}"/>
              </a:ext>
            </a:extLst>
          </p:cNvPr>
          <p:cNvCxnSpPr>
            <a:cxnSpLocks/>
            <a:stCxn id="42" idx="3"/>
            <a:endCxn id="39" idx="1"/>
          </p:cNvCxnSpPr>
          <p:nvPr/>
        </p:nvCxnSpPr>
        <p:spPr>
          <a:xfrm flipV="1">
            <a:off x="7289159" y="4149954"/>
            <a:ext cx="2064885" cy="405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8E8DE43-2475-8BED-68D0-62A109EE0D6E}"/>
              </a:ext>
            </a:extLst>
          </p:cNvPr>
          <p:cNvSpPr txBox="1"/>
          <p:nvPr/>
        </p:nvSpPr>
        <p:spPr>
          <a:xfrm>
            <a:off x="9354044" y="3826788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11575B-1811-2FC9-8EFB-D23E90FDA949}"/>
              </a:ext>
            </a:extLst>
          </p:cNvPr>
          <p:cNvSpPr/>
          <p:nvPr/>
        </p:nvSpPr>
        <p:spPr>
          <a:xfrm>
            <a:off x="9327820" y="3828556"/>
            <a:ext cx="2024418" cy="61890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E402B9-671B-3154-21D4-5A4BA44646B6}"/>
              </a:ext>
            </a:extLst>
          </p:cNvPr>
          <p:cNvSpPr txBox="1"/>
          <p:nvPr/>
        </p:nvSpPr>
        <p:spPr>
          <a:xfrm>
            <a:off x="5290965" y="384279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8AB768-D213-B7C5-A1CE-900AF10DE73A}"/>
              </a:ext>
            </a:extLst>
          </p:cNvPr>
          <p:cNvSpPr/>
          <p:nvPr/>
        </p:nvSpPr>
        <p:spPr>
          <a:xfrm>
            <a:off x="5264741" y="3844561"/>
            <a:ext cx="2024418" cy="61890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37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Setting the master secret version number for the user and deriving the seed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746760" y="809807"/>
            <a:ext cx="404622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745205" y="801649"/>
            <a:ext cx="40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B739F-FDDF-B611-6907-72B9C30AB208}"/>
              </a:ext>
            </a:extLst>
          </p:cNvPr>
          <p:cNvSpPr/>
          <p:nvPr/>
        </p:nvSpPr>
        <p:spPr>
          <a:xfrm>
            <a:off x="533400" y="439938"/>
            <a:ext cx="11376661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A7007-27CA-A3B9-8C9B-39EF77C12F29}"/>
              </a:ext>
            </a:extLst>
          </p:cNvPr>
          <p:cNvSpPr txBox="1"/>
          <p:nvPr/>
        </p:nvSpPr>
        <p:spPr>
          <a:xfrm>
            <a:off x="531845" y="432317"/>
            <a:ext cx="1137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616E509-765F-6255-0FE0-CC959A4C2ECD}"/>
              </a:ext>
            </a:extLst>
          </p:cNvPr>
          <p:cNvSpPr/>
          <p:nvPr/>
        </p:nvSpPr>
        <p:spPr>
          <a:xfrm>
            <a:off x="5814060" y="809807"/>
            <a:ext cx="591312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9E5AC-3E48-1309-9629-558756618720}"/>
              </a:ext>
            </a:extLst>
          </p:cNvPr>
          <p:cNvSpPr txBox="1"/>
          <p:nvPr/>
        </p:nvSpPr>
        <p:spPr>
          <a:xfrm>
            <a:off x="5812505" y="809807"/>
            <a:ext cx="591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6E7C0D0-25D9-F739-8007-FB6BC204F12F}"/>
              </a:ext>
            </a:extLst>
          </p:cNvPr>
          <p:cNvSpPr/>
          <p:nvPr/>
        </p:nvSpPr>
        <p:spPr>
          <a:xfrm>
            <a:off x="6023758" y="2045111"/>
            <a:ext cx="2343002" cy="265643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EC9D18-52EA-DB9C-5013-E819E3AC9761}"/>
              </a:ext>
            </a:extLst>
          </p:cNvPr>
          <p:cNvSpPr txBox="1"/>
          <p:nvPr/>
        </p:nvSpPr>
        <p:spPr>
          <a:xfrm>
            <a:off x="6071916" y="2084439"/>
            <a:ext cx="2265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Rotation record with </a:t>
            </a:r>
            <a:r>
              <a:rPr lang="en-US" b="1" i="1" dirty="0"/>
              <a:t>latest</a:t>
            </a:r>
            <a:r>
              <a:rPr lang="en-US" dirty="0"/>
              <a:t> version number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FB681C-A592-EAA3-F396-EDE1712F7B6F}"/>
              </a:ext>
            </a:extLst>
          </p:cNvPr>
          <p:cNvSpPr/>
          <p:nvPr/>
        </p:nvSpPr>
        <p:spPr>
          <a:xfrm>
            <a:off x="6173140" y="4092989"/>
            <a:ext cx="202441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C96E74-2D15-63BA-19D9-9CF516932EA6}"/>
              </a:ext>
            </a:extLst>
          </p:cNvPr>
          <p:cNvSpPr txBox="1"/>
          <p:nvPr/>
        </p:nvSpPr>
        <p:spPr>
          <a:xfrm>
            <a:off x="6220764" y="4091823"/>
            <a:ext cx="197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3371B2-CCA8-28C7-A453-82204D7ED13A}"/>
              </a:ext>
            </a:extLst>
          </p:cNvPr>
          <p:cNvSpPr/>
          <p:nvPr/>
        </p:nvSpPr>
        <p:spPr>
          <a:xfrm>
            <a:off x="6165795" y="3285992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BC8D24-3DEC-4CE8-D78C-E6DC165B432E}"/>
              </a:ext>
            </a:extLst>
          </p:cNvPr>
          <p:cNvSpPr txBox="1"/>
          <p:nvPr/>
        </p:nvSpPr>
        <p:spPr>
          <a:xfrm>
            <a:off x="6213419" y="3284827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15C332-D3D8-1BDD-E48E-2F95B4A97CA7}"/>
              </a:ext>
            </a:extLst>
          </p:cNvPr>
          <p:cNvSpPr/>
          <p:nvPr/>
        </p:nvSpPr>
        <p:spPr>
          <a:xfrm>
            <a:off x="910535" y="1685125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E383D6-64D3-2005-27BA-F588AEE546E8}"/>
              </a:ext>
            </a:extLst>
          </p:cNvPr>
          <p:cNvSpPr txBox="1"/>
          <p:nvPr/>
        </p:nvSpPr>
        <p:spPr>
          <a:xfrm>
            <a:off x="910535" y="1683959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7EA8D6-C8EB-D722-5376-CB1FDF32F8E5}"/>
              </a:ext>
            </a:extLst>
          </p:cNvPr>
          <p:cNvSpPr/>
          <p:nvPr/>
        </p:nvSpPr>
        <p:spPr>
          <a:xfrm>
            <a:off x="3322320" y="2866169"/>
            <a:ext cx="1309352" cy="406890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48C01D-51DB-D2E4-1F20-7262458E5511}"/>
              </a:ext>
            </a:extLst>
          </p:cNvPr>
          <p:cNvSpPr txBox="1"/>
          <p:nvPr/>
        </p:nvSpPr>
        <p:spPr>
          <a:xfrm>
            <a:off x="3322320" y="2865003"/>
            <a:ext cx="130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HKDF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3838BB8-9CEA-D2A7-53A7-1842CA3D5970}"/>
              </a:ext>
            </a:extLst>
          </p:cNvPr>
          <p:cNvCxnSpPr>
            <a:cxnSpLocks/>
          </p:cNvCxnSpPr>
          <p:nvPr/>
        </p:nvCxnSpPr>
        <p:spPr>
          <a:xfrm>
            <a:off x="2927608" y="1874976"/>
            <a:ext cx="1047119" cy="59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D2363D0-6D6E-7B4C-C0BB-704B7568FDCB}"/>
              </a:ext>
            </a:extLst>
          </p:cNvPr>
          <p:cNvCxnSpPr>
            <a:cxnSpLocks/>
          </p:cNvCxnSpPr>
          <p:nvPr/>
        </p:nvCxnSpPr>
        <p:spPr>
          <a:xfrm flipH="1">
            <a:off x="3976996" y="4284809"/>
            <a:ext cx="2184373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D278B1F-1CFF-7C0F-0760-124E29A84B51}"/>
              </a:ext>
            </a:extLst>
          </p:cNvPr>
          <p:cNvSpPr/>
          <p:nvPr/>
        </p:nvSpPr>
        <p:spPr>
          <a:xfrm>
            <a:off x="910535" y="286034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B4C2D74-176E-3455-2B63-B175C553BAFE}"/>
              </a:ext>
            </a:extLst>
          </p:cNvPr>
          <p:cNvSpPr txBox="1"/>
          <p:nvPr/>
        </p:nvSpPr>
        <p:spPr>
          <a:xfrm>
            <a:off x="910535" y="2859175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Email-derived seed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C89AA03-3F9F-1579-6244-BF735906DA56}"/>
              </a:ext>
            </a:extLst>
          </p:cNvPr>
          <p:cNvCxnSpPr>
            <a:cxnSpLocks/>
          </p:cNvCxnSpPr>
          <p:nvPr/>
        </p:nvCxnSpPr>
        <p:spPr>
          <a:xfrm flipH="1" flipV="1">
            <a:off x="3974727" y="3284827"/>
            <a:ext cx="2268" cy="9999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188B0EB-FEFB-DE06-A44F-438ADBAFB91F}"/>
              </a:ext>
            </a:extLst>
          </p:cNvPr>
          <p:cNvCxnSpPr>
            <a:cxnSpLocks/>
          </p:cNvCxnSpPr>
          <p:nvPr/>
        </p:nvCxnSpPr>
        <p:spPr>
          <a:xfrm flipH="1">
            <a:off x="3974727" y="1880926"/>
            <a:ext cx="2268" cy="99998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B2C83A4-DCA9-2C42-07BC-6CADEFA9D099}"/>
              </a:ext>
            </a:extLst>
          </p:cNvPr>
          <p:cNvCxnSpPr>
            <a:cxnSpLocks/>
          </p:cNvCxnSpPr>
          <p:nvPr/>
        </p:nvCxnSpPr>
        <p:spPr>
          <a:xfrm flipH="1" flipV="1">
            <a:off x="2944468" y="3049917"/>
            <a:ext cx="387368" cy="154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DE0942F-81A2-F76D-CB76-2B3D77190D52}"/>
              </a:ext>
            </a:extLst>
          </p:cNvPr>
          <p:cNvCxnSpPr>
            <a:cxnSpLocks/>
          </p:cNvCxnSpPr>
          <p:nvPr/>
        </p:nvCxnSpPr>
        <p:spPr>
          <a:xfrm>
            <a:off x="8190213" y="3627936"/>
            <a:ext cx="1106454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92FC57C-8EAA-ADA5-59D4-A9B90530CD37}"/>
              </a:ext>
            </a:extLst>
          </p:cNvPr>
          <p:cNvSpPr/>
          <p:nvPr/>
        </p:nvSpPr>
        <p:spPr>
          <a:xfrm>
            <a:off x="9327819" y="1686000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3746CF7-5D6A-9F72-D7C0-E86BB330D9EB}"/>
              </a:ext>
            </a:extLst>
          </p:cNvPr>
          <p:cNvSpPr/>
          <p:nvPr/>
        </p:nvSpPr>
        <p:spPr>
          <a:xfrm>
            <a:off x="9320475" y="3287028"/>
            <a:ext cx="2024418" cy="683889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35045A-4B46-DA52-659B-C8CA36545002}"/>
              </a:ext>
            </a:extLst>
          </p:cNvPr>
          <p:cNvSpPr txBox="1"/>
          <p:nvPr/>
        </p:nvSpPr>
        <p:spPr>
          <a:xfrm>
            <a:off x="9368099" y="3285863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Master secret version number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09F7BD-FA5A-AEF1-3AB7-2925E0464949}"/>
              </a:ext>
            </a:extLst>
          </p:cNvPr>
          <p:cNvSpPr/>
          <p:nvPr/>
        </p:nvSpPr>
        <p:spPr>
          <a:xfrm>
            <a:off x="9178438" y="1315792"/>
            <a:ext cx="2343002" cy="44601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2DF3EB-C3A7-FE29-80B6-C1E338C7D47A}"/>
              </a:ext>
            </a:extLst>
          </p:cNvPr>
          <p:cNvSpPr txBox="1"/>
          <p:nvPr/>
        </p:nvSpPr>
        <p:spPr>
          <a:xfrm>
            <a:off x="9256092" y="1314627"/>
            <a:ext cx="2265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record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C87304-99AC-5F1F-817C-C6AEE2D912E3}"/>
              </a:ext>
            </a:extLst>
          </p:cNvPr>
          <p:cNvSpPr txBox="1"/>
          <p:nvPr/>
        </p:nvSpPr>
        <p:spPr>
          <a:xfrm>
            <a:off x="9327819" y="1684834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F7FC38-1F43-99EC-6DDD-86CE3F1EDB9D}"/>
              </a:ext>
            </a:extLst>
          </p:cNvPr>
          <p:cNvSpPr txBox="1"/>
          <p:nvPr/>
        </p:nvSpPr>
        <p:spPr>
          <a:xfrm>
            <a:off x="9361694" y="2190885"/>
            <a:ext cx="1955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data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567E8A-33F9-BFA3-CC5B-C81D7B68B0E7}"/>
              </a:ext>
            </a:extLst>
          </p:cNvPr>
          <p:cNvSpPr/>
          <p:nvPr/>
        </p:nvSpPr>
        <p:spPr>
          <a:xfrm>
            <a:off x="9327819" y="221126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A80E37-C3F5-6403-852B-9E1F9EA87855}"/>
              </a:ext>
            </a:extLst>
          </p:cNvPr>
          <p:cNvSpPr txBox="1"/>
          <p:nvPr/>
        </p:nvSpPr>
        <p:spPr>
          <a:xfrm>
            <a:off x="9354044" y="4092257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049E539-D835-551A-BE91-270E1C7A9DE6}"/>
              </a:ext>
            </a:extLst>
          </p:cNvPr>
          <p:cNvSpPr/>
          <p:nvPr/>
        </p:nvSpPr>
        <p:spPr>
          <a:xfrm>
            <a:off x="9327820" y="4094025"/>
            <a:ext cx="2024418" cy="61890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AF3729-8CAF-CB05-6579-018C65321040}"/>
              </a:ext>
            </a:extLst>
          </p:cNvPr>
          <p:cNvSpPr txBox="1"/>
          <p:nvPr/>
        </p:nvSpPr>
        <p:spPr>
          <a:xfrm>
            <a:off x="9344287" y="4830287"/>
            <a:ext cx="2024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Link timestamp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50CA3F9-C783-67E9-CA04-164BDA4636AB}"/>
              </a:ext>
            </a:extLst>
          </p:cNvPr>
          <p:cNvSpPr/>
          <p:nvPr/>
        </p:nvSpPr>
        <p:spPr>
          <a:xfrm>
            <a:off x="9320477" y="4815156"/>
            <a:ext cx="2024416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528844-0E28-CC5F-F2FD-8443BB9C152D}"/>
              </a:ext>
            </a:extLst>
          </p:cNvPr>
          <p:cNvSpPr/>
          <p:nvPr/>
        </p:nvSpPr>
        <p:spPr>
          <a:xfrm>
            <a:off x="897930" y="4074360"/>
            <a:ext cx="2024418" cy="65278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D8BAA8-FA37-8D0D-9E06-843184E399B9}"/>
              </a:ext>
            </a:extLst>
          </p:cNvPr>
          <p:cNvSpPr txBox="1"/>
          <p:nvPr/>
        </p:nvSpPr>
        <p:spPr>
          <a:xfrm>
            <a:off x="945554" y="4073195"/>
            <a:ext cx="19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</p:spTree>
    <p:extLst>
      <p:ext uri="{BB962C8B-B14F-4D97-AF65-F5344CB8AC3E}">
        <p14:creationId xmlns:p14="http://schemas.microsoft.com/office/powerpoint/2010/main" val="597315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1646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Installing the cryptographic credential and getting the password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6347460" y="809807"/>
            <a:ext cx="2354580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6345906" y="801649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B739F-FDDF-B611-6907-72B9C30AB208}"/>
              </a:ext>
            </a:extLst>
          </p:cNvPr>
          <p:cNvSpPr/>
          <p:nvPr/>
        </p:nvSpPr>
        <p:spPr>
          <a:xfrm>
            <a:off x="6177508" y="467170"/>
            <a:ext cx="5769098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A7007-27CA-A3B9-8C9B-39EF77C12F29}"/>
              </a:ext>
            </a:extLst>
          </p:cNvPr>
          <p:cNvSpPr txBox="1"/>
          <p:nvPr/>
        </p:nvSpPr>
        <p:spPr>
          <a:xfrm>
            <a:off x="4867626" y="432317"/>
            <a:ext cx="704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015C332-D3D8-1BDD-E48E-2F95B4A97CA7}"/>
              </a:ext>
            </a:extLst>
          </p:cNvPr>
          <p:cNvSpPr/>
          <p:nvPr/>
        </p:nvSpPr>
        <p:spPr>
          <a:xfrm>
            <a:off x="6511235" y="1685125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CE383D6-64D3-2005-27BA-F588AEE546E8}"/>
              </a:ext>
            </a:extLst>
          </p:cNvPr>
          <p:cNvSpPr txBox="1"/>
          <p:nvPr/>
        </p:nvSpPr>
        <p:spPr>
          <a:xfrm>
            <a:off x="6511235" y="1683959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284AB06-4194-C90D-7F53-62BCBCC769BD}"/>
              </a:ext>
            </a:extLst>
          </p:cNvPr>
          <p:cNvSpPr/>
          <p:nvPr/>
        </p:nvSpPr>
        <p:spPr>
          <a:xfrm>
            <a:off x="6511236" y="3519168"/>
            <a:ext cx="2024416" cy="63358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D278B1F-1CFF-7C0F-0760-124E29A84B51}"/>
              </a:ext>
            </a:extLst>
          </p:cNvPr>
          <p:cNvSpPr/>
          <p:nvPr/>
        </p:nvSpPr>
        <p:spPr>
          <a:xfrm>
            <a:off x="6511235" y="2616501"/>
            <a:ext cx="2017073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B4C2D74-176E-3455-2B63-B175C553BAFE}"/>
              </a:ext>
            </a:extLst>
          </p:cNvPr>
          <p:cNvSpPr txBox="1"/>
          <p:nvPr/>
        </p:nvSpPr>
        <p:spPr>
          <a:xfrm>
            <a:off x="6511235" y="2638195"/>
            <a:ext cx="2017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Email-derived seed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59C8F-4F0D-FA96-C2E9-42584972FD6B}"/>
              </a:ext>
            </a:extLst>
          </p:cNvPr>
          <p:cNvSpPr/>
          <p:nvPr/>
        </p:nvSpPr>
        <p:spPr>
          <a:xfrm>
            <a:off x="733481" y="439938"/>
            <a:ext cx="4501459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37B162-3DC9-3A7A-BB93-0B906EFDDE29}"/>
              </a:ext>
            </a:extLst>
          </p:cNvPr>
          <p:cNvSpPr/>
          <p:nvPr/>
        </p:nvSpPr>
        <p:spPr>
          <a:xfrm>
            <a:off x="916803" y="810048"/>
            <a:ext cx="4069083" cy="279917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4D972A-8F54-5311-1CBA-6F8384661038}"/>
              </a:ext>
            </a:extLst>
          </p:cNvPr>
          <p:cNvSpPr/>
          <p:nvPr/>
        </p:nvSpPr>
        <p:spPr>
          <a:xfrm>
            <a:off x="922019" y="3805825"/>
            <a:ext cx="4069081" cy="231967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01BCAA-4B20-1A03-8CEC-52ED247BD434}"/>
              </a:ext>
            </a:extLst>
          </p:cNvPr>
          <p:cNvSpPr txBox="1"/>
          <p:nvPr/>
        </p:nvSpPr>
        <p:spPr>
          <a:xfrm>
            <a:off x="912686" y="3752958"/>
            <a:ext cx="406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7C32CF6-54D9-6765-32F9-39CBDC718857}"/>
              </a:ext>
            </a:extLst>
          </p:cNvPr>
          <p:cNvSpPr/>
          <p:nvPr/>
        </p:nvSpPr>
        <p:spPr>
          <a:xfrm>
            <a:off x="1059180" y="1901560"/>
            <a:ext cx="3765275" cy="15771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5ABA73-6D7A-EF47-3340-CB5CE64201D4}"/>
              </a:ext>
            </a:extLst>
          </p:cNvPr>
          <p:cNvSpPr txBox="1"/>
          <p:nvPr/>
        </p:nvSpPr>
        <p:spPr>
          <a:xfrm>
            <a:off x="1507513" y="1868629"/>
            <a:ext cx="29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code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9FCFEAE-9759-4C5D-2A56-750E95584B3B}"/>
              </a:ext>
            </a:extLst>
          </p:cNvPr>
          <p:cNvSpPr/>
          <p:nvPr/>
        </p:nvSpPr>
        <p:spPr>
          <a:xfrm>
            <a:off x="2172458" y="2931987"/>
            <a:ext cx="2446082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2CA75CC-35E0-8050-8ADC-2E965AB810A0}"/>
              </a:ext>
            </a:extLst>
          </p:cNvPr>
          <p:cNvSpPr txBox="1"/>
          <p:nvPr/>
        </p:nvSpPr>
        <p:spPr>
          <a:xfrm>
            <a:off x="2172458" y="2276691"/>
            <a:ext cx="2431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51E6070-BDAD-A0BC-A6AF-E5203532CC71}"/>
              </a:ext>
            </a:extLst>
          </p:cNvPr>
          <p:cNvSpPr/>
          <p:nvPr/>
        </p:nvSpPr>
        <p:spPr>
          <a:xfrm>
            <a:off x="2172458" y="2277857"/>
            <a:ext cx="2431838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1D557A6-D930-7FC9-4CE3-DC5928650C5C}"/>
              </a:ext>
            </a:extLst>
          </p:cNvPr>
          <p:cNvCxnSpPr>
            <a:cxnSpLocks/>
            <a:stCxn id="75" idx="1"/>
          </p:cNvCxnSpPr>
          <p:nvPr/>
        </p:nvCxnSpPr>
        <p:spPr>
          <a:xfrm flipH="1" flipV="1">
            <a:off x="4604296" y="3115487"/>
            <a:ext cx="1906940" cy="7204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BE415B6-1C42-C1B3-A489-84632A7A2589}"/>
              </a:ext>
            </a:extLst>
          </p:cNvPr>
          <p:cNvCxnSpPr>
            <a:cxnSpLocks/>
            <a:endCxn id="143" idx="3"/>
          </p:cNvCxnSpPr>
          <p:nvPr/>
        </p:nvCxnSpPr>
        <p:spPr>
          <a:xfrm flipH="1">
            <a:off x="4604296" y="1872796"/>
            <a:ext cx="1894095" cy="60850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F1D36D6-001E-33FA-C519-68E3E209E0F3}"/>
              </a:ext>
            </a:extLst>
          </p:cNvPr>
          <p:cNvCxnSpPr>
            <a:cxnSpLocks/>
          </p:cNvCxnSpPr>
          <p:nvPr/>
        </p:nvCxnSpPr>
        <p:spPr>
          <a:xfrm flipH="1">
            <a:off x="1965961" y="2827032"/>
            <a:ext cx="454527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795728-48B5-B53F-2BBD-9A77D36671E3}"/>
              </a:ext>
            </a:extLst>
          </p:cNvPr>
          <p:cNvSpPr/>
          <p:nvPr/>
        </p:nvSpPr>
        <p:spPr>
          <a:xfrm>
            <a:off x="2747078" y="448912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789FDD-41F3-EC1D-1679-3879B17410C9}"/>
              </a:ext>
            </a:extLst>
          </p:cNvPr>
          <p:cNvSpPr txBox="1"/>
          <p:nvPr/>
        </p:nvSpPr>
        <p:spPr>
          <a:xfrm>
            <a:off x="2747078" y="448795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key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0DD494-63A1-EBCD-F4EB-B4578249B2E8}"/>
              </a:ext>
            </a:extLst>
          </p:cNvPr>
          <p:cNvSpPr/>
          <p:nvPr/>
        </p:nvSpPr>
        <p:spPr>
          <a:xfrm>
            <a:off x="2747078" y="4974892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8536A1-FE2D-8B02-D50D-1D2082944E45}"/>
              </a:ext>
            </a:extLst>
          </p:cNvPr>
          <p:cNvSpPr txBox="1"/>
          <p:nvPr/>
        </p:nvSpPr>
        <p:spPr>
          <a:xfrm>
            <a:off x="2747078" y="497372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A56588-379E-198F-45A5-95B21F1C807C}"/>
              </a:ext>
            </a:extLst>
          </p:cNvPr>
          <p:cNvSpPr/>
          <p:nvPr/>
        </p:nvSpPr>
        <p:spPr>
          <a:xfrm>
            <a:off x="2747078" y="545348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A905D5-1FE0-3150-9928-3B5D9A7756E0}"/>
              </a:ext>
            </a:extLst>
          </p:cNvPr>
          <p:cNvSpPr txBox="1"/>
          <p:nvPr/>
        </p:nvSpPr>
        <p:spPr>
          <a:xfrm>
            <a:off x="2747078" y="545231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Secret salt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7EEB3B-8A0D-C2BB-9488-F976B68930B7}"/>
              </a:ext>
            </a:extLst>
          </p:cNvPr>
          <p:cNvSpPr/>
          <p:nvPr/>
        </p:nvSpPr>
        <p:spPr>
          <a:xfrm>
            <a:off x="2279829" y="4169104"/>
            <a:ext cx="2551251" cy="1773014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E44862-0628-9C32-96C1-839BBE99F2F2}"/>
              </a:ext>
            </a:extLst>
          </p:cNvPr>
          <p:cNvSpPr txBox="1"/>
          <p:nvPr/>
        </p:nvSpPr>
        <p:spPr>
          <a:xfrm>
            <a:off x="2255521" y="4152756"/>
            <a:ext cx="256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Cryptographic credential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431766-704B-D1DA-67B0-14E505E20ED7}"/>
              </a:ext>
            </a:extLst>
          </p:cNvPr>
          <p:cNvCxnSpPr>
            <a:cxnSpLocks/>
          </p:cNvCxnSpPr>
          <p:nvPr/>
        </p:nvCxnSpPr>
        <p:spPr>
          <a:xfrm>
            <a:off x="1959142" y="5203211"/>
            <a:ext cx="815046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E40BBCC8-BE0B-2DD2-10AC-A27DD3268FCA}"/>
              </a:ext>
            </a:extLst>
          </p:cNvPr>
          <p:cNvSpPr/>
          <p:nvPr/>
        </p:nvSpPr>
        <p:spPr>
          <a:xfrm>
            <a:off x="1216362" y="5010246"/>
            <a:ext cx="722928" cy="368167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75FD31-FA85-F997-B1EB-5856900898D5}"/>
              </a:ext>
            </a:extLst>
          </p:cNvPr>
          <p:cNvSpPr txBox="1"/>
          <p:nvPr/>
        </p:nvSpPr>
        <p:spPr>
          <a:xfrm>
            <a:off x="1216361" y="5021350"/>
            <a:ext cx="77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DRBG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8E3870-51B9-6F1F-FFC4-632CB9D71E67}"/>
              </a:ext>
            </a:extLst>
          </p:cNvPr>
          <p:cNvCxnSpPr>
            <a:cxnSpLocks/>
          </p:cNvCxnSpPr>
          <p:nvPr/>
        </p:nvCxnSpPr>
        <p:spPr>
          <a:xfrm>
            <a:off x="1906294" y="5304899"/>
            <a:ext cx="867894" cy="3566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CE91485-FA9E-027E-E699-A9598C5DBE31}"/>
              </a:ext>
            </a:extLst>
          </p:cNvPr>
          <p:cNvCxnSpPr>
            <a:cxnSpLocks/>
          </p:cNvCxnSpPr>
          <p:nvPr/>
        </p:nvCxnSpPr>
        <p:spPr>
          <a:xfrm flipV="1">
            <a:off x="1890676" y="4747541"/>
            <a:ext cx="867894" cy="35667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1C8860-8F32-FFB2-BD7E-393BFE1B92F9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1601638" y="3027052"/>
            <a:ext cx="2373" cy="19942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681B146-68DA-9308-E9B7-529C46C75233}"/>
              </a:ext>
            </a:extLst>
          </p:cNvPr>
          <p:cNvSpPr/>
          <p:nvPr/>
        </p:nvSpPr>
        <p:spPr>
          <a:xfrm>
            <a:off x="1242060" y="2624039"/>
            <a:ext cx="723901" cy="403013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CB40A1-757F-E8BF-B15F-544B6EB85A44}"/>
              </a:ext>
            </a:extLst>
          </p:cNvPr>
          <p:cNvSpPr txBox="1"/>
          <p:nvPr/>
        </p:nvSpPr>
        <p:spPr>
          <a:xfrm>
            <a:off x="1242061" y="262287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BF4344-D8D7-8F27-E0C9-4A13F5D45BD7}"/>
              </a:ext>
            </a:extLst>
          </p:cNvPr>
          <p:cNvSpPr txBox="1"/>
          <p:nvPr/>
        </p:nvSpPr>
        <p:spPr>
          <a:xfrm>
            <a:off x="9028147" y="829471"/>
            <a:ext cx="269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98088CD-8540-C786-6FBF-EB1916BBBD97}"/>
              </a:ext>
            </a:extLst>
          </p:cNvPr>
          <p:cNvSpPr/>
          <p:nvPr/>
        </p:nvSpPr>
        <p:spPr>
          <a:xfrm>
            <a:off x="8973625" y="805897"/>
            <a:ext cx="2752001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61133A-B86A-448D-B586-BA3BA12B7C67}"/>
              </a:ext>
            </a:extLst>
          </p:cNvPr>
          <p:cNvSpPr txBox="1"/>
          <p:nvPr/>
        </p:nvSpPr>
        <p:spPr>
          <a:xfrm>
            <a:off x="6511235" y="3518003"/>
            <a:ext cx="2024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AC196-6A5F-D318-1D3B-AC4E520C3223}"/>
              </a:ext>
            </a:extLst>
          </p:cNvPr>
          <p:cNvSpPr txBox="1"/>
          <p:nvPr/>
        </p:nvSpPr>
        <p:spPr>
          <a:xfrm>
            <a:off x="2172457" y="2930821"/>
            <a:ext cx="243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26137B-45C5-32AF-087A-9A22AF9A3412}"/>
              </a:ext>
            </a:extLst>
          </p:cNvPr>
          <p:cNvSpPr/>
          <p:nvPr/>
        </p:nvSpPr>
        <p:spPr>
          <a:xfrm>
            <a:off x="3092209" y="865438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46A502-782E-9BCD-9648-37E9EB33794E}"/>
              </a:ext>
            </a:extLst>
          </p:cNvPr>
          <p:cNvSpPr/>
          <p:nvPr/>
        </p:nvSpPr>
        <p:spPr>
          <a:xfrm>
            <a:off x="3092209" y="1368245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C699A5-A856-5173-8240-E646194CED9B}"/>
              </a:ext>
            </a:extLst>
          </p:cNvPr>
          <p:cNvSpPr txBox="1"/>
          <p:nvPr/>
        </p:nvSpPr>
        <p:spPr>
          <a:xfrm>
            <a:off x="1142997" y="1367079"/>
            <a:ext cx="19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Confirm password: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FB7FE46-C150-6A09-A488-4EB1ECD9CDBE}"/>
              </a:ext>
            </a:extLst>
          </p:cNvPr>
          <p:cNvGrpSpPr/>
          <p:nvPr/>
        </p:nvGrpSpPr>
        <p:grpSpPr>
          <a:xfrm>
            <a:off x="199647" y="758765"/>
            <a:ext cx="413721" cy="941169"/>
            <a:chOff x="199647" y="1035115"/>
            <a:chExt cx="478184" cy="1084615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94E9B27-9AAD-86D7-3D55-8942D9E8A8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33" y="1219978"/>
              <a:ext cx="6028" cy="478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6EA82E-6DBC-08CD-B2FA-BF3BA43317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095" y="1683964"/>
              <a:ext cx="163165" cy="435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8E54DEB-54F9-8084-3803-2495D2A6CEF1}"/>
                </a:ext>
              </a:extLst>
            </p:cNvPr>
            <p:cNvCxnSpPr>
              <a:cxnSpLocks/>
            </p:cNvCxnSpPr>
            <p:nvPr/>
          </p:nvCxnSpPr>
          <p:spPr>
            <a:xfrm>
              <a:off x="435233" y="1683964"/>
              <a:ext cx="163165" cy="43576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0170BFB-B3F5-CC3D-71E1-93AE64BA6BB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35725" y="1148920"/>
              <a:ext cx="6028" cy="47818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63A5480-DB2B-3BA0-6B10-521DF00A8AF6}"/>
                </a:ext>
              </a:extLst>
            </p:cNvPr>
            <p:cNvSpPr/>
            <p:nvPr/>
          </p:nvSpPr>
          <p:spPr>
            <a:xfrm>
              <a:off x="346010" y="1035115"/>
              <a:ext cx="219456" cy="21693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FADA59D-1090-7772-D382-D87ED503A90F}"/>
              </a:ext>
            </a:extLst>
          </p:cNvPr>
          <p:cNvGrpSpPr/>
          <p:nvPr/>
        </p:nvGrpSpPr>
        <p:grpSpPr>
          <a:xfrm>
            <a:off x="574611" y="1074769"/>
            <a:ext cx="2786444" cy="488793"/>
            <a:chOff x="574611" y="1074769"/>
            <a:chExt cx="3160810" cy="48879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F6A7982-0E16-06A8-5D7B-F8C5920CB5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611" y="1074769"/>
              <a:ext cx="3160810" cy="23682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78E61E9-D5DB-7BC3-CD9B-2376CE3E856F}"/>
                </a:ext>
              </a:extLst>
            </p:cNvPr>
            <p:cNvCxnSpPr>
              <a:cxnSpLocks/>
            </p:cNvCxnSpPr>
            <p:nvPr/>
          </p:nvCxnSpPr>
          <p:spPr>
            <a:xfrm>
              <a:off x="574611" y="1326737"/>
              <a:ext cx="3160810" cy="236825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4451A2B-9D44-87F1-1C85-47E9DB0511F3}"/>
              </a:ext>
            </a:extLst>
          </p:cNvPr>
          <p:cNvSpPr txBox="1"/>
          <p:nvPr/>
        </p:nvSpPr>
        <p:spPr>
          <a:xfrm>
            <a:off x="1151639" y="871448"/>
            <a:ext cx="19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Enter password: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A9E138-8E82-42D5-ED03-7783B4D865F3}"/>
              </a:ext>
            </a:extLst>
          </p:cNvPr>
          <p:cNvSpPr txBox="1"/>
          <p:nvPr/>
        </p:nvSpPr>
        <p:spPr>
          <a:xfrm>
            <a:off x="3432008" y="857062"/>
            <a:ext cx="11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password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B8C8E73-A19E-914E-E732-94187B7902A4}"/>
              </a:ext>
            </a:extLst>
          </p:cNvPr>
          <p:cNvSpPr txBox="1"/>
          <p:nvPr/>
        </p:nvSpPr>
        <p:spPr>
          <a:xfrm>
            <a:off x="3241905" y="1343858"/>
            <a:ext cx="150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confirmation</a:t>
            </a:r>
          </a:p>
        </p:txBody>
      </p:sp>
    </p:spTree>
    <p:extLst>
      <p:ext uri="{BB962C8B-B14F-4D97-AF65-F5344CB8AC3E}">
        <p14:creationId xmlns:p14="http://schemas.microsoft.com/office/powerpoint/2010/main" val="955715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>
            <a:extLst>
              <a:ext uri="{FF2B5EF4-FFF2-40B4-BE49-F238E27FC236}">
                <a16:creationId xmlns:a16="http://schemas.microsoft.com/office/drawing/2014/main" id="{7AEA4971-D238-F317-421C-1B5C3DEC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748"/>
            <a:ext cx="10515600" cy="483963"/>
          </a:xfrm>
        </p:spPr>
        <p:txBody>
          <a:bodyPr>
            <a:normAutofit/>
          </a:bodyPr>
          <a:lstStyle/>
          <a:p>
            <a:pPr algn="ctr"/>
            <a:r>
              <a:rPr lang="en-US" sz="1800" b="1" i="1" dirty="0"/>
              <a:t>Computing and submitting the fusion hash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B19A3-64CC-821B-880C-60EF966304E2}"/>
              </a:ext>
            </a:extLst>
          </p:cNvPr>
          <p:cNvSpPr/>
          <p:nvPr/>
        </p:nvSpPr>
        <p:spPr>
          <a:xfrm>
            <a:off x="8859915" y="809807"/>
            <a:ext cx="2205313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EDFBDF-C2D1-0146-9F50-B4507BCC241A}"/>
              </a:ext>
            </a:extLst>
          </p:cNvPr>
          <p:cNvSpPr txBox="1"/>
          <p:nvPr/>
        </p:nvSpPr>
        <p:spPr>
          <a:xfrm>
            <a:off x="8668466" y="801649"/>
            <a:ext cx="2395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demo.mjs</a:t>
            </a:r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AAB739F-FDDF-B611-6907-72B9C30AB208}"/>
              </a:ext>
            </a:extLst>
          </p:cNvPr>
          <p:cNvSpPr/>
          <p:nvPr/>
        </p:nvSpPr>
        <p:spPr>
          <a:xfrm>
            <a:off x="8668466" y="437674"/>
            <a:ext cx="3278139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7DA7007-27CA-A3B9-8C9B-39EF77C12F29}"/>
              </a:ext>
            </a:extLst>
          </p:cNvPr>
          <p:cNvSpPr txBox="1"/>
          <p:nvPr/>
        </p:nvSpPr>
        <p:spPr>
          <a:xfrm>
            <a:off x="8457076" y="432317"/>
            <a:ext cx="345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RP backend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616E509-765F-6255-0FE0-CC959A4C2ECD}"/>
              </a:ext>
            </a:extLst>
          </p:cNvPr>
          <p:cNvSpPr/>
          <p:nvPr/>
        </p:nvSpPr>
        <p:spPr>
          <a:xfrm>
            <a:off x="11267768" y="809807"/>
            <a:ext cx="459412" cy="524576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F69E5AC-3E48-1309-9629-558756618720}"/>
              </a:ext>
            </a:extLst>
          </p:cNvPr>
          <p:cNvSpPr txBox="1"/>
          <p:nvPr/>
        </p:nvSpPr>
        <p:spPr>
          <a:xfrm rot="5400000">
            <a:off x="10576729" y="3100729"/>
            <a:ext cx="1935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59C8F-4F0D-FA96-C2E9-42584972FD6B}"/>
              </a:ext>
            </a:extLst>
          </p:cNvPr>
          <p:cNvSpPr/>
          <p:nvPr/>
        </p:nvSpPr>
        <p:spPr>
          <a:xfrm>
            <a:off x="232038" y="439938"/>
            <a:ext cx="8022498" cy="583131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FEAE2-72AB-0CF8-0DF5-7DE9AD571229}"/>
              </a:ext>
            </a:extLst>
          </p:cNvPr>
          <p:cNvSpPr txBox="1"/>
          <p:nvPr/>
        </p:nvSpPr>
        <p:spPr>
          <a:xfrm>
            <a:off x="247590" y="439677"/>
            <a:ext cx="553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Browser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739AD0-0194-704B-BD0A-EECDF3A427C5}"/>
              </a:ext>
            </a:extLst>
          </p:cNvPr>
          <p:cNvSpPr/>
          <p:nvPr/>
        </p:nvSpPr>
        <p:spPr>
          <a:xfrm>
            <a:off x="2400266" y="1026445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43E35-DBD7-D0B6-C34E-1130F849F1AB}"/>
              </a:ext>
            </a:extLst>
          </p:cNvPr>
          <p:cNvSpPr txBox="1"/>
          <p:nvPr/>
        </p:nvSpPr>
        <p:spPr>
          <a:xfrm>
            <a:off x="459696" y="1032455"/>
            <a:ext cx="194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Enter password: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D4D972A-8F54-5311-1CBA-6F8384661038}"/>
              </a:ext>
            </a:extLst>
          </p:cNvPr>
          <p:cNvSpPr/>
          <p:nvPr/>
        </p:nvSpPr>
        <p:spPr>
          <a:xfrm>
            <a:off x="420576" y="3429000"/>
            <a:ext cx="2027313" cy="242217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01BCAA-4B20-1A03-8CEC-52ED247BD434}"/>
              </a:ext>
            </a:extLst>
          </p:cNvPr>
          <p:cNvSpPr txBox="1"/>
          <p:nvPr/>
        </p:nvSpPr>
        <p:spPr>
          <a:xfrm>
            <a:off x="420577" y="3379578"/>
            <a:ext cx="1979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localStorage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86546B-96EA-FD55-1499-0490364D0F55}"/>
              </a:ext>
            </a:extLst>
          </p:cNvPr>
          <p:cNvSpPr/>
          <p:nvPr/>
        </p:nvSpPr>
        <p:spPr>
          <a:xfrm>
            <a:off x="557737" y="383624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44F7B5-6AAF-64A8-C72F-76A4FA5EFE36}"/>
              </a:ext>
            </a:extLst>
          </p:cNvPr>
          <p:cNvSpPr txBox="1"/>
          <p:nvPr/>
        </p:nvSpPr>
        <p:spPr>
          <a:xfrm>
            <a:off x="557737" y="382745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Private key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C1E9B6-B35D-AE7F-3592-4ECA8780B8BE}"/>
              </a:ext>
            </a:extLst>
          </p:cNvPr>
          <p:cNvSpPr/>
          <p:nvPr/>
        </p:nvSpPr>
        <p:spPr>
          <a:xfrm>
            <a:off x="557737" y="4527752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3428AE-B79D-A568-B7E9-A5A29E8711CD}"/>
              </a:ext>
            </a:extLst>
          </p:cNvPr>
          <p:cNvSpPr txBox="1"/>
          <p:nvPr/>
        </p:nvSpPr>
        <p:spPr>
          <a:xfrm>
            <a:off x="557737" y="4526586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Public key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0422E49-1535-DB71-E432-99A2B2EDC1CE}"/>
              </a:ext>
            </a:extLst>
          </p:cNvPr>
          <p:cNvSpPr/>
          <p:nvPr/>
        </p:nvSpPr>
        <p:spPr>
          <a:xfrm>
            <a:off x="557737" y="5219704"/>
            <a:ext cx="1716832" cy="37534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C766B7-26C2-1E6D-AB7E-74130552ACE8}"/>
              </a:ext>
            </a:extLst>
          </p:cNvPr>
          <p:cNvSpPr txBox="1"/>
          <p:nvPr/>
        </p:nvSpPr>
        <p:spPr>
          <a:xfrm>
            <a:off x="557737" y="5218538"/>
            <a:ext cx="171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Secret salt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95ABA73-6D7A-EF47-3340-CB5CE64201D4}"/>
              </a:ext>
            </a:extLst>
          </p:cNvPr>
          <p:cNvSpPr txBox="1"/>
          <p:nvPr/>
        </p:nvSpPr>
        <p:spPr>
          <a:xfrm>
            <a:off x="557736" y="1594309"/>
            <a:ext cx="1890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JavaScript code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538B92B-B10F-5E32-1033-2CD85F24AC3A}"/>
              </a:ext>
            </a:extLst>
          </p:cNvPr>
          <p:cNvSpPr/>
          <p:nvPr/>
        </p:nvSpPr>
        <p:spPr>
          <a:xfrm>
            <a:off x="726135" y="200353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2CA75CC-35E0-8050-8ADC-2E965AB810A0}"/>
              </a:ext>
            </a:extLst>
          </p:cNvPr>
          <p:cNvSpPr txBox="1"/>
          <p:nvPr/>
        </p:nvSpPr>
        <p:spPr>
          <a:xfrm>
            <a:off x="726135" y="2002371"/>
            <a:ext cx="1550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51E6070-BDAD-A0BC-A6AF-E5203532CC71}"/>
              </a:ext>
            </a:extLst>
          </p:cNvPr>
          <p:cNvSpPr/>
          <p:nvPr/>
        </p:nvSpPr>
        <p:spPr>
          <a:xfrm>
            <a:off x="726135" y="2003537"/>
            <a:ext cx="155089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714A4-ABE5-0DCE-4FBB-96CEA456C8AD}"/>
              </a:ext>
            </a:extLst>
          </p:cNvPr>
          <p:cNvSpPr txBox="1"/>
          <p:nvPr/>
        </p:nvSpPr>
        <p:spPr>
          <a:xfrm>
            <a:off x="2400265" y="1013878"/>
            <a:ext cx="1716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Password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7C32CF6-54D9-6765-32F9-39CBDC718857}"/>
              </a:ext>
            </a:extLst>
          </p:cNvPr>
          <p:cNvSpPr/>
          <p:nvPr/>
        </p:nvSpPr>
        <p:spPr>
          <a:xfrm>
            <a:off x="557737" y="1627240"/>
            <a:ext cx="7541396" cy="157719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1F0882-F598-DAB2-2295-DA9CCA609657}"/>
              </a:ext>
            </a:extLst>
          </p:cNvPr>
          <p:cNvSpPr/>
          <p:nvPr/>
        </p:nvSpPr>
        <p:spPr>
          <a:xfrm>
            <a:off x="2636427" y="3212059"/>
            <a:ext cx="5462706" cy="2628331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1CC68D-F061-2E66-3083-80DF3D41180D}"/>
              </a:ext>
            </a:extLst>
          </p:cNvPr>
          <p:cNvSpPr/>
          <p:nvPr/>
        </p:nvSpPr>
        <p:spPr>
          <a:xfrm>
            <a:off x="2627535" y="3154680"/>
            <a:ext cx="5471598" cy="82689"/>
          </a:xfrm>
          <a:prstGeom prst="rect">
            <a:avLst/>
          </a:prstGeom>
          <a:solidFill>
            <a:schemeClr val="bg1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820265-6C82-AECF-5971-83A0D1F22CA0}"/>
              </a:ext>
            </a:extLst>
          </p:cNvPr>
          <p:cNvSpPr/>
          <p:nvPr/>
        </p:nvSpPr>
        <p:spPr>
          <a:xfrm>
            <a:off x="9005861" y="1233844"/>
            <a:ext cx="1944538" cy="4695007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29744-BFA6-DA51-0A41-F7B3BAF41571}"/>
              </a:ext>
            </a:extLst>
          </p:cNvPr>
          <p:cNvSpPr txBox="1"/>
          <p:nvPr/>
        </p:nvSpPr>
        <p:spPr>
          <a:xfrm>
            <a:off x="9074010" y="1233844"/>
            <a:ext cx="1781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HTTP post request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B39032-8669-FE97-50D9-0D9650FE1657}"/>
              </a:ext>
            </a:extLst>
          </p:cNvPr>
          <p:cNvSpPr/>
          <p:nvPr/>
        </p:nvSpPr>
        <p:spPr>
          <a:xfrm>
            <a:off x="2904747" y="5076058"/>
            <a:ext cx="1037837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B45D12-36F4-770E-A458-04AB3078A064}"/>
              </a:ext>
            </a:extLst>
          </p:cNvPr>
          <p:cNvSpPr txBox="1"/>
          <p:nvPr/>
        </p:nvSpPr>
        <p:spPr>
          <a:xfrm>
            <a:off x="2904748" y="5074892"/>
            <a:ext cx="103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Hash function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D0D9D4-BB95-76A2-E643-A075048A3341}"/>
              </a:ext>
            </a:extLst>
          </p:cNvPr>
          <p:cNvSpPr/>
          <p:nvPr/>
        </p:nvSpPr>
        <p:spPr>
          <a:xfrm>
            <a:off x="4249932" y="5076058"/>
            <a:ext cx="104603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FD0BC3-7966-CCAF-E26A-DC9EE28012D9}"/>
              </a:ext>
            </a:extLst>
          </p:cNvPr>
          <p:cNvSpPr txBox="1"/>
          <p:nvPr/>
        </p:nvSpPr>
        <p:spPr>
          <a:xfrm>
            <a:off x="4249932" y="5074892"/>
            <a:ext cx="109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Salted password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CFF39C-36AD-E5F7-85FA-7C193A8BB6A5}"/>
              </a:ext>
            </a:extLst>
          </p:cNvPr>
          <p:cNvSpPr/>
          <p:nvPr/>
        </p:nvSpPr>
        <p:spPr>
          <a:xfrm>
            <a:off x="9233914" y="2009020"/>
            <a:ext cx="1515943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B00DBB-70F3-7547-BAD6-A7CF07B9FC2E}"/>
              </a:ext>
            </a:extLst>
          </p:cNvPr>
          <p:cNvSpPr txBox="1"/>
          <p:nvPr/>
        </p:nvSpPr>
        <p:spPr>
          <a:xfrm>
            <a:off x="9233914" y="2007854"/>
            <a:ext cx="1515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address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5BDC228-AD05-903A-D71C-408599A37D12}"/>
              </a:ext>
            </a:extLst>
          </p:cNvPr>
          <p:cNvCxnSpPr>
            <a:cxnSpLocks/>
            <a:stCxn id="143" idx="3"/>
            <a:endCxn id="32" idx="1"/>
          </p:cNvCxnSpPr>
          <p:nvPr/>
        </p:nvCxnSpPr>
        <p:spPr>
          <a:xfrm>
            <a:off x="2277028" y="2206982"/>
            <a:ext cx="6956886" cy="548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B1E53C-D750-5753-456B-61B89770B187}"/>
              </a:ext>
            </a:extLst>
          </p:cNvPr>
          <p:cNvCxnSpPr>
            <a:cxnSpLocks/>
          </p:cNvCxnSpPr>
          <p:nvPr/>
        </p:nvCxnSpPr>
        <p:spPr>
          <a:xfrm>
            <a:off x="2272603" y="4713090"/>
            <a:ext cx="3788336" cy="502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82AA6BB-66BA-ED06-1A75-D540B9447648}"/>
              </a:ext>
            </a:extLst>
          </p:cNvPr>
          <p:cNvCxnSpPr>
            <a:cxnSpLocks/>
            <a:stCxn id="20" idx="3"/>
            <a:endCxn id="28" idx="1"/>
          </p:cNvCxnSpPr>
          <p:nvPr/>
        </p:nvCxnSpPr>
        <p:spPr>
          <a:xfrm>
            <a:off x="3944540" y="5398058"/>
            <a:ext cx="305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6B8E873-D09B-335F-7215-14F7917E2623}"/>
              </a:ext>
            </a:extLst>
          </p:cNvPr>
          <p:cNvCxnSpPr>
            <a:cxnSpLocks/>
          </p:cNvCxnSpPr>
          <p:nvPr/>
        </p:nvCxnSpPr>
        <p:spPr>
          <a:xfrm flipH="1">
            <a:off x="3409003" y="1401787"/>
            <a:ext cx="17099" cy="36856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CE49C3D-FE01-5DD3-5FD2-D9C647C69FF3}"/>
              </a:ext>
            </a:extLst>
          </p:cNvPr>
          <p:cNvCxnSpPr>
            <a:cxnSpLocks/>
            <a:stCxn id="46" idx="3"/>
            <a:endCxn id="19" idx="1"/>
          </p:cNvCxnSpPr>
          <p:nvPr/>
        </p:nvCxnSpPr>
        <p:spPr>
          <a:xfrm flipV="1">
            <a:off x="2274569" y="5402451"/>
            <a:ext cx="630178" cy="75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2F28530-9B84-B85D-8282-50995F37DBE3}"/>
              </a:ext>
            </a:extLst>
          </p:cNvPr>
          <p:cNvSpPr/>
          <p:nvPr/>
        </p:nvSpPr>
        <p:spPr>
          <a:xfrm>
            <a:off x="725944" y="2607128"/>
            <a:ext cx="2446082" cy="40689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6CB0F-8D6F-1EE5-E7D5-2DB87DE19079}"/>
              </a:ext>
            </a:extLst>
          </p:cNvPr>
          <p:cNvSpPr txBox="1"/>
          <p:nvPr/>
        </p:nvSpPr>
        <p:spPr>
          <a:xfrm>
            <a:off x="725943" y="2605962"/>
            <a:ext cx="2431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220575-9BE9-F12F-6ED7-81F85D963D77}"/>
              </a:ext>
            </a:extLst>
          </p:cNvPr>
          <p:cNvSpPr/>
          <p:nvPr/>
        </p:nvSpPr>
        <p:spPr>
          <a:xfrm>
            <a:off x="5581349" y="5092415"/>
            <a:ext cx="1037837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371565-4365-6766-BF67-9FDA77D80126}"/>
              </a:ext>
            </a:extLst>
          </p:cNvPr>
          <p:cNvSpPr txBox="1"/>
          <p:nvPr/>
        </p:nvSpPr>
        <p:spPr>
          <a:xfrm>
            <a:off x="5581350" y="5091249"/>
            <a:ext cx="103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Hash function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F5819C-4438-27F4-AD90-DDD55F2604C9}"/>
              </a:ext>
            </a:extLst>
          </p:cNvPr>
          <p:cNvSpPr/>
          <p:nvPr/>
        </p:nvSpPr>
        <p:spPr>
          <a:xfrm>
            <a:off x="6926534" y="5092415"/>
            <a:ext cx="104603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7CC9F9-C2A9-D384-0976-416F9E7F3489}"/>
              </a:ext>
            </a:extLst>
          </p:cNvPr>
          <p:cNvSpPr txBox="1"/>
          <p:nvPr/>
        </p:nvSpPr>
        <p:spPr>
          <a:xfrm>
            <a:off x="6926534" y="5091249"/>
            <a:ext cx="109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23C658-02EB-BE06-BDD0-37B937D22DF1}"/>
              </a:ext>
            </a:extLst>
          </p:cNvPr>
          <p:cNvCxnSpPr>
            <a:cxnSpLocks/>
            <a:stCxn id="23" idx="3"/>
            <a:endCxn id="30" idx="1"/>
          </p:cNvCxnSpPr>
          <p:nvPr/>
        </p:nvCxnSpPr>
        <p:spPr>
          <a:xfrm>
            <a:off x="6621142" y="5414415"/>
            <a:ext cx="305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088BB01-6734-F677-4899-D7AA012F204A}"/>
              </a:ext>
            </a:extLst>
          </p:cNvPr>
          <p:cNvCxnSpPr>
            <a:cxnSpLocks/>
          </p:cNvCxnSpPr>
          <p:nvPr/>
        </p:nvCxnSpPr>
        <p:spPr>
          <a:xfrm>
            <a:off x="6078464" y="4718119"/>
            <a:ext cx="0" cy="3742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FA8E1A2-E9F1-F292-50DD-D0599AA58CBE}"/>
              </a:ext>
            </a:extLst>
          </p:cNvPr>
          <p:cNvCxnSpPr>
            <a:cxnSpLocks/>
          </p:cNvCxnSpPr>
          <p:nvPr/>
        </p:nvCxnSpPr>
        <p:spPr>
          <a:xfrm>
            <a:off x="5295967" y="5414414"/>
            <a:ext cx="30539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706041B-FBCA-0845-AB8E-B31C943A02D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57782" y="2790628"/>
            <a:ext cx="6074207" cy="49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itle 1">
            <a:extLst>
              <a:ext uri="{FF2B5EF4-FFF2-40B4-BE49-F238E27FC236}">
                <a16:creationId xmlns:a16="http://schemas.microsoft.com/office/drawing/2014/main" id="{2D6DBA89-CB03-B217-803B-02CAC9E522BE}"/>
              </a:ext>
            </a:extLst>
          </p:cNvPr>
          <p:cNvSpPr txBox="1">
            <a:spLocks/>
          </p:cNvSpPr>
          <p:nvPr/>
        </p:nvSpPr>
        <p:spPr>
          <a:xfrm>
            <a:off x="3740576" y="2391821"/>
            <a:ext cx="4299155" cy="483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i="1" dirty="0"/>
              <a:t>To bind the fusion hash to the email address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3E775B1-F840-7E12-834F-C4D27E4FAE39}"/>
              </a:ext>
            </a:extLst>
          </p:cNvPr>
          <p:cNvSpPr/>
          <p:nvPr/>
        </p:nvSpPr>
        <p:spPr>
          <a:xfrm>
            <a:off x="9485959" y="5097356"/>
            <a:ext cx="1046035" cy="652786"/>
          </a:xfrm>
          <a:prstGeom prst="rect">
            <a:avLst/>
          </a:prstGeom>
          <a:noFill/>
          <a:ln w="222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B580B95-6E6F-7C66-D525-C4978EBAF6C7}"/>
              </a:ext>
            </a:extLst>
          </p:cNvPr>
          <p:cNvSpPr txBox="1"/>
          <p:nvPr/>
        </p:nvSpPr>
        <p:spPr>
          <a:xfrm>
            <a:off x="9485959" y="5096190"/>
            <a:ext cx="1090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Fusion hash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5BE97F6-413F-7B81-0090-F2203610F76C}"/>
              </a:ext>
            </a:extLst>
          </p:cNvPr>
          <p:cNvCxnSpPr>
            <a:cxnSpLocks/>
            <a:stCxn id="30" idx="3"/>
            <a:endCxn id="61" idx="1"/>
          </p:cNvCxnSpPr>
          <p:nvPr/>
        </p:nvCxnSpPr>
        <p:spPr>
          <a:xfrm>
            <a:off x="8016647" y="5414415"/>
            <a:ext cx="1469312" cy="49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0D86B8F-BD07-3872-882D-544FDF6CC93B}"/>
              </a:ext>
            </a:extLst>
          </p:cNvPr>
          <p:cNvSpPr txBox="1"/>
          <p:nvPr/>
        </p:nvSpPr>
        <p:spPr>
          <a:xfrm>
            <a:off x="9267651" y="2587926"/>
            <a:ext cx="1480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Email verification code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A55F25D-1B08-0BC4-82E4-B5839BE842AB}"/>
              </a:ext>
            </a:extLst>
          </p:cNvPr>
          <p:cNvSpPr/>
          <p:nvPr/>
        </p:nvSpPr>
        <p:spPr>
          <a:xfrm>
            <a:off x="9243609" y="2589694"/>
            <a:ext cx="1504323" cy="957672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19371</TotalTime>
  <Words>1414</Words>
  <Application>Microsoft Office PowerPoint</Application>
  <PresentationFormat>Widescreen</PresentationFormat>
  <Paragraphs>590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Contents</vt:lpstr>
      <vt:lpstr>Registration</vt:lpstr>
      <vt:lpstr>Getting the email address and self-asserted user data (first and last names, etc.)</vt:lpstr>
      <vt:lpstr>Registering the email address and sending the email verification link</vt:lpstr>
      <vt:lpstr>Verifying the email verification response</vt:lpstr>
      <vt:lpstr>Setting the master secret version number for the user and deriving the seed</vt:lpstr>
      <vt:lpstr>Installing the cryptographic credential and getting the password</vt:lpstr>
      <vt:lpstr>Computing and submitting the fusion hash</vt:lpstr>
      <vt:lpstr>Registering the fusion hash</vt:lpstr>
      <vt:lpstr>Creating the login session</vt:lpstr>
      <vt:lpstr>Login on a previously used browser having a cryptographic credential</vt:lpstr>
      <vt:lpstr>Login =&gt; credential found by JS frontend</vt:lpstr>
      <vt:lpstr>Generating the authentication challenge</vt:lpstr>
      <vt:lpstr>Getting the password</vt:lpstr>
      <vt:lpstr>Authenticating</vt:lpstr>
      <vt:lpstr>Verifying</vt:lpstr>
      <vt:lpstr>Creating the login session</vt:lpstr>
      <vt:lpstr>Login on a new browser not having a cryptographic credential</vt:lpstr>
      <vt:lpstr>Login =&gt; no credential found by JavaScript frontend</vt:lpstr>
      <vt:lpstr>Sending email verification link</vt:lpstr>
      <vt:lpstr>Verifying the email verification response</vt:lpstr>
      <vt:lpstr>Deriving the seed and generating the authentication challenge</vt:lpstr>
      <vt:lpstr>Installing the cryptographic credential in the new browser and getting the password</vt:lpstr>
      <vt:lpstr>Authenticating</vt:lpstr>
      <vt:lpstr>Verifying</vt:lpstr>
      <vt:lpstr>Creating the login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Cardholder Authentication Without Interaction with the Card Issuing Bank</dc:title>
  <dc:creator>Francisco Corella</dc:creator>
  <cp:lastModifiedBy>Francisco Corella</cp:lastModifiedBy>
  <cp:revision>4</cp:revision>
  <dcterms:created xsi:type="dcterms:W3CDTF">2022-11-02T03:26:05Z</dcterms:created>
  <dcterms:modified xsi:type="dcterms:W3CDTF">2023-08-07T22:30:57Z</dcterms:modified>
</cp:coreProperties>
</file>