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00" autoAdjust="0"/>
  </p:normalViewPr>
  <p:slideViewPr>
    <p:cSldViewPr snapToGrid="0">
      <p:cViewPr varScale="1">
        <p:scale>
          <a:sx n="62" d="100"/>
          <a:sy n="6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8B27-C162-4356-8B3B-DBE324D09F8C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42-F02A-4FFA-86A0-E79D8A667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7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8B27-C162-4356-8B3B-DBE324D09F8C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42-F02A-4FFA-86A0-E79D8A667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2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8B27-C162-4356-8B3B-DBE324D09F8C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42-F02A-4FFA-86A0-E79D8A667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19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8B27-C162-4356-8B3B-DBE324D09F8C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42-F02A-4FFA-86A0-E79D8A667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65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8B27-C162-4356-8B3B-DBE324D09F8C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42-F02A-4FFA-86A0-E79D8A667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35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8B27-C162-4356-8B3B-DBE324D09F8C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42-F02A-4FFA-86A0-E79D8A667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57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8B27-C162-4356-8B3B-DBE324D09F8C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42-F02A-4FFA-86A0-E79D8A667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16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8B27-C162-4356-8B3B-DBE324D09F8C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42-F02A-4FFA-86A0-E79D8A667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48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8B27-C162-4356-8B3B-DBE324D09F8C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42-F02A-4FFA-86A0-E79D8A667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63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8B27-C162-4356-8B3B-DBE324D09F8C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42-F02A-4FFA-86A0-E79D8A667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50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8B27-C162-4356-8B3B-DBE324D09F8C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42-F02A-4FFA-86A0-E79D8A667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18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18B27-C162-4356-8B3B-DBE324D09F8C}" type="datetimeFigureOut">
              <a:rPr lang="pt-BR" smtClean="0"/>
              <a:t>16/05/2020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9B242-F02A-4FFA-86A0-E79D8A667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54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71" y="1214437"/>
            <a:ext cx="926933" cy="10725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896" y="1198927"/>
            <a:ext cx="947486" cy="109637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712" y="1130538"/>
            <a:ext cx="742789" cy="85951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586" y="1970655"/>
            <a:ext cx="962349" cy="111357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530" y="1097260"/>
            <a:ext cx="1334470" cy="15441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679" y="2725739"/>
            <a:ext cx="1586140" cy="149277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858" y="4236903"/>
            <a:ext cx="1528961" cy="1319199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270" y="1363610"/>
            <a:ext cx="1606549" cy="1334282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115" y="1166731"/>
            <a:ext cx="1253770" cy="1450791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502" y="4149859"/>
            <a:ext cx="1664958" cy="922778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0773" y="5259043"/>
            <a:ext cx="1580687" cy="997322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827" y="3675098"/>
            <a:ext cx="1731999" cy="922778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828" y="4555803"/>
            <a:ext cx="1789594" cy="980998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957" y="3771573"/>
            <a:ext cx="1267502" cy="1019759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709" y="3704890"/>
            <a:ext cx="834409" cy="1468629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14" y="4307276"/>
            <a:ext cx="1362348" cy="1576432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936" y="5583781"/>
            <a:ext cx="2302006" cy="889495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087" y="5583780"/>
            <a:ext cx="1168254" cy="889495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537AC5F-5F4F-4BF8-B351-4CDD3954BF08}"/>
              </a:ext>
            </a:extLst>
          </p:cNvPr>
          <p:cNvSpPr/>
          <p:nvPr/>
        </p:nvSpPr>
        <p:spPr>
          <a:xfrm>
            <a:off x="660595" y="1369509"/>
            <a:ext cx="8726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/>
              <a:t>Evitar perda de venda por ruptura de estoque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8F54B16-436F-4276-A216-580A33412C60}"/>
              </a:ext>
            </a:extLst>
          </p:cNvPr>
          <p:cNvSpPr/>
          <p:nvPr/>
        </p:nvSpPr>
        <p:spPr>
          <a:xfrm>
            <a:off x="1761327" y="1366635"/>
            <a:ext cx="8521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Evitar sobre estoque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62E4CE1E-642C-4797-B4FF-D6B3AD9468A1}"/>
              </a:ext>
            </a:extLst>
          </p:cNvPr>
          <p:cNvSpPr/>
          <p:nvPr/>
        </p:nvSpPr>
        <p:spPr>
          <a:xfrm>
            <a:off x="1003236" y="4614111"/>
            <a:ext cx="12857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Atualizar carga de novos dados processar resultados no 1 dia útil do mês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16307C4-2C19-4B59-BABD-A874DEE3715C}"/>
              </a:ext>
            </a:extLst>
          </p:cNvPr>
          <p:cNvSpPr/>
          <p:nvPr/>
        </p:nvSpPr>
        <p:spPr>
          <a:xfrm>
            <a:off x="3973977" y="2170146"/>
            <a:ext cx="9447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/>
              <a:t>Input: dados de venda do produto por mês ano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9E3C924-634A-4D27-BA99-6B4DF244B391}"/>
              </a:ext>
            </a:extLst>
          </p:cNvPr>
          <p:cNvSpPr/>
          <p:nvPr/>
        </p:nvSpPr>
        <p:spPr>
          <a:xfrm>
            <a:off x="4197795" y="3895163"/>
            <a:ext cx="9694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Coleta e analise de dados históricos dos últimos 5 anos?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8A8E0778-CC4A-456F-AC51-B9E32A274AD2}"/>
              </a:ext>
            </a:extLst>
          </p:cNvPr>
          <p:cNvSpPr/>
          <p:nvPr/>
        </p:nvSpPr>
        <p:spPr>
          <a:xfrm>
            <a:off x="2922386" y="3844583"/>
            <a:ext cx="12991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/>
              <a:t>Efetuar produção de necessidade de estoque dos próximos 3 meses?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2ADCC2EF-A679-4B49-8DD4-E309B5CF3294}"/>
              </a:ext>
            </a:extLst>
          </p:cNvPr>
          <p:cNvSpPr/>
          <p:nvPr/>
        </p:nvSpPr>
        <p:spPr>
          <a:xfrm>
            <a:off x="5497521" y="1536170"/>
            <a:ext cx="14467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Devo ou Não manter o produto em linha ?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C210486-1DE2-42D4-9D26-8482C7AC17C0}"/>
              </a:ext>
            </a:extLst>
          </p:cNvPr>
          <p:cNvSpPr/>
          <p:nvPr/>
        </p:nvSpPr>
        <p:spPr>
          <a:xfrm>
            <a:off x="2890065" y="1223015"/>
            <a:ext cx="78012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/>
              <a:t>Input: dados de compras por mês ano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6C65503C-A857-4542-8F76-75CE3FAB7218}"/>
              </a:ext>
            </a:extLst>
          </p:cNvPr>
          <p:cNvSpPr/>
          <p:nvPr/>
        </p:nvSpPr>
        <p:spPr>
          <a:xfrm>
            <a:off x="5524944" y="3038750"/>
            <a:ext cx="14318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Como evitar ruptura de estoque de estoque dos produtos A, B ou C?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B4EFB9C6-A919-43A9-9FC7-AF2171543E3D}"/>
              </a:ext>
            </a:extLst>
          </p:cNvPr>
          <p:cNvSpPr/>
          <p:nvPr/>
        </p:nvSpPr>
        <p:spPr>
          <a:xfrm>
            <a:off x="7766939" y="1378784"/>
            <a:ext cx="12537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Arquivo CSV exportado de um banco de dados (SQL)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F65969E4-9FE5-40BA-8340-A60079C09F5C}"/>
              </a:ext>
            </a:extLst>
          </p:cNvPr>
          <p:cNvSpPr/>
          <p:nvPr/>
        </p:nvSpPr>
        <p:spPr>
          <a:xfrm>
            <a:off x="5554110" y="4394718"/>
            <a:ext cx="15119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Clientes importantes serão atendidos ou será descontinuado os produtos vendidos p/ eles?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3790C8C7-1F66-4F44-9F60-6A1F91428196}"/>
              </a:ext>
            </a:extLst>
          </p:cNvPr>
          <p:cNvSpPr/>
          <p:nvPr/>
        </p:nvSpPr>
        <p:spPr>
          <a:xfrm>
            <a:off x="7677282" y="3821395"/>
            <a:ext cx="1420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Volume de compras de partilhas de vidro.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05CCFB5F-B977-4D0D-9BE9-4A8C96F0AB41}"/>
              </a:ext>
            </a:extLst>
          </p:cNvPr>
          <p:cNvSpPr/>
          <p:nvPr/>
        </p:nvSpPr>
        <p:spPr>
          <a:xfrm>
            <a:off x="10144125" y="1378784"/>
            <a:ext cx="10737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Interface de coleta diária de dados, atualizar a base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99D0CBCA-DEE9-4294-B9EB-8899DC1658B8}"/>
              </a:ext>
            </a:extLst>
          </p:cNvPr>
          <p:cNvSpPr/>
          <p:nvPr/>
        </p:nvSpPr>
        <p:spPr>
          <a:xfrm>
            <a:off x="9951045" y="5585449"/>
            <a:ext cx="11957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Mensalmente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F494EB79-D58C-48E9-B0A1-F9E465FE1B2C}"/>
              </a:ext>
            </a:extLst>
          </p:cNvPr>
          <p:cNvSpPr/>
          <p:nvPr/>
        </p:nvSpPr>
        <p:spPr>
          <a:xfrm>
            <a:off x="9735770" y="4336265"/>
            <a:ext cx="16263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Quando devo atualizar o modelo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CF8E5B8-1C10-454A-AE55-78865BECBFF8}"/>
              </a:ext>
            </a:extLst>
          </p:cNvPr>
          <p:cNvSpPr/>
          <p:nvPr/>
        </p:nvSpPr>
        <p:spPr>
          <a:xfrm>
            <a:off x="7677282" y="4746244"/>
            <a:ext cx="1465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-Dados numéricos;</a:t>
            </a:r>
          </a:p>
          <a:p>
            <a:r>
              <a:rPr lang="pt-BR" sz="1200" dirty="0"/>
              <a:t>-Dados temporários;</a:t>
            </a:r>
          </a:p>
          <a:p>
            <a:r>
              <a:rPr lang="pt-BR" sz="1200" dirty="0"/>
              <a:t>-Dados categóricos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E2AC90B6-6728-46EB-B44E-618CE3E1130E}"/>
              </a:ext>
            </a:extLst>
          </p:cNvPr>
          <p:cNvSpPr/>
          <p:nvPr/>
        </p:nvSpPr>
        <p:spPr>
          <a:xfrm>
            <a:off x="5083584" y="5696014"/>
            <a:ext cx="20697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Analisar o relatório de vendas e verificar se houve perda de venda por falta de estoque pelos próximos 3 meses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3D96A7F3-07C2-4072-AB3A-93402915129A}"/>
              </a:ext>
            </a:extLst>
          </p:cNvPr>
          <p:cNvSpPr/>
          <p:nvPr/>
        </p:nvSpPr>
        <p:spPr>
          <a:xfrm>
            <a:off x="7385590" y="5696014"/>
            <a:ext cx="13623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Analisar relatividade de estoque p/ identificar produto comprado.</a:t>
            </a:r>
          </a:p>
        </p:txBody>
      </p:sp>
      <p:pic>
        <p:nvPicPr>
          <p:cNvPr id="65" name="Imagem 64">
            <a:extLst>
              <a:ext uri="{FF2B5EF4-FFF2-40B4-BE49-F238E27FC236}">
                <a16:creationId xmlns:a16="http://schemas.microsoft.com/office/drawing/2014/main" id="{015BAA8D-CF8B-49F4-B28B-FA042BE17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977" y="989784"/>
            <a:ext cx="864428" cy="1000267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AC6C27BA-540A-490F-9E3E-719B9476F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139" y="2013224"/>
            <a:ext cx="842069" cy="974394"/>
          </a:xfrm>
          <a:prstGeom prst="rect">
            <a:avLst/>
          </a:prstGeom>
        </p:spPr>
      </p:pic>
      <p:sp>
        <p:nvSpPr>
          <p:cNvPr id="67" name="Retângulo 66">
            <a:extLst>
              <a:ext uri="{FF2B5EF4-FFF2-40B4-BE49-F238E27FC236}">
                <a16:creationId xmlns:a16="http://schemas.microsoft.com/office/drawing/2014/main" id="{74589A53-8339-4ABE-A568-698C24BAB73C}"/>
              </a:ext>
            </a:extLst>
          </p:cNvPr>
          <p:cNvSpPr/>
          <p:nvPr/>
        </p:nvSpPr>
        <p:spPr>
          <a:xfrm>
            <a:off x="2890065" y="2156226"/>
            <a:ext cx="92393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/>
              <a:t>Input: informação de estoque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707F126A-4432-41AD-A15E-9BA39A6059B1}"/>
              </a:ext>
            </a:extLst>
          </p:cNvPr>
          <p:cNvSpPr/>
          <p:nvPr/>
        </p:nvSpPr>
        <p:spPr>
          <a:xfrm>
            <a:off x="3842898" y="1170066"/>
            <a:ext cx="9474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Input: dados de produto por mês ano</a:t>
            </a:r>
          </a:p>
        </p:txBody>
      </p:sp>
      <p:pic>
        <p:nvPicPr>
          <p:cNvPr id="69" name="Imagem 68">
            <a:extLst>
              <a:ext uri="{FF2B5EF4-FFF2-40B4-BE49-F238E27FC236}">
                <a16:creationId xmlns:a16="http://schemas.microsoft.com/office/drawing/2014/main" id="{0FD41056-992C-4035-97F3-48D3AE27E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051" y="4744024"/>
            <a:ext cx="1362348" cy="863837"/>
          </a:xfrm>
          <a:prstGeom prst="rect">
            <a:avLst/>
          </a:prstGeom>
        </p:spPr>
      </p:pic>
      <p:sp>
        <p:nvSpPr>
          <p:cNvPr id="70" name="Retângulo 69">
            <a:extLst>
              <a:ext uri="{FF2B5EF4-FFF2-40B4-BE49-F238E27FC236}">
                <a16:creationId xmlns:a16="http://schemas.microsoft.com/office/drawing/2014/main" id="{25CFEE36-6470-4E66-B19D-FFB48910DEA8}"/>
              </a:ext>
            </a:extLst>
          </p:cNvPr>
          <p:cNvSpPr/>
          <p:nvPr/>
        </p:nvSpPr>
        <p:spPr>
          <a:xfrm>
            <a:off x="2911251" y="4790440"/>
            <a:ext cx="14309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/>
              <a:t>Analisar % de acerto na predição de compras utilizando o </a:t>
            </a:r>
            <a:r>
              <a:rPr lang="pt-BR" sz="1100" dirty="0" err="1"/>
              <a:t>dataset</a:t>
            </a:r>
            <a:r>
              <a:rPr lang="pt-BR" sz="1100" dirty="0"/>
              <a:t>?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EBCCA67A-1646-4D1B-8C1F-71D76BB43226}"/>
              </a:ext>
            </a:extLst>
          </p:cNvPr>
          <p:cNvSpPr/>
          <p:nvPr/>
        </p:nvSpPr>
        <p:spPr>
          <a:xfrm>
            <a:off x="5707052" y="81690"/>
            <a:ext cx="15829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 dirty="0"/>
              <a:t>Decisão de introdução de produto</a:t>
            </a:r>
          </a:p>
        </p:txBody>
      </p:sp>
    </p:spTree>
    <p:extLst>
      <p:ext uri="{BB962C8B-B14F-4D97-AF65-F5344CB8AC3E}">
        <p14:creationId xmlns:p14="http://schemas.microsoft.com/office/powerpoint/2010/main" val="3345620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208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ENEL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 Dennys Maciel Nogueira, Logos</dc:creator>
  <cp:lastModifiedBy>Diego Herbster</cp:lastModifiedBy>
  <cp:revision>12</cp:revision>
  <dcterms:created xsi:type="dcterms:W3CDTF">2020-05-16T13:37:53Z</dcterms:created>
  <dcterms:modified xsi:type="dcterms:W3CDTF">2020-05-16T14:36:39Z</dcterms:modified>
</cp:coreProperties>
</file>