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37" autoAdjust="0"/>
  </p:normalViewPr>
  <p:slideViewPr>
    <p:cSldViewPr snapToGrid="0">
      <p:cViewPr varScale="1">
        <p:scale>
          <a:sx n="71" d="100"/>
          <a:sy n="71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5384-2DE6-48B9-BDCF-9198BEF9B5A0}" type="datetimeFigureOut">
              <a:rPr lang="fr-CH" smtClean="0"/>
              <a:t>31.07.2020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0DE0E-8920-46BA-9312-F252CD8D71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18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Hello </a:t>
            </a:r>
            <a:r>
              <a:rPr lang="fr-CH" dirty="0" err="1"/>
              <a:t>everyone</a:t>
            </a:r>
            <a:r>
              <a:rPr lang="fr-CH" dirty="0"/>
              <a:t>. Alex and </a:t>
            </a:r>
            <a:r>
              <a:rPr lang="fr-CH" dirty="0" err="1"/>
              <a:t>myself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on the Direction and Calculation part.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divided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parts. Alex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trajectory</a:t>
            </a:r>
            <a:r>
              <a:rPr lang="fr-CH" dirty="0"/>
              <a:t> and I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eart</a:t>
            </a:r>
            <a:r>
              <a:rPr lang="fr-CH" dirty="0"/>
              <a:t> </a:t>
            </a:r>
            <a:r>
              <a:rPr lang="fr-CH" dirty="0" err="1"/>
              <a:t>vectors</a:t>
            </a:r>
            <a:r>
              <a:rPr lang="fr-CH" dirty="0"/>
              <a:t>,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systems</a:t>
            </a:r>
            <a:r>
              <a:rPr lang="fr-CH" dirty="0"/>
              <a:t> and angles </a:t>
            </a:r>
            <a:r>
              <a:rPr lang="fr-CH" dirty="0" err="1"/>
              <a:t>equations</a:t>
            </a:r>
            <a:r>
              <a:rPr lang="fr-CH" dirty="0"/>
              <a:t>. To </a:t>
            </a:r>
            <a:r>
              <a:rPr lang="fr-CH" dirty="0" err="1"/>
              <a:t>begin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r>
              <a:rPr lang="fr-CH" dirty="0"/>
              <a:t>, </a:t>
            </a:r>
            <a:r>
              <a:rPr lang="fr-CH" dirty="0" err="1"/>
              <a:t>I’ll</a:t>
            </a:r>
            <a:r>
              <a:rPr lang="fr-CH" dirty="0"/>
              <a:t> let Alex </a:t>
            </a:r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part.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first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my</a:t>
            </a:r>
            <a:r>
              <a:rPr lang="fr-CH" dirty="0"/>
              <a:t> part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position </a:t>
            </a:r>
            <a:r>
              <a:rPr lang="fr-CH" dirty="0" err="1"/>
              <a:t>vectors</a:t>
            </a:r>
            <a:r>
              <a:rPr lang="fr-CH" dirty="0"/>
              <a:t> of the ISS tracker on </a:t>
            </a:r>
            <a:r>
              <a:rPr lang="fr-CH" dirty="0" err="1"/>
              <a:t>earth</a:t>
            </a:r>
            <a:r>
              <a:rPr lang="fr-CH" dirty="0"/>
              <a:t>. To do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coordinates</a:t>
            </a:r>
            <a:r>
              <a:rPr lang="fr-CH" dirty="0"/>
              <a:t> system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turns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sensation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rotate</a:t>
            </a:r>
            <a:r>
              <a:rPr lang="fr-CH" dirty="0"/>
              <a:t> and the </a:t>
            </a:r>
            <a:r>
              <a:rPr lang="fr-CH" dirty="0" err="1"/>
              <a:t>coordinates</a:t>
            </a:r>
            <a:r>
              <a:rPr lang="fr-CH" dirty="0"/>
              <a:t> of the tracker </a:t>
            </a:r>
            <a:r>
              <a:rPr lang="fr-CH" dirty="0" err="1"/>
              <a:t>never</a:t>
            </a:r>
            <a:r>
              <a:rPr lang="fr-CH" dirty="0"/>
              <a:t> change. To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the latitude, longitude and radius of the place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iss</a:t>
            </a:r>
            <a:r>
              <a:rPr lang="fr-CH" dirty="0"/>
              <a:t> tracker </a:t>
            </a:r>
            <a:r>
              <a:rPr lang="fr-CH" dirty="0" err="1"/>
              <a:t>is</a:t>
            </a:r>
            <a:r>
              <a:rPr lang="fr-CH" dirty="0"/>
              <a:t>. One important </a:t>
            </a:r>
            <a:r>
              <a:rPr lang="fr-CH" dirty="0" err="1"/>
              <a:t>thing</a:t>
            </a:r>
            <a:r>
              <a:rPr lang="fr-CH" dirty="0"/>
              <a:t> for </a:t>
            </a:r>
            <a:r>
              <a:rPr lang="fr-CH" dirty="0" err="1"/>
              <a:t>this</a:t>
            </a:r>
            <a:r>
              <a:rPr lang="fr-CH" dirty="0"/>
              <a:t> part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not a </a:t>
            </a:r>
            <a:r>
              <a:rPr lang="fr-CH" dirty="0" err="1"/>
              <a:t>perfect</a:t>
            </a:r>
            <a:r>
              <a:rPr lang="fr-CH" dirty="0"/>
              <a:t> </a:t>
            </a:r>
            <a:r>
              <a:rPr lang="fr-CH" dirty="0" err="1"/>
              <a:t>sphere</a:t>
            </a:r>
            <a:r>
              <a:rPr lang="fr-CH" dirty="0"/>
              <a:t> but an </a:t>
            </a:r>
            <a:r>
              <a:rPr lang="fr-CH" dirty="0" err="1"/>
              <a:t>ellispoid</a:t>
            </a:r>
            <a:r>
              <a:rPr lang="fr-CH" dirty="0"/>
              <a:t>. For </a:t>
            </a:r>
            <a:r>
              <a:rPr lang="fr-CH" dirty="0" err="1"/>
              <a:t>that</a:t>
            </a:r>
            <a:r>
              <a:rPr lang="fr-CH" dirty="0"/>
              <a:t>, the radius </a:t>
            </a:r>
            <a:r>
              <a:rPr lang="fr-CH" dirty="0" err="1"/>
              <a:t>is</a:t>
            </a:r>
            <a:r>
              <a:rPr lang="fr-CH" dirty="0"/>
              <a:t> not the </a:t>
            </a:r>
            <a:r>
              <a:rPr lang="fr-CH" dirty="0" err="1"/>
              <a:t>same</a:t>
            </a:r>
            <a:r>
              <a:rPr lang="fr-CH" dirty="0"/>
              <a:t> </a:t>
            </a:r>
            <a:r>
              <a:rPr lang="fr-CH" dirty="0" err="1"/>
              <a:t>everywhere</a:t>
            </a:r>
            <a:r>
              <a:rPr lang="fr-CH" dirty="0"/>
              <a:t> and has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calculate</a:t>
            </a:r>
            <a:r>
              <a:rPr lang="fr-CH" dirty="0"/>
              <a:t> for </a:t>
            </a:r>
            <a:r>
              <a:rPr lang="fr-CH" dirty="0" err="1"/>
              <a:t>each</a:t>
            </a:r>
            <a:r>
              <a:rPr lang="fr-CH" dirty="0"/>
              <a:t> place. </a:t>
            </a:r>
            <a:r>
              <a:rPr lang="fr-CH" dirty="0" err="1"/>
              <a:t>After</a:t>
            </a:r>
            <a:r>
              <a:rPr lang="fr-CH" dirty="0"/>
              <a:t> </a:t>
            </a:r>
            <a:r>
              <a:rPr lang="fr-CH" dirty="0" err="1"/>
              <a:t>finding</a:t>
            </a:r>
            <a:r>
              <a:rPr lang="fr-CH" dirty="0"/>
              <a:t> the radius, </a:t>
            </a:r>
            <a:r>
              <a:rPr lang="fr-CH" dirty="0" err="1"/>
              <a:t>it’s</a:t>
            </a:r>
            <a:r>
              <a:rPr lang="fr-CH" dirty="0"/>
              <a:t> simple </a:t>
            </a:r>
            <a:r>
              <a:rPr lang="fr-CH" dirty="0" err="1"/>
              <a:t>trigonometry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vector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4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second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define</a:t>
            </a:r>
            <a:r>
              <a:rPr lang="fr-CH" dirty="0"/>
              <a:t> a new local </a:t>
            </a:r>
            <a:r>
              <a:rPr lang="fr-CH" dirty="0" err="1"/>
              <a:t>coordinates</a:t>
            </a:r>
            <a:r>
              <a:rPr lang="fr-CH" dirty="0"/>
              <a:t> system at the point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the tracker </a:t>
            </a:r>
            <a:r>
              <a:rPr lang="fr-CH" dirty="0" err="1"/>
              <a:t>is</a:t>
            </a:r>
            <a:r>
              <a:rPr lang="fr-CH" dirty="0"/>
              <a:t>. </a:t>
            </a:r>
            <a:r>
              <a:rPr lang="fr-CH" dirty="0" err="1"/>
              <a:t>These</a:t>
            </a:r>
            <a:r>
              <a:rPr lang="fr-CH" dirty="0"/>
              <a:t> new basis </a:t>
            </a:r>
            <a:r>
              <a:rPr lang="fr-CH" dirty="0" err="1"/>
              <a:t>vectors</a:t>
            </a:r>
            <a:r>
              <a:rPr lang="fr-CH" dirty="0"/>
              <a:t> are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rotations and one translation.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basis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calculate</a:t>
            </a:r>
            <a:r>
              <a:rPr lang="fr-CH" dirty="0"/>
              <a:t> the angles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tangential</a:t>
            </a:r>
            <a:r>
              <a:rPr lang="fr-CH" dirty="0"/>
              <a:t> plane  and the </a:t>
            </a:r>
            <a:r>
              <a:rPr lang="fr-CH" dirty="0" err="1"/>
              <a:t>iss</a:t>
            </a:r>
            <a:r>
              <a:rPr lang="fr-CH" dirty="0"/>
              <a:t> and the normal plane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(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by </a:t>
            </a:r>
            <a:r>
              <a:rPr lang="fr-CH" dirty="0" err="1"/>
              <a:t>alex</a:t>
            </a:r>
            <a:r>
              <a:rPr lang="fr-CH" dirty="0"/>
              <a:t> program). In the end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 in the new </a:t>
            </a:r>
            <a:r>
              <a:rPr lang="fr-CH" dirty="0" err="1"/>
              <a:t>coordinates</a:t>
            </a:r>
            <a:r>
              <a:rPr lang="fr-CH" dirty="0"/>
              <a:t> system.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</a:t>
            </a:r>
            <a:r>
              <a:rPr lang="fr-CH" dirty="0" err="1"/>
              <a:t>we</a:t>
            </a:r>
            <a:r>
              <a:rPr lang="fr-CH" dirty="0"/>
              <a:t> have the new basis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expressed</a:t>
            </a:r>
            <a:r>
              <a:rPr lang="fr-CH" dirty="0"/>
              <a:t> in </a:t>
            </a:r>
            <a:r>
              <a:rPr lang="fr-CH" dirty="0" err="1"/>
              <a:t>it</a:t>
            </a:r>
            <a:r>
              <a:rPr lang="fr-CH" dirty="0"/>
              <a:t>, the angles are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a simple formula (</a:t>
            </a:r>
            <a:r>
              <a:rPr lang="fr-CH" dirty="0" err="1"/>
              <a:t>scalar</a:t>
            </a:r>
            <a:r>
              <a:rPr lang="fr-CH" dirty="0"/>
              <a:t> </a:t>
            </a:r>
            <a:r>
              <a:rPr lang="fr-CH" dirty="0" err="1"/>
              <a:t>product</a:t>
            </a:r>
            <a:r>
              <a:rPr lang="fr-CH" dirty="0"/>
              <a:t>). The last </a:t>
            </a:r>
            <a:r>
              <a:rPr lang="fr-CH" dirty="0" err="1"/>
              <a:t>thing</a:t>
            </a:r>
            <a:r>
              <a:rPr lang="fr-CH" dirty="0"/>
              <a:t> to </a:t>
            </a:r>
            <a:r>
              <a:rPr lang="fr-CH" dirty="0" err="1"/>
              <a:t>controll</a:t>
            </a:r>
            <a:r>
              <a:rPr lang="fr-CH" dirty="0"/>
              <a:t> are the initial angles of the machine and the position of the </a:t>
            </a:r>
            <a:r>
              <a:rPr lang="fr-CH" dirty="0" err="1"/>
              <a:t>north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are sure to </a:t>
            </a:r>
            <a:r>
              <a:rPr lang="fr-CH" dirty="0" err="1"/>
              <a:t>give</a:t>
            </a:r>
            <a:r>
              <a:rPr lang="fr-CH" dirty="0"/>
              <a:t> the correct angles to the trackers </a:t>
            </a:r>
            <a:r>
              <a:rPr lang="fr-CH" dirty="0" err="1"/>
              <a:t>motors</a:t>
            </a:r>
            <a:r>
              <a:rPr lang="fr-CH" dirty="0"/>
              <a:t>. </a:t>
            </a:r>
            <a:r>
              <a:rPr lang="fr-CH" dirty="0" err="1"/>
              <a:t>These</a:t>
            </a:r>
            <a:r>
              <a:rPr lang="fr-CH" dirty="0"/>
              <a:t> variations in angles are the deltas in the formulas.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3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techeuropa.eu/promoting-space-exploration-for-all/987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monautix.cz/2017/10/na-iss-unikl-fre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www.scitecheuropa.eu/promoting-space-exploration-for-all/98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kosmonautix.cz/2017/10/na-iss-unikl-fre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08947-2060-4087-A60B-7A2D161B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When the wise man points</a:t>
            </a:r>
            <a:r>
              <a:rPr lang="fr-CH" sz="5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to the ISS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8652-EDB6-4BB9-87FB-B91DF86F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590661"/>
            <a:ext cx="3925634" cy="1352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Direction and calculation team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Alex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Zakaluzhskii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 &amp; Mathilde Rossier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5E2A-2CE1-4C58-8B51-11A1AF0B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17" r="14668"/>
          <a:stretch/>
        </p:blipFill>
        <p:spPr>
          <a:xfrm>
            <a:off x="5399313" y="0"/>
            <a:ext cx="679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478B-5245-4F7B-BBBD-4F5A4B25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Alex’s</a:t>
            </a:r>
            <a:r>
              <a:rPr lang="fr-CH" dirty="0"/>
              <a:t> 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2AF44-6D2B-4A7D-BECA-3151C4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04F-4A36-4BC8-8C80-FEC25AE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Earth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vectors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Espace réservé du contenu 4" descr="Une image contenant cerf-volant, sombre, volant, lumière&#10;&#10;Description générée automatiquement">
            <a:extLst>
              <a:ext uri="{FF2B5EF4-FFF2-40B4-BE49-F238E27FC236}">
                <a16:creationId xmlns:a16="http://schemas.microsoft.com/office/drawing/2014/main" id="{437AE5C2-F975-40D8-A257-55C5F45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9387" b="54224"/>
          <a:stretch/>
        </p:blipFill>
        <p:spPr>
          <a:xfrm>
            <a:off x="106326" y="2192201"/>
            <a:ext cx="5227121" cy="31792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E64E2-22A9-48E6-A028-41B4BAE9AF17}"/>
              </a:ext>
            </a:extLst>
          </p:cNvPr>
          <p:cNvSpPr/>
          <p:nvPr/>
        </p:nvSpPr>
        <p:spPr>
          <a:xfrm>
            <a:off x="106326" y="3362672"/>
            <a:ext cx="419877" cy="139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210A78-9D4D-4AE1-A4F6-15D77C30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8942" r="20901" b="38430"/>
          <a:stretch/>
        </p:blipFill>
        <p:spPr>
          <a:xfrm>
            <a:off x="5138244" y="1866450"/>
            <a:ext cx="6357771" cy="36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D8EA2-8BB7-4419-9D08-8F8F230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Local coordinates system</a:t>
            </a:r>
            <a:endParaRPr lang="en-GB" dirty="0"/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2D7E7D7-2F1E-47BF-9D0D-4B42A7CC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14117" r="13490" b="20784"/>
          <a:stretch/>
        </p:blipFill>
        <p:spPr>
          <a:xfrm>
            <a:off x="769498" y="1789960"/>
            <a:ext cx="6489551" cy="3937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/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53DC-F253-4BA2-A74A-045B04E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Angles calculation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B2CDD6-19A9-43AA-B654-A7B078CD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53833" r="29506" b="5853"/>
          <a:stretch/>
        </p:blipFill>
        <p:spPr>
          <a:xfrm>
            <a:off x="651164" y="2183597"/>
            <a:ext cx="5347474" cy="341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/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A688-7BF8-4388-80A4-CDFA103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Thank you for your attention</a:t>
            </a:r>
          </a:p>
        </p:txBody>
      </p:sp>
      <p:pic>
        <p:nvPicPr>
          <p:cNvPr id="5" name="Image 4" descr="Une image contenant satellite, transport&#10;&#10;Description générée automatiquement">
            <a:extLst>
              <a:ext uri="{FF2B5EF4-FFF2-40B4-BE49-F238E27FC236}">
                <a16:creationId xmlns:a16="http://schemas.microsoft.com/office/drawing/2014/main" id="{31B2EA16-88EC-473E-9A3A-4177E203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6351" y="2183870"/>
            <a:ext cx="6979298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C892-7CC5-4692-B06D-163A0C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9DE9-C299-4096-B529-D7030EC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Pic1:</a:t>
            </a:r>
          </a:p>
          <a:p>
            <a:r>
              <a:rPr lang="fr-CH" dirty="0"/>
              <a:t>Last pic: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2635D-DD67-454A-B548-F1F76A402BA1}"/>
              </a:ext>
            </a:extLst>
          </p:cNvPr>
          <p:cNvSpPr txBox="1"/>
          <p:nvPr/>
        </p:nvSpPr>
        <p:spPr>
          <a:xfrm>
            <a:off x="1745602" y="2129784"/>
            <a:ext cx="712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2" tooltip="https://www.scitecheuropa.eu/promoting-space-exploration-for-all/98709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3" tooltip="https://creativecommons.org/licenses/by-nd/3.0/"/>
              </a:rPr>
              <a:t>CC BY-ND</a:t>
            </a:r>
            <a:endParaRPr lang="fr-CH" sz="9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FC0A7-66A4-438E-BA5B-EA164848309C}"/>
              </a:ext>
            </a:extLst>
          </p:cNvPr>
          <p:cNvSpPr txBox="1"/>
          <p:nvPr/>
        </p:nvSpPr>
        <p:spPr>
          <a:xfrm>
            <a:off x="2130490" y="2669759"/>
            <a:ext cx="697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4" tooltip="https://www.kosmonautix.cz/2017/10/na-iss-unikl-freon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5" tooltip="https://creativecommons.org/licenses/by/3.0/"/>
              </a:rPr>
              <a:t>CC BY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35804997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F53BA"/>
      </a:accent4>
      <a:accent5>
        <a:srgbClr val="4893C8"/>
      </a:accent5>
      <a:accent6>
        <a:srgbClr val="35B3B3"/>
      </a:accent6>
      <a:hlink>
        <a:srgbClr val="4478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427</Words>
  <Application>Microsoft Office PowerPoint</Application>
  <PresentationFormat>Grand écran</PresentationFormat>
  <Paragraphs>26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Cambria Math</vt:lpstr>
      <vt:lpstr>ColorBlockVTI</vt:lpstr>
      <vt:lpstr>When the wise man points to the ISS </vt:lpstr>
      <vt:lpstr>Alex’s part</vt:lpstr>
      <vt:lpstr>Earth vectors </vt:lpstr>
      <vt:lpstr>Local coordinates system</vt:lpstr>
      <vt:lpstr>Angles calculation 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the wise man points to the ISS</dc:title>
  <dc:creator>Rossier Mathilde</dc:creator>
  <cp:lastModifiedBy>Rossier Mathilde</cp:lastModifiedBy>
  <cp:revision>20</cp:revision>
  <dcterms:created xsi:type="dcterms:W3CDTF">2020-07-31T06:42:00Z</dcterms:created>
  <dcterms:modified xsi:type="dcterms:W3CDTF">2020-07-31T11:36:25Z</dcterms:modified>
</cp:coreProperties>
</file>