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515C5E-135B-43B1-9F86-62A1858EF0C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DE614E-BAF0-46DD-B646-C55DF22EA78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01 - Conceitos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7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parte visual de um site.</a:t>
            </a:r>
          </a:p>
          <a:p>
            <a:r>
              <a:rPr lang="pt-BR" dirty="0" smtClean="0"/>
              <a:t>O responsável pelo processo de carregar e </a:t>
            </a:r>
            <a:r>
              <a:rPr lang="pt-BR" dirty="0" err="1" smtClean="0"/>
              <a:t>renderizar</a:t>
            </a:r>
            <a:r>
              <a:rPr lang="pt-BR" dirty="0" smtClean="0"/>
              <a:t> o front-</a:t>
            </a:r>
            <a:r>
              <a:rPr lang="pt-BR" dirty="0" err="1" smtClean="0"/>
              <a:t>end</a:t>
            </a:r>
            <a:r>
              <a:rPr lang="pt-BR" dirty="0" smtClean="0"/>
              <a:t> do website é o navegador.</a:t>
            </a:r>
          </a:p>
          <a:p>
            <a:r>
              <a:rPr lang="pt-BR" dirty="0" smtClean="0"/>
              <a:t>É inteiramente </a:t>
            </a:r>
            <a:r>
              <a:rPr lang="pt-BR" dirty="0" err="1" smtClean="0"/>
              <a:t>client-side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front-</a:t>
            </a:r>
            <a:r>
              <a:rPr lang="pt-BR" dirty="0" err="1" smtClean="0"/>
              <a:t>end</a:t>
            </a:r>
            <a:r>
              <a:rPr lang="pt-BR" dirty="0" smtClean="0"/>
              <a:t> pode ser desde imagens e textos até animações complexas.</a:t>
            </a:r>
          </a:p>
          <a:p>
            <a:r>
              <a:rPr lang="pt-BR" dirty="0" smtClean="0"/>
              <a:t>Podemos resumir o front-</a:t>
            </a:r>
            <a:r>
              <a:rPr lang="pt-BR" dirty="0" err="1" smtClean="0"/>
              <a:t>end</a:t>
            </a:r>
            <a:r>
              <a:rPr lang="pt-BR" dirty="0" smtClean="0"/>
              <a:t> em 3 etapas: </a:t>
            </a:r>
            <a:r>
              <a:rPr lang="pt-BR" dirty="0" err="1" smtClean="0"/>
              <a:t>HTML,CSS,JavaScript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front-</a:t>
            </a:r>
            <a:r>
              <a:rPr lang="pt-BR" dirty="0" err="1" smtClean="0"/>
              <a:t>end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98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linguagem de marcação do site.</a:t>
            </a:r>
          </a:p>
          <a:p>
            <a:r>
              <a:rPr lang="pt-BR" dirty="0" smtClean="0"/>
              <a:t>No HTML dizemos para o nosso navegador o que é o que.</a:t>
            </a:r>
          </a:p>
          <a:p>
            <a:r>
              <a:rPr lang="pt-BR" dirty="0" smtClean="0"/>
              <a:t>Podemos inserir </a:t>
            </a:r>
            <a:r>
              <a:rPr lang="pt-BR" dirty="0" err="1" smtClean="0"/>
              <a:t>imagens,tabelas,divisões,textos</a:t>
            </a:r>
            <a:r>
              <a:rPr lang="pt-BR" dirty="0" smtClean="0"/>
              <a:t> etc.</a:t>
            </a:r>
          </a:p>
          <a:p>
            <a:r>
              <a:rPr lang="pt-BR" dirty="0" smtClean="0"/>
              <a:t>Utilizamos </a:t>
            </a:r>
            <a:r>
              <a:rPr lang="pt-BR" dirty="0" err="1" smtClean="0"/>
              <a:t>tags</a:t>
            </a:r>
            <a:r>
              <a:rPr lang="pt-BR" dirty="0" smtClean="0"/>
              <a:t> para realizar essa marcação, exemplo: </a:t>
            </a:r>
          </a:p>
          <a:p>
            <a:pPr marL="109728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&gt;&lt;</a:t>
            </a:r>
            <a:r>
              <a:rPr lang="pt-BR" dirty="0" err="1" smtClean="0"/>
              <a:t>title</a:t>
            </a:r>
            <a:r>
              <a:rPr lang="pt-BR" dirty="0" smtClean="0"/>
              <a:t>&gt;Meu Site!&lt;/</a:t>
            </a:r>
            <a:r>
              <a:rPr lang="pt-BR" dirty="0" err="1" smtClean="0"/>
              <a:t>title</a:t>
            </a:r>
            <a:r>
              <a:rPr lang="pt-BR" dirty="0" smtClean="0"/>
              <a:t>&gt;&lt;/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HTML?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22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no HTML realizamos a marcação, o CSS é responsável por estilizar esses elementos.</a:t>
            </a:r>
          </a:p>
          <a:p>
            <a:r>
              <a:rPr lang="pt-BR" dirty="0" smtClean="0"/>
              <a:t>Desde </a:t>
            </a:r>
            <a:r>
              <a:rPr lang="pt-BR" dirty="0" err="1" smtClean="0"/>
              <a:t>cores,backgrounds,tamanho</a:t>
            </a:r>
            <a:r>
              <a:rPr lang="pt-BR" dirty="0" smtClean="0"/>
              <a:t> de fonte etc.</a:t>
            </a:r>
          </a:p>
          <a:p>
            <a:r>
              <a:rPr lang="pt-BR" dirty="0" smtClean="0"/>
              <a:t>É diretamente ligado com o HTML e um depende do outro.</a:t>
            </a:r>
          </a:p>
          <a:p>
            <a:r>
              <a:rPr lang="pt-BR" dirty="0" smtClean="0"/>
              <a:t>Exemplo de código seria:</a:t>
            </a:r>
          </a:p>
          <a:p>
            <a:pPr marL="109728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r>
              <a:rPr lang="pt-BR" dirty="0" smtClean="0"/>
              <a:t>{</a:t>
            </a:r>
            <a:r>
              <a:rPr lang="pt-BR" dirty="0" err="1" smtClean="0"/>
              <a:t>background-color:black</a:t>
            </a:r>
            <a:r>
              <a:rPr lang="pt-BR" dirty="0" smtClean="0"/>
              <a:t>;}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CSS?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12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 responsável em manipular qualquer elemento do site.</a:t>
            </a:r>
          </a:p>
          <a:p>
            <a:r>
              <a:rPr lang="pt-BR" dirty="0" smtClean="0"/>
              <a:t>Podemos criar intervalos, realizar animações, trabalhar com eventos e muito mais.</a:t>
            </a:r>
          </a:p>
          <a:p>
            <a:r>
              <a:rPr lang="pt-BR" dirty="0" smtClean="0"/>
              <a:t>Exemplo: Ao clicarmos em um elemento quero que abra uma janela. Isso é </a:t>
            </a:r>
            <a:r>
              <a:rPr lang="pt-BR" dirty="0" err="1" smtClean="0"/>
              <a:t>JavaScript</a:t>
            </a:r>
            <a:r>
              <a:rPr lang="pt-BR" dirty="0" smtClean="0"/>
              <a:t>!</a:t>
            </a:r>
          </a:p>
          <a:p>
            <a:r>
              <a:rPr lang="pt-BR" dirty="0" smtClean="0"/>
              <a:t>Código de exemplo:</a:t>
            </a:r>
          </a:p>
          <a:p>
            <a:pPr marL="109728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Window.onload</a:t>
            </a:r>
            <a:r>
              <a:rPr lang="pt-BR" dirty="0" smtClean="0"/>
              <a:t> = </a:t>
            </a:r>
            <a:r>
              <a:rPr lang="pt-BR" dirty="0" err="1" smtClean="0"/>
              <a:t>function</a:t>
            </a:r>
            <a:r>
              <a:rPr lang="pt-BR" dirty="0" smtClean="0"/>
              <a:t>(){</a:t>
            </a:r>
            <a:r>
              <a:rPr lang="pt-BR" dirty="0" err="1" smtClean="0"/>
              <a:t>alert</a:t>
            </a:r>
            <a:r>
              <a:rPr lang="pt-BR" dirty="0" smtClean="0"/>
              <a:t>(‘Olá    mundo!’)</a:t>
            </a:r>
          </a:p>
          <a:p>
            <a:pPr marL="109728" indent="0"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9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Dominar o HTML.</a:t>
            </a:r>
          </a:p>
          <a:p>
            <a:r>
              <a:rPr lang="pt-BR" dirty="0" smtClean="0"/>
              <a:t>Dominar o CSS.</a:t>
            </a:r>
          </a:p>
          <a:p>
            <a:r>
              <a:rPr lang="pt-BR" dirty="0" smtClean="0"/>
              <a:t>Dominar o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aprendizado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826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237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Aula 01 - Conceitos</vt:lpstr>
      <vt:lpstr>O que é o front-end?</vt:lpstr>
      <vt:lpstr>O que é o HTML?</vt:lpstr>
      <vt:lpstr>O que é o CSS?</vt:lpstr>
      <vt:lpstr>O que é o JavaScript?</vt:lpstr>
      <vt:lpstr>Plano de aprendizado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01 - Conceitos</dc:title>
  <dc:creator>Usuário do Windows</dc:creator>
  <cp:lastModifiedBy>Usuário do Windows</cp:lastModifiedBy>
  <cp:revision>2</cp:revision>
  <dcterms:created xsi:type="dcterms:W3CDTF">2016-12-19T14:04:40Z</dcterms:created>
  <dcterms:modified xsi:type="dcterms:W3CDTF">2016-12-19T14:21:07Z</dcterms:modified>
</cp:coreProperties>
</file>