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8" r:id="rId6"/>
    <p:sldId id="271" r:id="rId7"/>
    <p:sldId id="270" r:id="rId8"/>
    <p:sldId id="266" r:id="rId9"/>
    <p:sldId id="267" r:id="rId10"/>
    <p:sldId id="263" r:id="rId11"/>
    <p:sldId id="273" r:id="rId12"/>
    <p:sldId id="265" r:id="rId13"/>
    <p:sldId id="27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4EB32-F8A3-6BEF-1CA8-B17A83FC32DA}" v="6" dt="2023-12-10T10:02:23.614"/>
    <p1510:client id="{2D8692AE-54F6-9EFF-1F7E-BF7CF33B040E}" v="407" dt="2023-12-08T15:14:18.946"/>
    <p1510:client id="{2F2FB136-0A80-C906-F4BD-53AE2185E1B8}" v="141" dt="2023-12-10T11:29:46.458"/>
    <p1510:client id="{2FC9BBCC-2B1C-C181-E3E2-6DA3BDC93A04}" v="2" dt="2023-12-09T11:15:26.219"/>
    <p1510:client id="{6D997FAD-CAB7-4ABD-83AD-821BB622F02D}" v="65" dt="2023-12-08T13:41:32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lzini Martino" userId="S::martino.spelzini@studenti.unipd.it::bda65830-ecf6-4801-94ef-f6c6c08d16c3" providerId="AD" clId="Web-{881BD2C1-C28C-EF30-D98D-3F4D7C6B97C6}"/>
    <pc:docChg chg="modSld">
      <pc:chgData name="Spelzini Martino" userId="S::martino.spelzini@studenti.unipd.it::bda65830-ecf6-4801-94ef-f6c6c08d16c3" providerId="AD" clId="Web-{881BD2C1-C28C-EF30-D98D-3F4D7C6B97C6}" dt="2023-12-01T11:16:36.207" v="38" actId="1076"/>
      <pc:docMkLst>
        <pc:docMk/>
      </pc:docMkLst>
      <pc:sldChg chg="modSp">
        <pc:chgData name="Spelzini Martino" userId="S::martino.spelzini@studenti.unipd.it::bda65830-ecf6-4801-94ef-f6c6c08d16c3" providerId="AD" clId="Web-{881BD2C1-C28C-EF30-D98D-3F4D7C6B97C6}" dt="2023-12-01T11:08:24.644" v="23" actId="20577"/>
        <pc:sldMkLst>
          <pc:docMk/>
          <pc:sldMk cId="3960433277" sldId="257"/>
        </pc:sldMkLst>
        <pc:spChg chg="mod">
          <ac:chgData name="Spelzini Martino" userId="S::martino.spelzini@studenti.unipd.it::bda65830-ecf6-4801-94ef-f6c6c08d16c3" providerId="AD" clId="Web-{881BD2C1-C28C-EF30-D98D-3F4D7C6B97C6}" dt="2023-12-01T11:08:24.644" v="23" actId="20577"/>
          <ac:spMkLst>
            <pc:docMk/>
            <pc:sldMk cId="3960433277" sldId="257"/>
            <ac:spMk id="3" creationId="{0F3CED8E-BD37-D534-A87C-10946AB90ED7}"/>
          </ac:spMkLst>
        </pc:spChg>
      </pc:sldChg>
      <pc:sldChg chg="addSp delSp modSp">
        <pc:chgData name="Spelzini Martino" userId="S::martino.spelzini@studenti.unipd.it::bda65830-ecf6-4801-94ef-f6c6c08d16c3" providerId="AD" clId="Web-{881BD2C1-C28C-EF30-D98D-3F4D7C6B97C6}" dt="2023-12-01T11:16:36.207" v="38" actId="1076"/>
        <pc:sldMkLst>
          <pc:docMk/>
          <pc:sldMk cId="3317766841" sldId="262"/>
        </pc:sldMkLst>
        <pc:spChg chg="mod">
          <ac:chgData name="Spelzini Martino" userId="S::martino.spelzini@studenti.unipd.it::bda65830-ecf6-4801-94ef-f6c6c08d16c3" providerId="AD" clId="Web-{881BD2C1-C28C-EF30-D98D-3F4D7C6B97C6}" dt="2023-12-01T10:19:51.950" v="13" actId="20577"/>
          <ac:spMkLst>
            <pc:docMk/>
            <pc:sldMk cId="3317766841" sldId="262"/>
            <ac:spMk id="2" creationId="{D405D43D-9040-9E09-1387-A71BEEE54E53}"/>
          </ac:spMkLst>
        </pc:spChg>
        <pc:spChg chg="mod">
          <ac:chgData name="Spelzini Martino" userId="S::martino.spelzini@studenti.unipd.it::bda65830-ecf6-4801-94ef-f6c6c08d16c3" providerId="AD" clId="Web-{881BD2C1-C28C-EF30-D98D-3F4D7C6B97C6}" dt="2023-12-01T11:16:36.207" v="38" actId="1076"/>
          <ac:spMkLst>
            <pc:docMk/>
            <pc:sldMk cId="3317766841" sldId="262"/>
            <ac:spMk id="5" creationId="{FCC98B2C-0C26-5E26-8FE5-DDF1A2A628C7}"/>
          </ac:spMkLst>
        </pc:spChg>
        <pc:spChg chg="add del mod">
          <ac:chgData name="Spelzini Martino" userId="S::martino.spelzini@studenti.unipd.it::bda65830-ecf6-4801-94ef-f6c6c08d16c3" providerId="AD" clId="Web-{881BD2C1-C28C-EF30-D98D-3F4D7C6B97C6}" dt="2023-12-01T10:23:48.932" v="21"/>
          <ac:spMkLst>
            <pc:docMk/>
            <pc:sldMk cId="3317766841" sldId="262"/>
            <ac:spMk id="6" creationId="{2AA02FB0-8AA4-58D0-7719-A44082A2E178}"/>
          </ac:spMkLst>
        </pc:spChg>
        <pc:picChg chg="mod">
          <ac:chgData name="Spelzini Martino" userId="S::martino.spelzini@studenti.unipd.it::bda65830-ecf6-4801-94ef-f6c6c08d16c3" providerId="AD" clId="Web-{881BD2C1-C28C-EF30-D98D-3F4D7C6B97C6}" dt="2023-12-01T11:16:30.081" v="37" actId="1076"/>
          <ac:picMkLst>
            <pc:docMk/>
            <pc:sldMk cId="3317766841" sldId="262"/>
            <ac:picMk id="4" creationId="{84AADFCF-1F39-FA8B-D917-5CE52F0625FB}"/>
          </ac:picMkLst>
        </pc:picChg>
        <pc:picChg chg="add mod">
          <ac:chgData name="Spelzini Martino" userId="S::martino.spelzini@studenti.unipd.it::bda65830-ecf6-4801-94ef-f6c6c08d16c3" providerId="AD" clId="Web-{881BD2C1-C28C-EF30-D98D-3F4D7C6B97C6}" dt="2023-12-01T11:16:18.862" v="36" actId="1076"/>
          <ac:picMkLst>
            <pc:docMk/>
            <pc:sldMk cId="3317766841" sldId="262"/>
            <ac:picMk id="6" creationId="{A1D849C5-481B-FEC3-463C-439F1F9E6BF0}"/>
          </ac:picMkLst>
        </pc:picChg>
      </pc:sldChg>
    </pc:docChg>
  </pc:docChgLst>
  <pc:docChgLst>
    <pc:chgData name="Colangelo Jacopo" userId="S::jacopo.colangelo@studenti.unipd.it::2c5b1e31-d406-4ee8-bb29-9990179552e8" providerId="AD" clId="Web-{CA0DA204-04E2-48F0-9A9D-419B6C900F7B}"/>
    <pc:docChg chg="addSld delSld modSld sldOrd addMainMaster delMainMaster">
      <pc:chgData name="Colangelo Jacopo" userId="S::jacopo.colangelo@studenti.unipd.it::2c5b1e31-d406-4ee8-bb29-9990179552e8" providerId="AD" clId="Web-{CA0DA204-04E2-48F0-9A9D-419B6C900F7B}" dt="2023-12-01T14:51:52.817" v="504" actId="20577"/>
      <pc:docMkLst>
        <pc:docMk/>
      </pc:docMkLst>
      <pc:sldChg chg="modSp mod modClrScheme chgLayout">
        <pc:chgData name="Colangelo Jacopo" userId="S::jacopo.colangelo@studenti.unipd.it::2c5b1e31-d406-4ee8-bb29-9990179552e8" providerId="AD" clId="Web-{CA0DA204-04E2-48F0-9A9D-419B6C900F7B}" dt="2023-12-01T14:04:25.074" v="247"/>
        <pc:sldMkLst>
          <pc:docMk/>
          <pc:sldMk cId="1291435722" sldId="256"/>
        </pc:sldMkLst>
        <pc:spChg chg="mod ord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1291435722" sldId="256"/>
            <ac:spMk id="2" creationId="{41FF5690-BFA4-45F2-9C78-50B167E23F2C}"/>
          </ac:spMkLst>
        </pc:spChg>
        <pc:spChg chg="mod ord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1291435722" sldId="256"/>
            <ac:spMk id="3" creationId="{041839F1-3407-1948-766E-6EA6E4AA54B5}"/>
          </ac:spMkLst>
        </pc:spChg>
      </pc:sldChg>
      <pc:sldChg chg="addSp delSp modSp mod modClrScheme delDesignElem chgLayout">
        <pc:chgData name="Colangelo Jacopo" userId="S::jacopo.colangelo@studenti.unipd.it::2c5b1e31-d406-4ee8-bb29-9990179552e8" providerId="AD" clId="Web-{CA0DA204-04E2-48F0-9A9D-419B6C900F7B}" dt="2023-12-01T14:04:25.074" v="247"/>
        <pc:sldMkLst>
          <pc:docMk/>
          <pc:sldMk cId="3960433277" sldId="257"/>
        </pc:sldMkLst>
        <pc:spChg chg="mod ord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3960433277" sldId="257"/>
            <ac:spMk id="2" creationId="{D405D43D-9040-9E09-1387-A71BEEE54E53}"/>
          </ac:spMkLst>
        </pc:spChg>
        <pc:spChg chg="mod ord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3960433277" sldId="257"/>
            <ac:spMk id="3" creationId="{0F3CED8E-BD37-D534-A87C-10946AB90ED7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3960433277" sldId="257"/>
            <ac:spMk id="19" creationId="{7FF47CB7-972F-479F-A36D-9E72D26EC8DA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3960433277" sldId="257"/>
            <ac:spMk id="20" creationId="{0D153B68-5844-490D-8E67-F616D6D721CA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3960433277" sldId="257"/>
            <ac:spMk id="21" creationId="{9A0D773F-7A7D-4DBB-9DEA-86BB8B8F4BC8}"/>
          </ac:spMkLst>
        </pc:spChg>
      </pc:sldChg>
      <pc:sldChg chg="addSp delSp modSp mod modClrScheme delDesignElem chgLayout">
        <pc:chgData name="Colangelo Jacopo" userId="S::jacopo.colangelo@studenti.unipd.it::2c5b1e31-d406-4ee8-bb29-9990179552e8" providerId="AD" clId="Web-{CA0DA204-04E2-48F0-9A9D-419B6C900F7B}" dt="2023-12-01T14:04:25.074" v="247"/>
        <pc:sldMkLst>
          <pc:docMk/>
          <pc:sldMk cId="2232780334" sldId="258"/>
        </pc:sldMkLst>
        <pc:spChg chg="mod ord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2232780334" sldId="258"/>
            <ac:spMk id="2" creationId="{2502B17E-B3DE-62AA-6DE9-964291BD2AF5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2232780334" sldId="258"/>
            <ac:spMk id="24" creationId="{55F7ABCA-A68A-47DD-B732-76FF34C6FB7D}"/>
          </ac:spMkLst>
        </pc:spChg>
        <pc:graphicFrameChg chg="mod ord">
          <ac:chgData name="Colangelo Jacopo" userId="S::jacopo.colangelo@studenti.unipd.it::2c5b1e31-d406-4ee8-bb29-9990179552e8" providerId="AD" clId="Web-{CA0DA204-04E2-48F0-9A9D-419B6C900F7B}" dt="2023-12-01T14:04:25.074" v="247"/>
          <ac:graphicFrameMkLst>
            <pc:docMk/>
            <pc:sldMk cId="2232780334" sldId="258"/>
            <ac:graphicFrameMk id="26" creationId="{9EA864F1-6486-3F3C-0F6B-9D02EF436487}"/>
          </ac:graphicFrameMkLst>
        </pc:graphicFrameChg>
      </pc:sldChg>
      <pc:sldChg chg="modSp mod modClrScheme chgLayout">
        <pc:chgData name="Colangelo Jacopo" userId="S::jacopo.colangelo@studenti.unipd.it::2c5b1e31-d406-4ee8-bb29-9990179552e8" providerId="AD" clId="Web-{CA0DA204-04E2-48F0-9A9D-419B6C900F7B}" dt="2023-12-01T14:04:25.074" v="247"/>
        <pc:sldMkLst>
          <pc:docMk/>
          <pc:sldMk cId="1652667006" sldId="259"/>
        </pc:sldMkLst>
        <pc:spChg chg="mod ord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1652667006" sldId="259"/>
            <ac:spMk id="2" creationId="{2ABBA88D-46FF-4976-A6D0-D1094AA72215}"/>
          </ac:spMkLst>
        </pc:spChg>
        <pc:spChg chg="mod ord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1652667006" sldId="259"/>
            <ac:spMk id="3" creationId="{33E5CF16-A4D9-21FC-8594-89B467CD7378}"/>
          </ac:spMkLst>
        </pc:spChg>
      </pc:sldChg>
      <pc:sldChg chg="addSp delSp modSp mod modClrScheme delDesignElem chgLayout">
        <pc:chgData name="Colangelo Jacopo" userId="S::jacopo.colangelo@studenti.unipd.it::2c5b1e31-d406-4ee8-bb29-9990179552e8" providerId="AD" clId="Web-{CA0DA204-04E2-48F0-9A9D-419B6C900F7B}" dt="2023-12-01T14:04:25.074" v="247"/>
        <pc:sldMkLst>
          <pc:docMk/>
          <pc:sldMk cId="1177964602" sldId="261"/>
        </pc:sldMkLst>
        <pc:spChg chg="mod ord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1177964602" sldId="261"/>
            <ac:spMk id="2" creationId="{D405D43D-9040-9E09-1387-A71BEEE54E53}"/>
          </ac:spMkLst>
        </pc:spChg>
        <pc:spChg chg="mod ord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1177964602" sldId="261"/>
            <ac:spMk id="3" creationId="{0F3CED8E-BD37-D534-A87C-10946AB90ED7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1177964602" sldId="261"/>
            <ac:spMk id="19" creationId="{7FF47CB7-972F-479F-A36D-9E72D26EC8DA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1177964602" sldId="261"/>
            <ac:spMk id="20" creationId="{0D153B68-5844-490D-8E67-F616D6D721CA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1177964602" sldId="261"/>
            <ac:spMk id="21" creationId="{9A0D773F-7A7D-4DBB-9DEA-86BB8B8F4BC8}"/>
          </ac:spMkLst>
        </pc:spChg>
      </pc:sldChg>
      <pc:sldChg chg="addSp delSp modSp mod modClrScheme delDesignElem chgLayout">
        <pc:chgData name="Colangelo Jacopo" userId="S::jacopo.colangelo@studenti.unipd.it::2c5b1e31-d406-4ee8-bb29-9990179552e8" providerId="AD" clId="Web-{CA0DA204-04E2-48F0-9A9D-419B6C900F7B}" dt="2023-12-01T14:04:25.074" v="247"/>
        <pc:sldMkLst>
          <pc:docMk/>
          <pc:sldMk cId="3317766841" sldId="262"/>
        </pc:sldMkLst>
        <pc:spChg chg="mod ord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3317766841" sldId="262"/>
            <ac:spMk id="2" creationId="{D405D43D-9040-9E09-1387-A71BEEE54E53}"/>
          </ac:spMkLst>
        </pc:spChg>
        <pc:spChg chg="mod ord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3317766841" sldId="262"/>
            <ac:spMk id="3" creationId="{0F3CED8E-BD37-D534-A87C-10946AB90ED7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3317766841" sldId="262"/>
            <ac:spMk id="19" creationId="{7FF47CB7-972F-479F-A36D-9E72D26EC8DA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3317766841" sldId="262"/>
            <ac:spMk id="20" creationId="{0D153B68-5844-490D-8E67-F616D6D721CA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3317766841" sldId="262"/>
            <ac:spMk id="21" creationId="{9A0D773F-7A7D-4DBB-9DEA-86BB8B8F4BC8}"/>
          </ac:spMkLst>
        </pc:spChg>
      </pc:sldChg>
      <pc:sldChg chg="addSp delSp modSp mod modClrScheme delDesignElem chgLayout">
        <pc:chgData name="Colangelo Jacopo" userId="S::jacopo.colangelo@studenti.unipd.it::2c5b1e31-d406-4ee8-bb29-9990179552e8" providerId="AD" clId="Web-{CA0DA204-04E2-48F0-9A9D-419B6C900F7B}" dt="2023-12-01T14:04:25.074" v="247"/>
        <pc:sldMkLst>
          <pc:docMk/>
          <pc:sldMk cId="250872293" sldId="263"/>
        </pc:sldMkLst>
        <pc:spChg chg="mod ord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250872293" sldId="263"/>
            <ac:spMk id="2" creationId="{D405D43D-9040-9E09-1387-A71BEEE54E53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250872293" sldId="263"/>
            <ac:spMk id="19" creationId="{7FF47CB7-972F-479F-A36D-9E72D26EC8DA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250872293" sldId="263"/>
            <ac:spMk id="20" creationId="{0D153B68-5844-490D-8E67-F616D6D721CA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250872293" sldId="263"/>
            <ac:spMk id="21" creationId="{9A0D773F-7A7D-4DBB-9DEA-86BB8B8F4BC8}"/>
          </ac:spMkLst>
        </pc:spChg>
      </pc:sldChg>
      <pc:sldChg chg="addSp delSp modSp mod modClrScheme delDesignElem chgLayout">
        <pc:chgData name="Colangelo Jacopo" userId="S::jacopo.colangelo@studenti.unipd.it::2c5b1e31-d406-4ee8-bb29-9990179552e8" providerId="AD" clId="Web-{CA0DA204-04E2-48F0-9A9D-419B6C900F7B}" dt="2023-12-01T14:04:25.074" v="247"/>
        <pc:sldMkLst>
          <pc:docMk/>
          <pc:sldMk cId="1733318604" sldId="264"/>
        </pc:sldMkLst>
        <pc:spChg chg="mod ord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1733318604" sldId="264"/>
            <ac:spMk id="2" creationId="{D405D43D-9040-9E09-1387-A71BEEE54E53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1733318604" sldId="264"/>
            <ac:spMk id="19" creationId="{7FF47CB7-972F-479F-A36D-9E72D26EC8DA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1733318604" sldId="264"/>
            <ac:spMk id="20" creationId="{0D153B68-5844-490D-8E67-F616D6D721CA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1733318604" sldId="264"/>
            <ac:spMk id="21" creationId="{9A0D773F-7A7D-4DBB-9DEA-86BB8B8F4BC8}"/>
          </ac:spMkLst>
        </pc:spChg>
      </pc:sldChg>
      <pc:sldChg chg="addSp delSp modSp mod modClrScheme delDesignElem chgLayout">
        <pc:chgData name="Colangelo Jacopo" userId="S::jacopo.colangelo@studenti.unipd.it::2c5b1e31-d406-4ee8-bb29-9990179552e8" providerId="AD" clId="Web-{CA0DA204-04E2-48F0-9A9D-419B6C900F7B}" dt="2023-12-01T14:04:25.074" v="247"/>
        <pc:sldMkLst>
          <pc:docMk/>
          <pc:sldMk cId="2931601029" sldId="265"/>
        </pc:sldMkLst>
        <pc:spChg chg="mod ord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2931601029" sldId="265"/>
            <ac:spMk id="2" creationId="{D405D43D-9040-9E09-1387-A71BEEE54E53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2931601029" sldId="265"/>
            <ac:spMk id="19" creationId="{7FF47CB7-972F-479F-A36D-9E72D26EC8DA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2931601029" sldId="265"/>
            <ac:spMk id="20" creationId="{0D153B68-5844-490D-8E67-F616D6D721CA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04:25.074" v="247"/>
          <ac:spMkLst>
            <pc:docMk/>
            <pc:sldMk cId="2931601029" sldId="265"/>
            <ac:spMk id="21" creationId="{9A0D773F-7A7D-4DBB-9DEA-86BB8B8F4BC8}"/>
          </ac:spMkLst>
        </pc:spChg>
      </pc:sldChg>
      <pc:sldChg chg="addSp modSp new mod ord setBg modClrScheme chgLayout">
        <pc:chgData name="Colangelo Jacopo" userId="S::jacopo.colangelo@studenti.unipd.it::2c5b1e31-d406-4ee8-bb29-9990179552e8" providerId="AD" clId="Web-{CA0DA204-04E2-48F0-9A9D-419B6C900F7B}" dt="2023-12-01T14:51:52.817" v="504" actId="20577"/>
        <pc:sldMkLst>
          <pc:docMk/>
          <pc:sldMk cId="2072472292" sldId="266"/>
        </pc:sldMkLst>
        <pc:spChg chg="mod ord">
          <ac:chgData name="Colangelo Jacopo" userId="S::jacopo.colangelo@studenti.unipd.it::2c5b1e31-d406-4ee8-bb29-9990179552e8" providerId="AD" clId="Web-{CA0DA204-04E2-48F0-9A9D-419B6C900F7B}" dt="2023-12-01T14:51:14.660" v="499" actId="20577"/>
          <ac:spMkLst>
            <pc:docMk/>
            <pc:sldMk cId="2072472292" sldId="266"/>
            <ac:spMk id="2" creationId="{CECE2D43-69CE-2040-0EE7-CB6C8BC051A4}"/>
          </ac:spMkLst>
        </pc:spChg>
        <pc:spChg chg="mod ord">
          <ac:chgData name="Colangelo Jacopo" userId="S::jacopo.colangelo@studenti.unipd.it::2c5b1e31-d406-4ee8-bb29-9990179552e8" providerId="AD" clId="Web-{CA0DA204-04E2-48F0-9A9D-419B6C900F7B}" dt="2023-12-01T14:51:52.817" v="504" actId="20577"/>
          <ac:spMkLst>
            <pc:docMk/>
            <pc:sldMk cId="2072472292" sldId="266"/>
            <ac:spMk id="3" creationId="{3D2B74C9-2B54-8368-CE1C-CE12D2354E76}"/>
          </ac:spMkLst>
        </pc:spChg>
        <pc:spChg chg="add">
          <ac:chgData name="Colangelo Jacopo" userId="S::jacopo.colangelo@studenti.unipd.it::2c5b1e31-d406-4ee8-bb29-9990179552e8" providerId="AD" clId="Web-{CA0DA204-04E2-48F0-9A9D-419B6C900F7B}" dt="2023-12-01T14:13:14.712" v="264"/>
          <ac:spMkLst>
            <pc:docMk/>
            <pc:sldMk cId="2072472292" sldId="266"/>
            <ac:spMk id="8" creationId="{18873D23-2DCF-4B31-A009-95721C06E8E1}"/>
          </ac:spMkLst>
        </pc:spChg>
        <pc:spChg chg="add">
          <ac:chgData name="Colangelo Jacopo" userId="S::jacopo.colangelo@studenti.unipd.it::2c5b1e31-d406-4ee8-bb29-9990179552e8" providerId="AD" clId="Web-{CA0DA204-04E2-48F0-9A9D-419B6C900F7B}" dt="2023-12-01T14:13:14.712" v="264"/>
          <ac:spMkLst>
            <pc:docMk/>
            <pc:sldMk cId="2072472292" sldId="266"/>
            <ac:spMk id="10" creationId="{C13EF075-D4EF-4929-ADBC-91B27DA19955}"/>
          </ac:spMkLst>
        </pc:spChg>
        <pc:grpChg chg="add">
          <ac:chgData name="Colangelo Jacopo" userId="S::jacopo.colangelo@studenti.unipd.it::2c5b1e31-d406-4ee8-bb29-9990179552e8" providerId="AD" clId="Web-{CA0DA204-04E2-48F0-9A9D-419B6C900F7B}" dt="2023-12-01T14:13:14.712" v="264"/>
          <ac:grpSpMkLst>
            <pc:docMk/>
            <pc:sldMk cId="2072472292" sldId="266"/>
            <ac:grpSpMk id="12" creationId="{DAA26DFA-AAB2-4973-9C17-16D587C7B198}"/>
          </ac:grpSpMkLst>
        </pc:grpChg>
      </pc:sldChg>
      <pc:sldChg chg="addSp delSp modSp new add del mod setBg modShow">
        <pc:chgData name="Colangelo Jacopo" userId="S::jacopo.colangelo@studenti.unipd.it::2c5b1e31-d406-4ee8-bb29-9990179552e8" providerId="AD" clId="Web-{CA0DA204-04E2-48F0-9A9D-419B6C900F7B}" dt="2023-12-01T14:49:41.423" v="497" actId="14100"/>
        <pc:sldMkLst>
          <pc:docMk/>
          <pc:sldMk cId="2457801902" sldId="267"/>
        </pc:sldMkLst>
        <pc:spChg chg="del">
          <ac:chgData name="Colangelo Jacopo" userId="S::jacopo.colangelo@studenti.unipd.it::2c5b1e31-d406-4ee8-bb29-9990179552e8" providerId="AD" clId="Web-{CA0DA204-04E2-48F0-9A9D-419B6C900F7B}" dt="2023-12-01T14:09:49.723" v="255"/>
          <ac:spMkLst>
            <pc:docMk/>
            <pc:sldMk cId="2457801902" sldId="267"/>
            <ac:spMk id="2" creationId="{78A2B499-D1FF-360E-F5CC-D2F31845B151}"/>
          </ac:spMkLst>
        </pc:spChg>
        <pc:spChg chg="del">
          <ac:chgData name="Colangelo Jacopo" userId="S::jacopo.colangelo@studenti.unipd.it::2c5b1e31-d406-4ee8-bb29-9990179552e8" providerId="AD" clId="Web-{CA0DA204-04E2-48F0-9A9D-419B6C900F7B}" dt="2023-12-01T14:09:25.410" v="249"/>
          <ac:spMkLst>
            <pc:docMk/>
            <pc:sldMk cId="2457801902" sldId="267"/>
            <ac:spMk id="3" creationId="{AC9F822F-6AC3-1769-9DE5-77003B582AF7}"/>
          </ac:spMkLst>
        </pc:spChg>
        <pc:spChg chg="add del mod">
          <ac:chgData name="Colangelo Jacopo" userId="S::jacopo.colangelo@studenti.unipd.it::2c5b1e31-d406-4ee8-bb29-9990179552e8" providerId="AD" clId="Web-{CA0DA204-04E2-48F0-9A9D-419B6C900F7B}" dt="2023-12-01T14:13:17.900" v="265"/>
          <ac:spMkLst>
            <pc:docMk/>
            <pc:sldMk cId="2457801902" sldId="267"/>
            <ac:spMk id="6" creationId="{E04D72B4-8702-67AB-E3CC-5DC707EFA83B}"/>
          </ac:spMkLst>
        </pc:spChg>
        <pc:spChg chg="add del">
          <ac:chgData name="Colangelo Jacopo" userId="S::jacopo.colangelo@studenti.unipd.it::2c5b1e31-d406-4ee8-bb29-9990179552e8" providerId="AD" clId="Web-{CA0DA204-04E2-48F0-9A9D-419B6C900F7B}" dt="2023-12-01T14:17:33.687" v="289"/>
          <ac:spMkLst>
            <pc:docMk/>
            <pc:sldMk cId="2457801902" sldId="267"/>
            <ac:spMk id="7" creationId="{933F3EEA-599B-B8DF-C083-1B6CBB9D927A}"/>
          </ac:spMkLst>
        </pc:spChg>
        <pc:spChg chg="add del mod">
          <ac:chgData name="Colangelo Jacopo" userId="S::jacopo.colangelo@studenti.unipd.it::2c5b1e31-d406-4ee8-bb29-9990179552e8" providerId="AD" clId="Web-{CA0DA204-04E2-48F0-9A9D-419B6C900F7B}" dt="2023-12-01T14:17:59.063" v="297"/>
          <ac:spMkLst>
            <pc:docMk/>
            <pc:sldMk cId="2457801902" sldId="267"/>
            <ac:spMk id="8" creationId="{5644022B-A23E-F4C0-854E-1B070BBF21A0}"/>
          </ac:spMkLst>
        </pc:spChg>
        <pc:spChg chg="add mod">
          <ac:chgData name="Colangelo Jacopo" userId="S::jacopo.colangelo@studenti.unipd.it::2c5b1e31-d406-4ee8-bb29-9990179552e8" providerId="AD" clId="Web-{CA0DA204-04E2-48F0-9A9D-419B6C900F7B}" dt="2023-12-01T14:18:23.814" v="306" actId="20577"/>
          <ac:spMkLst>
            <pc:docMk/>
            <pc:sldMk cId="2457801902" sldId="267"/>
            <ac:spMk id="9" creationId="{D27188FF-DF09-6AB7-520A-E0C1EF4C210D}"/>
          </ac:spMkLst>
        </pc:spChg>
        <pc:spChg chg="add">
          <ac:chgData name="Colangelo Jacopo" userId="S::jacopo.colangelo@studenti.unipd.it::2c5b1e31-d406-4ee8-bb29-9990179552e8" providerId="AD" clId="Web-{CA0DA204-04E2-48F0-9A9D-419B6C900F7B}" dt="2023-12-01T14:15:03.543" v="276"/>
          <ac:spMkLst>
            <pc:docMk/>
            <pc:sldMk cId="2457801902" sldId="267"/>
            <ac:spMk id="10" creationId="{A2F42F6F-FDA2-4441-805F-CF30FBC9915B}"/>
          </ac:spMkLst>
        </pc:spChg>
        <pc:spChg chg="add mod">
          <ac:chgData name="Colangelo Jacopo" userId="S::jacopo.colangelo@studenti.unipd.it::2c5b1e31-d406-4ee8-bb29-9990179552e8" providerId="AD" clId="Web-{CA0DA204-04E2-48F0-9A9D-419B6C900F7B}" dt="2023-12-01T14:49:41.423" v="497" actId="14100"/>
          <ac:spMkLst>
            <pc:docMk/>
            <pc:sldMk cId="2457801902" sldId="267"/>
            <ac:spMk id="11" creationId="{C3ACB9BD-81C3-07D9-E7EB-12B30AD9AD4A}"/>
          </ac:spMkLst>
        </pc:spChg>
        <pc:grpChg chg="add">
          <ac:chgData name="Colangelo Jacopo" userId="S::jacopo.colangelo@studenti.unipd.it::2c5b1e31-d406-4ee8-bb29-9990179552e8" providerId="AD" clId="Web-{CA0DA204-04E2-48F0-9A9D-419B6C900F7B}" dt="2023-12-01T14:15:03.543" v="276"/>
          <ac:grpSpMkLst>
            <pc:docMk/>
            <pc:sldMk cId="2457801902" sldId="267"/>
            <ac:grpSpMk id="12" creationId="{18226A8C-7793-4AE1-93F3-C51E771AB9F9}"/>
          </ac:grpSpMkLst>
        </pc:grpChg>
        <pc:picChg chg="add mod ord">
          <ac:chgData name="Colangelo Jacopo" userId="S::jacopo.colangelo@studenti.unipd.it::2c5b1e31-d406-4ee8-bb29-9990179552e8" providerId="AD" clId="Web-{CA0DA204-04E2-48F0-9A9D-419B6C900F7B}" dt="2023-12-01T14:18:32.001" v="308" actId="1076"/>
          <ac:picMkLst>
            <pc:docMk/>
            <pc:sldMk cId="2457801902" sldId="267"/>
            <ac:picMk id="4" creationId="{A30206DF-A372-8056-BA9E-0B1E525E7641}"/>
          </ac:picMkLst>
        </pc:picChg>
        <pc:picChg chg="add del mod">
          <ac:chgData name="Colangelo Jacopo" userId="S::jacopo.colangelo@studenti.unipd.it::2c5b1e31-d406-4ee8-bb29-9990179552e8" providerId="AD" clId="Web-{CA0DA204-04E2-48F0-9A9D-419B6C900F7B}" dt="2023-12-01T14:15:37.794" v="285"/>
          <ac:picMkLst>
            <pc:docMk/>
            <pc:sldMk cId="2457801902" sldId="267"/>
            <ac:picMk id="5" creationId="{4AC4613B-45BA-E0DC-2117-E1D1F6B0BF2C}"/>
          </ac:picMkLst>
        </pc:picChg>
        <pc:picChg chg="add del mod">
          <ac:chgData name="Colangelo Jacopo" userId="S::jacopo.colangelo@studenti.unipd.it::2c5b1e31-d406-4ee8-bb29-9990179552e8" providerId="AD" clId="Web-{CA0DA204-04E2-48F0-9A9D-419B6C900F7B}" dt="2023-12-01T14:28:00.406" v="361"/>
          <ac:picMkLst>
            <pc:docMk/>
            <pc:sldMk cId="2457801902" sldId="267"/>
            <ac:picMk id="17" creationId="{638651B8-C865-647F-8503-E9005A978A1D}"/>
          </ac:picMkLst>
        </pc:picChg>
        <pc:picChg chg="add del mod">
          <ac:chgData name="Colangelo Jacopo" userId="S::jacopo.colangelo@studenti.unipd.it::2c5b1e31-d406-4ee8-bb29-9990179552e8" providerId="AD" clId="Web-{CA0DA204-04E2-48F0-9A9D-419B6C900F7B}" dt="2023-12-01T14:29:15.033" v="363"/>
          <ac:picMkLst>
            <pc:docMk/>
            <pc:sldMk cId="2457801902" sldId="267"/>
            <ac:picMk id="18" creationId="{FD1F1F78-5282-AA86-D3B7-EA4A1C8F1212}"/>
          </ac:picMkLst>
        </pc:picChg>
        <pc:picChg chg="add mod">
          <ac:chgData name="Colangelo Jacopo" userId="S::jacopo.colangelo@studenti.unipd.it::2c5b1e31-d406-4ee8-bb29-9990179552e8" providerId="AD" clId="Web-{CA0DA204-04E2-48F0-9A9D-419B6C900F7B}" dt="2023-12-01T14:41:57.068" v="394" actId="1076"/>
          <ac:picMkLst>
            <pc:docMk/>
            <pc:sldMk cId="2457801902" sldId="267"/>
            <ac:picMk id="19" creationId="{6AB7C570-0998-93B6-CF71-CE568B4A7B1F}"/>
          </ac:picMkLst>
        </pc:picChg>
      </pc:sldChg>
      <pc:sldChg chg="new del">
        <pc:chgData name="Colangelo Jacopo" userId="S::jacopo.colangelo@studenti.unipd.it::2c5b1e31-d406-4ee8-bb29-9990179552e8" providerId="AD" clId="Web-{CA0DA204-04E2-48F0-9A9D-419B6C900F7B}" dt="2023-12-01T14:15:57.513" v="287"/>
        <pc:sldMkLst>
          <pc:docMk/>
          <pc:sldMk cId="1189223934" sldId="268"/>
        </pc:sldMkLst>
      </pc:sldChg>
      <pc:sldMasterChg chg="add del addSldLayout delSldLayout">
        <pc:chgData name="Colangelo Jacopo" userId="S::jacopo.colangelo@studenti.unipd.it::2c5b1e31-d406-4ee8-bb29-9990179552e8" providerId="AD" clId="Web-{CA0DA204-04E2-48F0-9A9D-419B6C900F7B}" dt="2023-12-01T14:04:25.074" v="247"/>
        <pc:sldMasterMkLst>
          <pc:docMk/>
          <pc:sldMasterMk cId="1801931499" sldId="2147483648"/>
        </pc:sldMasterMkLst>
        <pc:sldLayoutChg chg="add del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1801931499" sldId="2147483648"/>
            <pc:sldLayoutMk cId="3186192645" sldId="2147483649"/>
          </pc:sldLayoutMkLst>
        </pc:sldLayoutChg>
        <pc:sldLayoutChg chg="add del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1801931499" sldId="2147483648"/>
            <pc:sldLayoutMk cId="126318104" sldId="2147483650"/>
          </pc:sldLayoutMkLst>
        </pc:sldLayoutChg>
        <pc:sldLayoutChg chg="add del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1801931499" sldId="2147483648"/>
            <pc:sldLayoutMk cId="3577393581" sldId="2147483651"/>
          </pc:sldLayoutMkLst>
        </pc:sldLayoutChg>
        <pc:sldLayoutChg chg="add del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1801931499" sldId="2147483648"/>
            <pc:sldLayoutMk cId="1284089777" sldId="2147483652"/>
          </pc:sldLayoutMkLst>
        </pc:sldLayoutChg>
        <pc:sldLayoutChg chg="add del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1801931499" sldId="2147483648"/>
            <pc:sldLayoutMk cId="2747982985" sldId="2147483653"/>
          </pc:sldLayoutMkLst>
        </pc:sldLayoutChg>
        <pc:sldLayoutChg chg="add del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1801931499" sldId="2147483648"/>
            <pc:sldLayoutMk cId="331782546" sldId="2147483654"/>
          </pc:sldLayoutMkLst>
        </pc:sldLayoutChg>
        <pc:sldLayoutChg chg="add del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1801931499" sldId="2147483648"/>
            <pc:sldLayoutMk cId="1894095149" sldId="2147483655"/>
          </pc:sldLayoutMkLst>
        </pc:sldLayoutChg>
        <pc:sldLayoutChg chg="add del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1801931499" sldId="2147483648"/>
            <pc:sldLayoutMk cId="2365816325" sldId="2147483656"/>
          </pc:sldLayoutMkLst>
        </pc:sldLayoutChg>
        <pc:sldLayoutChg chg="add del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1801931499" sldId="2147483648"/>
            <pc:sldLayoutMk cId="1688576698" sldId="2147483657"/>
          </pc:sldLayoutMkLst>
        </pc:sldLayoutChg>
        <pc:sldLayoutChg chg="add del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1801931499" sldId="2147483648"/>
            <pc:sldLayoutMk cId="3424469029" sldId="2147483658"/>
          </pc:sldLayoutMkLst>
        </pc:sldLayoutChg>
        <pc:sldLayoutChg chg="add del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del addSldLayout delSldLayout modSldLayout">
        <pc:chgData name="Colangelo Jacopo" userId="S::jacopo.colangelo@studenti.unipd.it::2c5b1e31-d406-4ee8-bb29-9990179552e8" providerId="AD" clId="Web-{CA0DA204-04E2-48F0-9A9D-419B6C900F7B}" dt="2023-12-01T14:04:25.074" v="247"/>
        <pc:sldMasterMkLst>
          <pc:docMk/>
          <pc:sldMasterMk cId="3801835495" sldId="2147483660"/>
        </pc:sldMasterMkLst>
        <pc:sldLayoutChg chg="add del mod replId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3801835495" sldId="2147483660"/>
            <pc:sldLayoutMk cId="441637776" sldId="2147483661"/>
          </pc:sldLayoutMkLst>
        </pc:sldLayoutChg>
        <pc:sldLayoutChg chg="add del mod replId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3801835495" sldId="2147483660"/>
            <pc:sldLayoutMk cId="2241362038" sldId="2147483662"/>
          </pc:sldLayoutMkLst>
        </pc:sldLayoutChg>
        <pc:sldLayoutChg chg="add del mod replId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3801835495" sldId="2147483660"/>
            <pc:sldLayoutMk cId="3604669908" sldId="2147483663"/>
          </pc:sldLayoutMkLst>
        </pc:sldLayoutChg>
        <pc:sldLayoutChg chg="add del mod replId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3801835495" sldId="2147483660"/>
            <pc:sldLayoutMk cId="2495589229" sldId="2147483664"/>
          </pc:sldLayoutMkLst>
        </pc:sldLayoutChg>
        <pc:sldLayoutChg chg="add del mod replId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3801835495" sldId="2147483660"/>
            <pc:sldLayoutMk cId="2718147649" sldId="2147483665"/>
          </pc:sldLayoutMkLst>
        </pc:sldLayoutChg>
        <pc:sldLayoutChg chg="add del mod replId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3801835495" sldId="2147483660"/>
            <pc:sldLayoutMk cId="3807702384" sldId="2147483666"/>
          </pc:sldLayoutMkLst>
        </pc:sldLayoutChg>
        <pc:sldLayoutChg chg="add del mod replId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3801835495" sldId="2147483660"/>
            <pc:sldLayoutMk cId="1551117832" sldId="2147483667"/>
          </pc:sldLayoutMkLst>
        </pc:sldLayoutChg>
        <pc:sldLayoutChg chg="add del mod replId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3801835495" sldId="2147483660"/>
            <pc:sldLayoutMk cId="3107079246" sldId="2147483668"/>
          </pc:sldLayoutMkLst>
        </pc:sldLayoutChg>
        <pc:sldLayoutChg chg="add del mod replId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3801835495" sldId="2147483660"/>
            <pc:sldLayoutMk cId="3070668351" sldId="2147483669"/>
          </pc:sldLayoutMkLst>
        </pc:sldLayoutChg>
        <pc:sldLayoutChg chg="add del mod replId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3801835495" sldId="2147483660"/>
            <pc:sldLayoutMk cId="4149143663" sldId="2147483670"/>
          </pc:sldLayoutMkLst>
        </pc:sldLayoutChg>
        <pc:sldLayoutChg chg="add del mod replId">
          <pc:chgData name="Colangelo Jacopo" userId="S::jacopo.colangelo@studenti.unipd.it::2c5b1e31-d406-4ee8-bb29-9990179552e8" providerId="AD" clId="Web-{CA0DA204-04E2-48F0-9A9D-419B6C900F7B}" dt="2023-12-01T14:04:25.074" v="247"/>
          <pc:sldLayoutMkLst>
            <pc:docMk/>
            <pc:sldMasterMk cId="3801835495" sldId="2147483660"/>
            <pc:sldLayoutMk cId="1974695598" sldId="2147483671"/>
          </pc:sldLayoutMkLst>
        </pc:sldLayoutChg>
      </pc:sldMasterChg>
    </pc:docChg>
  </pc:docChgLst>
  <pc:docChgLst>
    <pc:chgData name="Borsi Chiara" userId="S::chiara.borsi@studenti.unipd.it::c6b14bd2-1db4-4cc8-a3f1-6e82c2580b65" providerId="AD" clId="Web-{16C4EB32-F8A3-6BEF-1CA8-B17A83FC32DA}"/>
    <pc:docChg chg="modSld">
      <pc:chgData name="Borsi Chiara" userId="S::chiara.borsi@studenti.unipd.it::c6b14bd2-1db4-4cc8-a3f1-6e82c2580b65" providerId="AD" clId="Web-{16C4EB32-F8A3-6BEF-1CA8-B17A83FC32DA}" dt="2023-12-10T10:02:23.614" v="3" actId="20577"/>
      <pc:docMkLst>
        <pc:docMk/>
      </pc:docMkLst>
      <pc:sldChg chg="modSp">
        <pc:chgData name="Borsi Chiara" userId="S::chiara.borsi@studenti.unipd.it::c6b14bd2-1db4-4cc8-a3f1-6e82c2580b65" providerId="AD" clId="Web-{16C4EB32-F8A3-6BEF-1CA8-B17A83FC32DA}" dt="2023-12-10T10:02:23.614" v="3" actId="20577"/>
        <pc:sldMkLst>
          <pc:docMk/>
          <pc:sldMk cId="522419476" sldId="268"/>
        </pc:sldMkLst>
        <pc:spChg chg="mod">
          <ac:chgData name="Borsi Chiara" userId="S::chiara.borsi@studenti.unipd.it::c6b14bd2-1db4-4cc8-a3f1-6e82c2580b65" providerId="AD" clId="Web-{16C4EB32-F8A3-6BEF-1CA8-B17A83FC32DA}" dt="2023-12-10T10:02:23.614" v="3" actId="20577"/>
          <ac:spMkLst>
            <pc:docMk/>
            <pc:sldMk cId="522419476" sldId="268"/>
            <ac:spMk id="4" creationId="{C6EAB2A3-F53C-B3AE-0A4A-19BBF6092358}"/>
          </ac:spMkLst>
        </pc:spChg>
      </pc:sldChg>
    </pc:docChg>
  </pc:docChgLst>
  <pc:docChgLst>
    <pc:chgData name="Borsi Chiara" userId="S::chiara.borsi@studenti.unipd.it::c6b14bd2-1db4-4cc8-a3f1-6e82c2580b65" providerId="AD" clId="Web-{2F2FB136-0A80-C906-F4BD-53AE2185E1B8}"/>
    <pc:docChg chg="addSld delSld modSld">
      <pc:chgData name="Borsi Chiara" userId="S::chiara.borsi@studenti.unipd.it::c6b14bd2-1db4-4cc8-a3f1-6e82c2580b65" providerId="AD" clId="Web-{2F2FB136-0A80-C906-F4BD-53AE2185E1B8}" dt="2023-12-10T11:29:42.989" v="86" actId="20577"/>
      <pc:docMkLst>
        <pc:docMk/>
      </pc:docMkLst>
      <pc:sldChg chg="addSp modSp">
        <pc:chgData name="Borsi Chiara" userId="S::chiara.borsi@studenti.unipd.it::c6b14bd2-1db4-4cc8-a3f1-6e82c2580b65" providerId="AD" clId="Web-{2F2FB136-0A80-C906-F4BD-53AE2185E1B8}" dt="2023-12-10T11:29:42.989" v="86" actId="20577"/>
        <pc:sldMkLst>
          <pc:docMk/>
          <pc:sldMk cId="1291435722" sldId="256"/>
        </pc:sldMkLst>
        <pc:spChg chg="add mod">
          <ac:chgData name="Borsi Chiara" userId="S::chiara.borsi@studenti.unipd.it::c6b14bd2-1db4-4cc8-a3f1-6e82c2580b65" providerId="AD" clId="Web-{2F2FB136-0A80-C906-F4BD-53AE2185E1B8}" dt="2023-12-10T11:29:42.989" v="86" actId="20577"/>
          <ac:spMkLst>
            <pc:docMk/>
            <pc:sldMk cId="1291435722" sldId="256"/>
            <ac:spMk id="3" creationId="{D05B1890-239D-FA33-6D05-E61DD074A124}"/>
          </ac:spMkLst>
        </pc:spChg>
      </pc:sldChg>
      <pc:sldChg chg="new del">
        <pc:chgData name="Borsi Chiara" userId="S::chiara.borsi@studenti.unipd.it::c6b14bd2-1db4-4cc8-a3f1-6e82c2580b65" providerId="AD" clId="Web-{2F2FB136-0A80-C906-F4BD-53AE2185E1B8}" dt="2023-12-10T11:27:34.438" v="55"/>
        <pc:sldMkLst>
          <pc:docMk/>
          <pc:sldMk cId="3116753204" sldId="274"/>
        </pc:sldMkLst>
      </pc:sldChg>
      <pc:sldChg chg="addSp delSp modSp add replId">
        <pc:chgData name="Borsi Chiara" userId="S::chiara.borsi@studenti.unipd.it::c6b14bd2-1db4-4cc8-a3f1-6e82c2580b65" providerId="AD" clId="Web-{2F2FB136-0A80-C906-F4BD-53AE2185E1B8}" dt="2023-12-10T11:29:33.849" v="84" actId="20577"/>
        <pc:sldMkLst>
          <pc:docMk/>
          <pc:sldMk cId="1023627311" sldId="275"/>
        </pc:sldMkLst>
        <pc:spChg chg="del mod">
          <ac:chgData name="Borsi Chiara" userId="S::chiara.borsi@studenti.unipd.it::c6b14bd2-1db4-4cc8-a3f1-6e82c2580b65" providerId="AD" clId="Web-{2F2FB136-0A80-C906-F4BD-53AE2185E1B8}" dt="2023-12-10T11:28:01.798" v="65"/>
          <ac:spMkLst>
            <pc:docMk/>
            <pc:sldMk cId="1023627311" sldId="275"/>
            <ac:spMk id="2" creationId="{D405D43D-9040-9E09-1387-A71BEEE54E53}"/>
          </ac:spMkLst>
        </pc:spChg>
        <pc:spChg chg="add mod">
          <ac:chgData name="Borsi Chiara" userId="S::chiara.borsi@studenti.unipd.it::c6b14bd2-1db4-4cc8-a3f1-6e82c2580b65" providerId="AD" clId="Web-{2F2FB136-0A80-C906-F4BD-53AE2185E1B8}" dt="2023-12-10T11:29:33.849" v="84" actId="20577"/>
          <ac:spMkLst>
            <pc:docMk/>
            <pc:sldMk cId="1023627311" sldId="275"/>
            <ac:spMk id="4" creationId="{86D08EDA-B4B5-4E2C-9977-AD1176DD0551}"/>
          </ac:spMkLst>
        </pc:spChg>
        <pc:spChg chg="del mod">
          <ac:chgData name="Borsi Chiara" userId="S::chiara.borsi@studenti.unipd.it::c6b14bd2-1db4-4cc8-a3f1-6e82c2580b65" providerId="AD" clId="Web-{2F2FB136-0A80-C906-F4BD-53AE2185E1B8}" dt="2023-12-10T11:27:55.079" v="64"/>
          <ac:spMkLst>
            <pc:docMk/>
            <pc:sldMk cId="1023627311" sldId="275"/>
            <ac:spMk id="5" creationId="{FCC98B2C-0C26-5E26-8FE5-DDF1A2A628C7}"/>
          </ac:spMkLst>
        </pc:spChg>
        <pc:picChg chg="del">
          <ac:chgData name="Borsi Chiara" userId="S::chiara.borsi@studenti.unipd.it::c6b14bd2-1db4-4cc8-a3f1-6e82c2580b65" providerId="AD" clId="Web-{2F2FB136-0A80-C906-F4BD-53AE2185E1B8}" dt="2023-12-10T11:28:06.955" v="67"/>
          <ac:picMkLst>
            <pc:docMk/>
            <pc:sldMk cId="1023627311" sldId="275"/>
            <ac:picMk id="3" creationId="{C5154C08-92C9-3B4D-D2B9-4D72FAC27156}"/>
          </ac:picMkLst>
        </pc:picChg>
        <pc:picChg chg="del">
          <ac:chgData name="Borsi Chiara" userId="S::chiara.borsi@studenti.unipd.it::c6b14bd2-1db4-4cc8-a3f1-6e82c2580b65" providerId="AD" clId="Web-{2F2FB136-0A80-C906-F4BD-53AE2185E1B8}" dt="2023-12-10T11:27:42.719" v="57"/>
          <ac:picMkLst>
            <pc:docMk/>
            <pc:sldMk cId="1023627311" sldId="275"/>
            <ac:picMk id="9" creationId="{E326106B-1207-DDEC-F750-3D29EF6EF0CB}"/>
          </ac:picMkLst>
        </pc:picChg>
        <pc:picChg chg="del">
          <ac:chgData name="Borsi Chiara" userId="S::chiara.borsi@studenti.unipd.it::c6b14bd2-1db4-4cc8-a3f1-6e82c2580b65" providerId="AD" clId="Web-{2F2FB136-0A80-C906-F4BD-53AE2185E1B8}" dt="2023-12-10T11:28:03.142" v="66"/>
          <ac:picMkLst>
            <pc:docMk/>
            <pc:sldMk cId="1023627311" sldId="275"/>
            <ac:picMk id="13" creationId="{E97929D1-1BC8-5F39-C026-749236BEE51B}"/>
          </ac:picMkLst>
        </pc:picChg>
      </pc:sldChg>
    </pc:docChg>
  </pc:docChgLst>
  <pc:docChgLst>
    <pc:chgData name="Spelzini Martino" userId="S::martino.spelzini@studenti.unipd.it::bda65830-ecf6-4801-94ef-f6c6c08d16c3" providerId="AD" clId="Web-{C5BD14B3-1C70-26BB-7391-479EA57FDDD2}"/>
    <pc:docChg chg="addSld modSld sldOrd">
      <pc:chgData name="Spelzini Martino" userId="S::martino.spelzini@studenti.unipd.it::bda65830-ecf6-4801-94ef-f6c6c08d16c3" providerId="AD" clId="Web-{C5BD14B3-1C70-26BB-7391-479EA57FDDD2}" dt="2023-11-30T11:05:36.593" v="132" actId="1076"/>
      <pc:docMkLst>
        <pc:docMk/>
      </pc:docMkLst>
      <pc:sldChg chg="modSp">
        <pc:chgData name="Spelzini Martino" userId="S::martino.spelzini@studenti.unipd.it::bda65830-ecf6-4801-94ef-f6c6c08d16c3" providerId="AD" clId="Web-{C5BD14B3-1C70-26BB-7391-479EA57FDDD2}" dt="2023-11-30T11:05:18.608" v="131" actId="1076"/>
        <pc:sldMkLst>
          <pc:docMk/>
          <pc:sldMk cId="3960433277" sldId="257"/>
        </pc:sldMkLst>
        <pc:spChg chg="mod">
          <ac:chgData name="Spelzini Martino" userId="S::martino.spelzini@studenti.unipd.it::bda65830-ecf6-4801-94ef-f6c6c08d16c3" providerId="AD" clId="Web-{C5BD14B3-1C70-26BB-7391-479EA57FDDD2}" dt="2023-11-30T11:05:18.608" v="131" actId="1076"/>
          <ac:spMkLst>
            <pc:docMk/>
            <pc:sldMk cId="3960433277" sldId="257"/>
            <ac:spMk id="2" creationId="{D405D43D-9040-9E09-1387-A71BEEE54E53}"/>
          </ac:spMkLst>
        </pc:spChg>
      </pc:sldChg>
      <pc:sldChg chg="addSp delSp modSp">
        <pc:chgData name="Spelzini Martino" userId="S::martino.spelzini@studenti.unipd.it::bda65830-ecf6-4801-94ef-f6c6c08d16c3" providerId="AD" clId="Web-{C5BD14B3-1C70-26BB-7391-479EA57FDDD2}" dt="2023-11-30T11:05:36.593" v="132" actId="1076"/>
        <pc:sldMkLst>
          <pc:docMk/>
          <pc:sldMk cId="1177964602" sldId="261"/>
        </pc:sldMkLst>
        <pc:spChg chg="mod">
          <ac:chgData name="Spelzini Martino" userId="S::martino.spelzini@studenti.unipd.it::bda65830-ecf6-4801-94ef-f6c6c08d16c3" providerId="AD" clId="Web-{C5BD14B3-1C70-26BB-7391-479EA57FDDD2}" dt="2023-11-30T11:05:36.593" v="132" actId="1076"/>
          <ac:spMkLst>
            <pc:docMk/>
            <pc:sldMk cId="1177964602" sldId="261"/>
            <ac:spMk id="2" creationId="{D405D43D-9040-9E09-1387-A71BEEE54E53}"/>
          </ac:spMkLst>
        </pc:spChg>
        <pc:spChg chg="mod">
          <ac:chgData name="Spelzini Martino" userId="S::martino.spelzini@studenti.unipd.it::bda65830-ecf6-4801-94ef-f6c6c08d16c3" providerId="AD" clId="Web-{C5BD14B3-1C70-26BB-7391-479EA57FDDD2}" dt="2023-11-30T11:02:35.790" v="127" actId="20577"/>
          <ac:spMkLst>
            <pc:docMk/>
            <pc:sldMk cId="1177964602" sldId="261"/>
            <ac:spMk id="5" creationId="{FCC98B2C-0C26-5E26-8FE5-DDF1A2A628C7}"/>
          </ac:spMkLst>
        </pc:spChg>
        <pc:spChg chg="ord">
          <ac:chgData name="Spelzini Martino" userId="S::martino.spelzini@studenti.unipd.it::bda65830-ecf6-4801-94ef-f6c6c08d16c3" providerId="AD" clId="Web-{C5BD14B3-1C70-26BB-7391-479EA57FDDD2}" dt="2023-11-30T11:01:47.867" v="116"/>
          <ac:spMkLst>
            <pc:docMk/>
            <pc:sldMk cId="1177964602" sldId="261"/>
            <ac:spMk id="19" creationId="{7FF47CB7-972F-479F-A36D-9E72D26EC8DA}"/>
          </ac:spMkLst>
        </pc:spChg>
        <pc:picChg chg="add del mod modCrop">
          <ac:chgData name="Spelzini Martino" userId="S::martino.spelzini@studenti.unipd.it::bda65830-ecf6-4801-94ef-f6c6c08d16c3" providerId="AD" clId="Web-{C5BD14B3-1C70-26BB-7391-479EA57FDDD2}" dt="2023-11-30T10:58:44.190" v="80"/>
          <ac:picMkLst>
            <pc:docMk/>
            <pc:sldMk cId="1177964602" sldId="261"/>
            <ac:picMk id="4" creationId="{84AADFCF-1F39-FA8B-D917-5CE52F0625FB}"/>
          </ac:picMkLst>
        </pc:picChg>
        <pc:picChg chg="add mod ord">
          <ac:chgData name="Spelzini Martino" userId="S::martino.spelzini@studenti.unipd.it::bda65830-ecf6-4801-94ef-f6c6c08d16c3" providerId="AD" clId="Web-{C5BD14B3-1C70-26BB-7391-479EA57FDDD2}" dt="2023-11-30T11:01:29.117" v="115"/>
          <ac:picMkLst>
            <pc:docMk/>
            <pc:sldMk cId="1177964602" sldId="261"/>
            <ac:picMk id="6" creationId="{7A22CB12-C989-3B87-4948-12918655CCE2}"/>
          </ac:picMkLst>
        </pc:picChg>
        <pc:picChg chg="mod ord">
          <ac:chgData name="Spelzini Martino" userId="S::martino.spelzini@studenti.unipd.it::bda65830-ecf6-4801-94ef-f6c6c08d16c3" providerId="AD" clId="Web-{C5BD14B3-1C70-26BB-7391-479EA57FDDD2}" dt="2023-11-30T10:59:15.034" v="92" actId="1076"/>
          <ac:picMkLst>
            <pc:docMk/>
            <pc:sldMk cId="1177964602" sldId="261"/>
            <ac:picMk id="8" creationId="{FA11941A-2F4D-9736-F0E6-C56578B1F6A9}"/>
          </ac:picMkLst>
        </pc:picChg>
      </pc:sldChg>
      <pc:sldChg chg="delSp modSp add ord replId">
        <pc:chgData name="Spelzini Martino" userId="S::martino.spelzini@studenti.unipd.it::bda65830-ecf6-4801-94ef-f6c6c08d16c3" providerId="AD" clId="Web-{C5BD14B3-1C70-26BB-7391-479EA57FDDD2}" dt="2023-11-30T11:04:45.872" v="130" actId="1076"/>
        <pc:sldMkLst>
          <pc:docMk/>
          <pc:sldMk cId="3317766841" sldId="262"/>
        </pc:sldMkLst>
        <pc:spChg chg="mod">
          <ac:chgData name="Spelzini Martino" userId="S::martino.spelzini@studenti.unipd.it::bda65830-ecf6-4801-94ef-f6c6c08d16c3" providerId="AD" clId="Web-{C5BD14B3-1C70-26BB-7391-479EA57FDDD2}" dt="2023-11-30T11:04:40.669" v="129" actId="1076"/>
          <ac:spMkLst>
            <pc:docMk/>
            <pc:sldMk cId="3317766841" sldId="262"/>
            <ac:spMk id="5" creationId="{FCC98B2C-0C26-5E26-8FE5-DDF1A2A628C7}"/>
          </ac:spMkLst>
        </pc:spChg>
        <pc:picChg chg="mod">
          <ac:chgData name="Spelzini Martino" userId="S::martino.spelzini@studenti.unipd.it::bda65830-ecf6-4801-94ef-f6c6c08d16c3" providerId="AD" clId="Web-{C5BD14B3-1C70-26BB-7391-479EA57FDDD2}" dt="2023-11-30T11:04:45.872" v="130" actId="1076"/>
          <ac:picMkLst>
            <pc:docMk/>
            <pc:sldMk cId="3317766841" sldId="262"/>
            <ac:picMk id="4" creationId="{84AADFCF-1F39-FA8B-D917-5CE52F0625FB}"/>
          </ac:picMkLst>
        </pc:picChg>
        <pc:picChg chg="del">
          <ac:chgData name="Spelzini Martino" userId="S::martino.spelzini@studenti.unipd.it::bda65830-ecf6-4801-94ef-f6c6c08d16c3" providerId="AD" clId="Web-{C5BD14B3-1C70-26BB-7391-479EA57FDDD2}" dt="2023-11-30T10:57:28.609" v="42"/>
          <ac:picMkLst>
            <pc:docMk/>
            <pc:sldMk cId="3317766841" sldId="262"/>
            <ac:picMk id="8" creationId="{FA11941A-2F4D-9736-F0E6-C56578B1F6A9}"/>
          </ac:picMkLst>
        </pc:picChg>
      </pc:sldChg>
    </pc:docChg>
  </pc:docChgLst>
  <pc:docChgLst>
    <pc:chgData name="Spelzini Martino" userId="S::martino.spelzini@studenti.unipd.it::bda65830-ecf6-4801-94ef-f6c6c08d16c3" providerId="AD" clId="Web-{6A68AD78-206D-2928-84ED-009EE33A5BB0}"/>
    <pc:docChg chg="modSld">
      <pc:chgData name="Spelzini Martino" userId="S::martino.spelzini@studenti.unipd.it::bda65830-ecf6-4801-94ef-f6c6c08d16c3" providerId="AD" clId="Web-{6A68AD78-206D-2928-84ED-009EE33A5BB0}" dt="2023-11-30T11:17:37.630" v="11" actId="20577"/>
      <pc:docMkLst>
        <pc:docMk/>
      </pc:docMkLst>
      <pc:sldChg chg="modSp">
        <pc:chgData name="Spelzini Martino" userId="S::martino.spelzini@studenti.unipd.it::bda65830-ecf6-4801-94ef-f6c6c08d16c3" providerId="AD" clId="Web-{6A68AD78-206D-2928-84ED-009EE33A5BB0}" dt="2023-11-30T11:17:37.630" v="11" actId="20577"/>
        <pc:sldMkLst>
          <pc:docMk/>
          <pc:sldMk cId="3960433277" sldId="257"/>
        </pc:sldMkLst>
        <pc:spChg chg="mod">
          <ac:chgData name="Spelzini Martino" userId="S::martino.spelzini@studenti.unipd.it::bda65830-ecf6-4801-94ef-f6c6c08d16c3" providerId="AD" clId="Web-{6A68AD78-206D-2928-84ED-009EE33A5BB0}" dt="2023-11-30T11:17:37.630" v="11" actId="20577"/>
          <ac:spMkLst>
            <pc:docMk/>
            <pc:sldMk cId="3960433277" sldId="257"/>
            <ac:spMk id="3" creationId="{0F3CED8E-BD37-D534-A87C-10946AB90ED7}"/>
          </ac:spMkLst>
        </pc:spChg>
      </pc:sldChg>
    </pc:docChg>
  </pc:docChgLst>
  <pc:docChgLst>
    <pc:chgData name="Spelzini Martino" userId="S::martino.spelzini@studenti.unipd.it::bda65830-ecf6-4801-94ef-f6c6c08d16c3" providerId="AD" clId="Web-{96D4B54E-16C6-CB24-351B-A3465AFC999C}"/>
    <pc:docChg chg="addSld modSld">
      <pc:chgData name="Spelzini Martino" userId="S::martino.spelzini@studenti.unipd.it::bda65830-ecf6-4801-94ef-f6c6c08d16c3" providerId="AD" clId="Web-{96D4B54E-16C6-CB24-351B-A3465AFC999C}" dt="2023-11-30T08:58:24.325" v="771" actId="20577"/>
      <pc:docMkLst>
        <pc:docMk/>
      </pc:docMkLst>
      <pc:sldChg chg="addSp delSp modSp mod setBg">
        <pc:chgData name="Spelzini Martino" userId="S::martino.spelzini@studenti.unipd.it::bda65830-ecf6-4801-94ef-f6c6c08d16c3" providerId="AD" clId="Web-{96D4B54E-16C6-CB24-351B-A3465AFC999C}" dt="2023-11-30T08:54:54.905" v="764" actId="1076"/>
        <pc:sldMkLst>
          <pc:docMk/>
          <pc:sldMk cId="3960433277" sldId="257"/>
        </pc:sldMkLst>
        <pc:spChg chg="mod">
          <ac:chgData name="Spelzini Martino" userId="S::martino.spelzini@studenti.unipd.it::bda65830-ecf6-4801-94ef-f6c6c08d16c3" providerId="AD" clId="Web-{96D4B54E-16C6-CB24-351B-A3465AFC999C}" dt="2023-11-30T08:47:31.190" v="742"/>
          <ac:spMkLst>
            <pc:docMk/>
            <pc:sldMk cId="3960433277" sldId="257"/>
            <ac:spMk id="2" creationId="{D405D43D-9040-9E09-1387-A71BEEE54E53}"/>
          </ac:spMkLst>
        </pc:spChg>
        <pc:spChg chg="mod">
          <ac:chgData name="Spelzini Martino" userId="S::martino.spelzini@studenti.unipd.it::bda65830-ecf6-4801-94ef-f6c6c08d16c3" providerId="AD" clId="Web-{96D4B54E-16C6-CB24-351B-A3465AFC999C}" dt="2023-11-30T08:47:31.190" v="742"/>
          <ac:spMkLst>
            <pc:docMk/>
            <pc:sldMk cId="3960433277" sldId="257"/>
            <ac:spMk id="3" creationId="{0F3CED8E-BD37-D534-A87C-10946AB90ED7}"/>
          </ac:spMkLst>
        </pc:spChg>
        <pc:spChg chg="add del">
          <ac:chgData name="Spelzini Martino" userId="S::martino.spelzini@studenti.unipd.it::bda65830-ecf6-4801-94ef-f6c6c08d16c3" providerId="AD" clId="Web-{96D4B54E-16C6-CB24-351B-A3465AFC999C}" dt="2023-11-30T08:47:31.080" v="741"/>
          <ac:spMkLst>
            <pc:docMk/>
            <pc:sldMk cId="3960433277" sldId="257"/>
            <ac:spMk id="11" creationId="{7004738A-9D34-43E8-97D2-CA0EED4F8BE0}"/>
          </ac:spMkLst>
        </pc:spChg>
        <pc:spChg chg="add del">
          <ac:chgData name="Spelzini Martino" userId="S::martino.spelzini@studenti.unipd.it::bda65830-ecf6-4801-94ef-f6c6c08d16c3" providerId="AD" clId="Web-{96D4B54E-16C6-CB24-351B-A3465AFC999C}" dt="2023-11-30T08:47:31.080" v="741"/>
          <ac:spMkLst>
            <pc:docMk/>
            <pc:sldMk cId="3960433277" sldId="257"/>
            <ac:spMk id="13" creationId="{B8B8D07F-F13E-443E-BA68-2D26672D76B9}"/>
          </ac:spMkLst>
        </pc:spChg>
        <pc:spChg chg="add del">
          <ac:chgData name="Spelzini Martino" userId="S::martino.spelzini@studenti.unipd.it::bda65830-ecf6-4801-94ef-f6c6c08d16c3" providerId="AD" clId="Web-{96D4B54E-16C6-CB24-351B-A3465AFC999C}" dt="2023-11-30T08:47:31.080" v="741"/>
          <ac:spMkLst>
            <pc:docMk/>
            <pc:sldMk cId="3960433277" sldId="257"/>
            <ac:spMk id="14" creationId="{12609869-9E80-471B-A487-A53288E0E791}"/>
          </ac:spMkLst>
        </pc:spChg>
        <pc:spChg chg="add del">
          <ac:chgData name="Spelzini Martino" userId="S::martino.spelzini@studenti.unipd.it::bda65830-ecf6-4801-94ef-f6c6c08d16c3" providerId="AD" clId="Web-{96D4B54E-16C6-CB24-351B-A3465AFC999C}" dt="2023-11-30T08:47:31.080" v="741"/>
          <ac:spMkLst>
            <pc:docMk/>
            <pc:sldMk cId="3960433277" sldId="257"/>
            <ac:spMk id="15" creationId="{2813A4FA-24A5-41ED-A534-3807D1B2F344}"/>
          </ac:spMkLst>
        </pc:spChg>
        <pc:spChg chg="add del">
          <ac:chgData name="Spelzini Martino" userId="S::martino.spelzini@studenti.unipd.it::bda65830-ecf6-4801-94ef-f6c6c08d16c3" providerId="AD" clId="Web-{96D4B54E-16C6-CB24-351B-A3465AFC999C}" dt="2023-11-30T08:47:31.080" v="741"/>
          <ac:spMkLst>
            <pc:docMk/>
            <pc:sldMk cId="3960433277" sldId="257"/>
            <ac:spMk id="17" creationId="{C3944F27-CA70-4E84-A51A-E6BF89558979}"/>
          </ac:spMkLst>
        </pc:spChg>
        <pc:spChg chg="add">
          <ac:chgData name="Spelzini Martino" userId="S::martino.spelzini@studenti.unipd.it::bda65830-ecf6-4801-94ef-f6c6c08d16c3" providerId="AD" clId="Web-{96D4B54E-16C6-CB24-351B-A3465AFC999C}" dt="2023-11-30T08:47:31.190" v="742"/>
          <ac:spMkLst>
            <pc:docMk/>
            <pc:sldMk cId="3960433277" sldId="257"/>
            <ac:spMk id="19" creationId="{7FF47CB7-972F-479F-A36D-9E72D26EC8DA}"/>
          </ac:spMkLst>
        </pc:spChg>
        <pc:spChg chg="add">
          <ac:chgData name="Spelzini Martino" userId="S::martino.spelzini@studenti.unipd.it::bda65830-ecf6-4801-94ef-f6c6c08d16c3" providerId="AD" clId="Web-{96D4B54E-16C6-CB24-351B-A3465AFC999C}" dt="2023-11-30T08:47:31.190" v="742"/>
          <ac:spMkLst>
            <pc:docMk/>
            <pc:sldMk cId="3960433277" sldId="257"/>
            <ac:spMk id="20" creationId="{0D153B68-5844-490D-8E67-F616D6D721CA}"/>
          </ac:spMkLst>
        </pc:spChg>
        <pc:spChg chg="add">
          <ac:chgData name="Spelzini Martino" userId="S::martino.spelzini@studenti.unipd.it::bda65830-ecf6-4801-94ef-f6c6c08d16c3" providerId="AD" clId="Web-{96D4B54E-16C6-CB24-351B-A3465AFC999C}" dt="2023-11-30T08:47:31.190" v="742"/>
          <ac:spMkLst>
            <pc:docMk/>
            <pc:sldMk cId="3960433277" sldId="257"/>
            <ac:spMk id="21" creationId="{9A0D773F-7A7D-4DBB-9DEA-86BB8B8F4BC8}"/>
          </ac:spMkLst>
        </pc:spChg>
        <pc:grpChg chg="add del">
          <ac:chgData name="Spelzini Martino" userId="S::martino.spelzini@studenti.unipd.it::bda65830-ecf6-4801-94ef-f6c6c08d16c3" providerId="AD" clId="Web-{96D4B54E-16C6-CB24-351B-A3465AFC999C}" dt="2023-11-30T08:47:27.111" v="739"/>
          <ac:grpSpMkLst>
            <pc:docMk/>
            <pc:sldMk cId="3960433277" sldId="257"/>
            <ac:grpSpMk id="9" creationId="{1FD67D68-9B83-C338-8342-3348D8F22347}"/>
          </ac:grpSpMkLst>
        </pc:grpChg>
        <pc:picChg chg="add mod">
          <ac:chgData name="Spelzini Martino" userId="S::martino.spelzini@studenti.unipd.it::bda65830-ecf6-4801-94ef-f6c6c08d16c3" providerId="AD" clId="Web-{96D4B54E-16C6-CB24-351B-A3465AFC999C}" dt="2023-11-30T08:54:13.215" v="758" actId="1076"/>
          <ac:picMkLst>
            <pc:docMk/>
            <pc:sldMk cId="3960433277" sldId="257"/>
            <ac:picMk id="4" creationId="{CEFCE711-5B4D-60CF-5170-9AD9C4DF263F}"/>
          </ac:picMkLst>
        </pc:picChg>
        <pc:picChg chg="add del mod">
          <ac:chgData name="Spelzini Martino" userId="S::martino.spelzini@studenti.unipd.it::bda65830-ecf6-4801-94ef-f6c6c08d16c3" providerId="AD" clId="Web-{96D4B54E-16C6-CB24-351B-A3465AFC999C}" dt="2023-11-30T08:50:05.309" v="747"/>
          <ac:picMkLst>
            <pc:docMk/>
            <pc:sldMk cId="3960433277" sldId="257"/>
            <ac:picMk id="5" creationId="{78FDBC40-AC73-E8C6-CA1E-CC5EEEE43796}"/>
          </ac:picMkLst>
        </pc:picChg>
        <pc:picChg chg="add mod modCrop">
          <ac:chgData name="Spelzini Martino" userId="S::martino.spelzini@studenti.unipd.it::bda65830-ecf6-4801-94ef-f6c6c08d16c3" providerId="AD" clId="Web-{96D4B54E-16C6-CB24-351B-A3465AFC999C}" dt="2023-11-30T08:54:54.905" v="764" actId="1076"/>
          <ac:picMkLst>
            <pc:docMk/>
            <pc:sldMk cId="3960433277" sldId="257"/>
            <ac:picMk id="6" creationId="{E2CC9B1D-61D5-09B2-3F18-F580060C8A64}"/>
          </ac:picMkLst>
        </pc:picChg>
        <pc:picChg chg="add mod modCrop">
          <ac:chgData name="Spelzini Martino" userId="S::martino.spelzini@studenti.unipd.it::bda65830-ecf6-4801-94ef-f6c6c08d16c3" providerId="AD" clId="Web-{96D4B54E-16C6-CB24-351B-A3465AFC999C}" dt="2023-11-30T08:54:51.530" v="763" actId="1076"/>
          <ac:picMkLst>
            <pc:docMk/>
            <pc:sldMk cId="3960433277" sldId="257"/>
            <ac:picMk id="7" creationId="{609DFC13-6A7A-F23A-1D2A-578636D0F1B1}"/>
          </ac:picMkLst>
        </pc:picChg>
      </pc:sldChg>
      <pc:sldChg chg="modSp new">
        <pc:chgData name="Spelzini Martino" userId="S::martino.spelzini@studenti.unipd.it::bda65830-ecf6-4801-94ef-f6c6c08d16c3" providerId="AD" clId="Web-{96D4B54E-16C6-CB24-351B-A3465AFC999C}" dt="2023-11-30T08:58:24.325" v="771" actId="20577"/>
        <pc:sldMkLst>
          <pc:docMk/>
          <pc:sldMk cId="2127651947" sldId="260"/>
        </pc:sldMkLst>
        <pc:spChg chg="mod">
          <ac:chgData name="Spelzini Martino" userId="S::martino.spelzini@studenti.unipd.it::bda65830-ecf6-4801-94ef-f6c6c08d16c3" providerId="AD" clId="Web-{96D4B54E-16C6-CB24-351B-A3465AFC999C}" dt="2023-11-30T08:32:06.740" v="488" actId="20577"/>
          <ac:spMkLst>
            <pc:docMk/>
            <pc:sldMk cId="2127651947" sldId="260"/>
            <ac:spMk id="2" creationId="{FCC04E33-3F14-5466-C7BD-EB4508515091}"/>
          </ac:spMkLst>
        </pc:spChg>
        <pc:spChg chg="mod">
          <ac:chgData name="Spelzini Martino" userId="S::martino.spelzini@studenti.unipd.it::bda65830-ecf6-4801-94ef-f6c6c08d16c3" providerId="AD" clId="Web-{96D4B54E-16C6-CB24-351B-A3465AFC999C}" dt="2023-11-30T08:58:24.325" v="771" actId="20577"/>
          <ac:spMkLst>
            <pc:docMk/>
            <pc:sldMk cId="2127651947" sldId="260"/>
            <ac:spMk id="3" creationId="{E6105310-A4E8-0426-B5D0-0E6CD80A59D9}"/>
          </ac:spMkLst>
        </pc:spChg>
      </pc:sldChg>
    </pc:docChg>
  </pc:docChgLst>
  <pc:docChgLst>
    <pc:chgData name="Spelzini Martino" userId="S::martino.spelzini@studenti.unipd.it::bda65830-ecf6-4801-94ef-f6c6c08d16c3" providerId="AD" clId="Web-{8C605708-FFD2-B02C-C017-8719B70D5994}"/>
    <pc:docChg chg="addSld delSld modSld">
      <pc:chgData name="Spelzini Martino" userId="S::martino.spelzini@studenti.unipd.it::bda65830-ecf6-4801-94ef-f6c6c08d16c3" providerId="AD" clId="Web-{8C605708-FFD2-B02C-C017-8719B70D5994}" dt="2023-11-30T10:35:19.830" v="178" actId="1076"/>
      <pc:docMkLst>
        <pc:docMk/>
      </pc:docMkLst>
      <pc:sldChg chg="modSp">
        <pc:chgData name="Spelzini Martino" userId="S::martino.spelzini@studenti.unipd.it::bda65830-ecf6-4801-94ef-f6c6c08d16c3" providerId="AD" clId="Web-{8C605708-FFD2-B02C-C017-8719B70D5994}" dt="2023-11-30T10:34:45.767" v="170" actId="20577"/>
        <pc:sldMkLst>
          <pc:docMk/>
          <pc:sldMk cId="3960433277" sldId="257"/>
        </pc:sldMkLst>
        <pc:spChg chg="mod">
          <ac:chgData name="Spelzini Martino" userId="S::martino.spelzini@studenti.unipd.it::bda65830-ecf6-4801-94ef-f6c6c08d16c3" providerId="AD" clId="Web-{8C605708-FFD2-B02C-C017-8719B70D5994}" dt="2023-11-30T10:34:45.767" v="170" actId="20577"/>
          <ac:spMkLst>
            <pc:docMk/>
            <pc:sldMk cId="3960433277" sldId="257"/>
            <ac:spMk id="3" creationId="{0F3CED8E-BD37-D534-A87C-10946AB90ED7}"/>
          </ac:spMkLst>
        </pc:spChg>
      </pc:sldChg>
      <pc:sldChg chg="addSp modSp del mod setBg">
        <pc:chgData name="Spelzini Martino" userId="S::martino.spelzini@studenti.unipd.it::bda65830-ecf6-4801-94ef-f6c6c08d16c3" providerId="AD" clId="Web-{8C605708-FFD2-B02C-C017-8719B70D5994}" dt="2023-11-30T10:00:16.069" v="41"/>
        <pc:sldMkLst>
          <pc:docMk/>
          <pc:sldMk cId="2127651947" sldId="260"/>
        </pc:sldMkLst>
        <pc:spChg chg="mod">
          <ac:chgData name="Spelzini Martino" userId="S::martino.spelzini@studenti.unipd.it::bda65830-ecf6-4801-94ef-f6c6c08d16c3" providerId="AD" clId="Web-{8C605708-FFD2-B02C-C017-8719B70D5994}" dt="2023-11-30T09:57:04.594" v="13"/>
          <ac:spMkLst>
            <pc:docMk/>
            <pc:sldMk cId="2127651947" sldId="260"/>
            <ac:spMk id="2" creationId="{FCC04E33-3F14-5466-C7BD-EB4508515091}"/>
          </ac:spMkLst>
        </pc:spChg>
        <pc:spChg chg="mod">
          <ac:chgData name="Spelzini Martino" userId="S::martino.spelzini@studenti.unipd.it::bda65830-ecf6-4801-94ef-f6c6c08d16c3" providerId="AD" clId="Web-{8C605708-FFD2-B02C-C017-8719B70D5994}" dt="2023-11-30T09:57:04.594" v="13"/>
          <ac:spMkLst>
            <pc:docMk/>
            <pc:sldMk cId="2127651947" sldId="260"/>
            <ac:spMk id="3" creationId="{E6105310-A4E8-0426-B5D0-0E6CD80A59D9}"/>
          </ac:spMkLst>
        </pc:spChg>
        <pc:spChg chg="add">
          <ac:chgData name="Spelzini Martino" userId="S::martino.spelzini@studenti.unipd.it::bda65830-ecf6-4801-94ef-f6c6c08d16c3" providerId="AD" clId="Web-{8C605708-FFD2-B02C-C017-8719B70D5994}" dt="2023-11-30T09:57:04.594" v="13"/>
          <ac:spMkLst>
            <pc:docMk/>
            <pc:sldMk cId="2127651947" sldId="260"/>
            <ac:spMk id="8" creationId="{5A0118C5-4F8D-4CF4-BADD-53FEACC6C42A}"/>
          </ac:spMkLst>
        </pc:spChg>
        <pc:spChg chg="add">
          <ac:chgData name="Spelzini Martino" userId="S::martino.spelzini@studenti.unipd.it::bda65830-ecf6-4801-94ef-f6c6c08d16c3" providerId="AD" clId="Web-{8C605708-FFD2-B02C-C017-8719B70D5994}" dt="2023-11-30T09:57:04.594" v="13"/>
          <ac:spMkLst>
            <pc:docMk/>
            <pc:sldMk cId="2127651947" sldId="260"/>
            <ac:spMk id="10" creationId="{A99050EE-26AF-4253-BD50-F0FCD965A8F6}"/>
          </ac:spMkLst>
        </pc:spChg>
        <pc:spChg chg="add">
          <ac:chgData name="Spelzini Martino" userId="S::martino.spelzini@studenti.unipd.it::bda65830-ecf6-4801-94ef-f6c6c08d16c3" providerId="AD" clId="Web-{8C605708-FFD2-B02C-C017-8719B70D5994}" dt="2023-11-30T09:57:04.594" v="13"/>
          <ac:spMkLst>
            <pc:docMk/>
            <pc:sldMk cId="2127651947" sldId="260"/>
            <ac:spMk id="16" creationId="{D0C78466-EB6E-45A0-99A6-A00789ACD90A}"/>
          </ac:spMkLst>
        </pc:spChg>
        <pc:spChg chg="add">
          <ac:chgData name="Spelzini Martino" userId="S::martino.spelzini@studenti.unipd.it::bda65830-ecf6-4801-94ef-f6c6c08d16c3" providerId="AD" clId="Web-{8C605708-FFD2-B02C-C017-8719B70D5994}" dt="2023-11-30T09:57:04.594" v="13"/>
          <ac:spMkLst>
            <pc:docMk/>
            <pc:sldMk cId="2127651947" sldId="260"/>
            <ac:spMk id="18" creationId="{E99F76E4-5DFD-4DBE-B042-66FBCD1182C9}"/>
          </ac:spMkLst>
        </pc:spChg>
        <pc:grpChg chg="add">
          <ac:chgData name="Spelzini Martino" userId="S::martino.spelzini@studenti.unipd.it::bda65830-ecf6-4801-94ef-f6c6c08d16c3" providerId="AD" clId="Web-{8C605708-FFD2-B02C-C017-8719B70D5994}" dt="2023-11-30T09:57:04.594" v="13"/>
          <ac:grpSpMkLst>
            <pc:docMk/>
            <pc:sldMk cId="2127651947" sldId="260"/>
            <ac:grpSpMk id="12" creationId="{00E015F5-1A99-4E40-BC3D-7707802996B5}"/>
          </ac:grpSpMkLst>
        </pc:grpChg>
        <pc:grpChg chg="add">
          <ac:chgData name="Spelzini Martino" userId="S::martino.spelzini@studenti.unipd.it::bda65830-ecf6-4801-94ef-f6c6c08d16c3" providerId="AD" clId="Web-{8C605708-FFD2-B02C-C017-8719B70D5994}" dt="2023-11-30T09:57:04.594" v="13"/>
          <ac:grpSpMkLst>
            <pc:docMk/>
            <pc:sldMk cId="2127651947" sldId="260"/>
            <ac:grpSpMk id="20" creationId="{5468B3A9-705E-43C3-A742-0619B0D8F2EE}"/>
          </ac:grpSpMkLst>
        </pc:grpChg>
        <pc:grpChg chg="add">
          <ac:chgData name="Spelzini Martino" userId="S::martino.spelzini@studenti.unipd.it::bda65830-ecf6-4801-94ef-f6c6c08d16c3" providerId="AD" clId="Web-{8C605708-FFD2-B02C-C017-8719B70D5994}" dt="2023-11-30T09:57:04.594" v="13"/>
          <ac:grpSpMkLst>
            <pc:docMk/>
            <pc:sldMk cId="2127651947" sldId="260"/>
            <ac:grpSpMk id="191" creationId="{773717CC-ECEE-4ABF-BA61-C59F46801775}"/>
          </ac:grpSpMkLst>
        </pc:grpChg>
      </pc:sldChg>
      <pc:sldChg chg="addSp delSp modSp add replId">
        <pc:chgData name="Spelzini Martino" userId="S::martino.spelzini@studenti.unipd.it::bda65830-ecf6-4801-94ef-f6c6c08d16c3" providerId="AD" clId="Web-{8C605708-FFD2-B02C-C017-8719B70D5994}" dt="2023-11-30T10:35:19.830" v="178" actId="1076"/>
        <pc:sldMkLst>
          <pc:docMk/>
          <pc:sldMk cId="1177964602" sldId="261"/>
        </pc:sldMkLst>
        <pc:spChg chg="mod">
          <ac:chgData name="Spelzini Martino" userId="S::martino.spelzini@studenti.unipd.it::bda65830-ecf6-4801-94ef-f6c6c08d16c3" providerId="AD" clId="Web-{8C605708-FFD2-B02C-C017-8719B70D5994}" dt="2023-11-30T10:03:05.839" v="49" actId="20577"/>
          <ac:spMkLst>
            <pc:docMk/>
            <pc:sldMk cId="1177964602" sldId="261"/>
            <ac:spMk id="2" creationId="{D405D43D-9040-9E09-1387-A71BEEE54E53}"/>
          </ac:spMkLst>
        </pc:spChg>
        <pc:spChg chg="mod">
          <ac:chgData name="Spelzini Martino" userId="S::martino.spelzini@studenti.unipd.it::bda65830-ecf6-4801-94ef-f6c6c08d16c3" providerId="AD" clId="Web-{8C605708-FFD2-B02C-C017-8719B70D5994}" dt="2023-11-30T09:59:08.145" v="30" actId="20577"/>
          <ac:spMkLst>
            <pc:docMk/>
            <pc:sldMk cId="1177964602" sldId="261"/>
            <ac:spMk id="3" creationId="{0F3CED8E-BD37-D534-A87C-10946AB90ED7}"/>
          </ac:spMkLst>
        </pc:spChg>
        <pc:spChg chg="add mod">
          <ac:chgData name="Spelzini Martino" userId="S::martino.spelzini@studenti.unipd.it::bda65830-ecf6-4801-94ef-f6c6c08d16c3" providerId="AD" clId="Web-{8C605708-FFD2-B02C-C017-8719B70D5994}" dt="2023-11-30T10:35:19.830" v="178" actId="1076"/>
          <ac:spMkLst>
            <pc:docMk/>
            <pc:sldMk cId="1177964602" sldId="261"/>
            <ac:spMk id="5" creationId="{FCC98B2C-0C26-5E26-8FE5-DDF1A2A628C7}"/>
          </ac:spMkLst>
        </pc:spChg>
        <pc:picChg chg="del">
          <ac:chgData name="Spelzini Martino" userId="S::martino.spelzini@studenti.unipd.it::bda65830-ecf6-4801-94ef-f6c6c08d16c3" providerId="AD" clId="Web-{8C605708-FFD2-B02C-C017-8719B70D5994}" dt="2023-11-30T10:00:09.943" v="40"/>
          <ac:picMkLst>
            <pc:docMk/>
            <pc:sldMk cId="1177964602" sldId="261"/>
            <ac:picMk id="4" creationId="{CEFCE711-5B4D-60CF-5170-9AD9C4DF263F}"/>
          </ac:picMkLst>
        </pc:picChg>
        <pc:picChg chg="del">
          <ac:chgData name="Spelzini Martino" userId="S::martino.spelzini@studenti.unipd.it::bda65830-ecf6-4801-94ef-f6c6c08d16c3" providerId="AD" clId="Web-{8C605708-FFD2-B02C-C017-8719B70D5994}" dt="2023-11-30T10:00:03.662" v="38"/>
          <ac:picMkLst>
            <pc:docMk/>
            <pc:sldMk cId="1177964602" sldId="261"/>
            <ac:picMk id="6" creationId="{E2CC9B1D-61D5-09B2-3F18-F580060C8A64}"/>
          </ac:picMkLst>
        </pc:picChg>
        <pc:picChg chg="del">
          <ac:chgData name="Spelzini Martino" userId="S::martino.spelzini@studenti.unipd.it::bda65830-ecf6-4801-94ef-f6c6c08d16c3" providerId="AD" clId="Web-{8C605708-FFD2-B02C-C017-8719B70D5994}" dt="2023-11-30T10:00:07.053" v="39"/>
          <ac:picMkLst>
            <pc:docMk/>
            <pc:sldMk cId="1177964602" sldId="261"/>
            <ac:picMk id="7" creationId="{609DFC13-6A7A-F23A-1D2A-578636D0F1B1}"/>
          </ac:picMkLst>
        </pc:picChg>
        <pc:picChg chg="add mod">
          <ac:chgData name="Spelzini Martino" userId="S::martino.spelzini@studenti.unipd.it::bda65830-ecf6-4801-94ef-f6c6c08d16c3" providerId="AD" clId="Web-{8C605708-FFD2-B02C-C017-8719B70D5994}" dt="2023-11-30T10:07:48.753" v="57" actId="1076"/>
          <ac:picMkLst>
            <pc:docMk/>
            <pc:sldMk cId="1177964602" sldId="261"/>
            <ac:picMk id="8" creationId="{FA11941A-2F4D-9736-F0E6-C56578B1F6A9}"/>
          </ac:picMkLst>
        </pc:picChg>
      </pc:sldChg>
    </pc:docChg>
  </pc:docChgLst>
  <pc:docChgLst>
    <pc:chgData name="Colangelo Jacopo" userId="S::jacopo.colangelo@studenti.unipd.it::2c5b1e31-d406-4ee8-bb29-9990179552e8" providerId="AD" clId="Web-{2D8692AE-54F6-9EFF-1F7E-BF7CF33B040E}"/>
    <pc:docChg chg="addSld delSld modSld">
      <pc:chgData name="Colangelo Jacopo" userId="S::jacopo.colangelo@studenti.unipd.it::2c5b1e31-d406-4ee8-bb29-9990179552e8" providerId="AD" clId="Web-{2D8692AE-54F6-9EFF-1F7E-BF7CF33B040E}" dt="2023-12-08T15:14:18.946" v="301" actId="20577"/>
      <pc:docMkLst>
        <pc:docMk/>
      </pc:docMkLst>
      <pc:sldChg chg="addSp delSp modSp">
        <pc:chgData name="Colangelo Jacopo" userId="S::jacopo.colangelo@studenti.unipd.it::2c5b1e31-d406-4ee8-bb29-9990179552e8" providerId="AD" clId="Web-{2D8692AE-54F6-9EFF-1F7E-BF7CF33B040E}" dt="2023-12-08T15:14:18.946" v="301" actId="20577"/>
        <pc:sldMkLst>
          <pc:docMk/>
          <pc:sldMk cId="2072472292" sldId="266"/>
        </pc:sldMkLst>
        <pc:spChg chg="mod">
          <ac:chgData name="Colangelo Jacopo" userId="S::jacopo.colangelo@studenti.unipd.it::2c5b1e31-d406-4ee8-bb29-9990179552e8" providerId="AD" clId="Web-{2D8692AE-54F6-9EFF-1F7E-BF7CF33B040E}" dt="2023-12-07T18:35:50.362" v="21"/>
          <ac:spMkLst>
            <pc:docMk/>
            <pc:sldMk cId="2072472292" sldId="266"/>
            <ac:spMk id="2" creationId="{CECE2D43-69CE-2040-0EE7-CB6C8BC051A4}"/>
          </ac:spMkLst>
        </pc:spChg>
        <pc:spChg chg="mod">
          <ac:chgData name="Colangelo Jacopo" userId="S::jacopo.colangelo@studenti.unipd.it::2c5b1e31-d406-4ee8-bb29-9990179552e8" providerId="AD" clId="Web-{2D8692AE-54F6-9EFF-1F7E-BF7CF33B040E}" dt="2023-12-08T15:14:18.946" v="301" actId="20577"/>
          <ac:spMkLst>
            <pc:docMk/>
            <pc:sldMk cId="2072472292" sldId="266"/>
            <ac:spMk id="3" creationId="{3D2B74C9-2B54-8368-CE1C-CE12D2354E76}"/>
          </ac:spMkLst>
        </pc:spChg>
        <pc:spChg chg="del">
          <ac:chgData name="Colangelo Jacopo" userId="S::jacopo.colangelo@studenti.unipd.it::2c5b1e31-d406-4ee8-bb29-9990179552e8" providerId="AD" clId="Web-{2D8692AE-54F6-9EFF-1F7E-BF7CF33B040E}" dt="2023-12-07T18:35:50.362" v="21"/>
          <ac:spMkLst>
            <pc:docMk/>
            <pc:sldMk cId="2072472292" sldId="266"/>
            <ac:spMk id="8" creationId="{18873D23-2DCF-4B31-A009-95721C06E8E1}"/>
          </ac:spMkLst>
        </pc:spChg>
        <pc:spChg chg="del">
          <ac:chgData name="Colangelo Jacopo" userId="S::jacopo.colangelo@studenti.unipd.it::2c5b1e31-d406-4ee8-bb29-9990179552e8" providerId="AD" clId="Web-{2D8692AE-54F6-9EFF-1F7E-BF7CF33B040E}" dt="2023-12-07T18:35:50.362" v="21"/>
          <ac:spMkLst>
            <pc:docMk/>
            <pc:sldMk cId="2072472292" sldId="266"/>
            <ac:spMk id="10" creationId="{C13EF075-D4EF-4929-ADBC-91B27DA19955}"/>
          </ac:spMkLst>
        </pc:spChg>
        <pc:spChg chg="add">
          <ac:chgData name="Colangelo Jacopo" userId="S::jacopo.colangelo@studenti.unipd.it::2c5b1e31-d406-4ee8-bb29-9990179552e8" providerId="AD" clId="Web-{2D8692AE-54F6-9EFF-1F7E-BF7CF33B040E}" dt="2023-12-07T18:35:50.362" v="21"/>
          <ac:spMkLst>
            <pc:docMk/>
            <pc:sldMk cId="2072472292" sldId="266"/>
            <ac:spMk id="21" creationId="{C9A36457-A5F4-4103-A443-02581C09185B}"/>
          </ac:spMkLst>
        </pc:spChg>
        <pc:spChg chg="add">
          <ac:chgData name="Colangelo Jacopo" userId="S::jacopo.colangelo@studenti.unipd.it::2c5b1e31-d406-4ee8-bb29-9990179552e8" providerId="AD" clId="Web-{2D8692AE-54F6-9EFF-1F7E-BF7CF33B040E}" dt="2023-12-07T18:35:50.362" v="21"/>
          <ac:spMkLst>
            <pc:docMk/>
            <pc:sldMk cId="2072472292" sldId="266"/>
            <ac:spMk id="23" creationId="{DC5FB7E8-B636-40FA-BE8D-48145C0F5C57}"/>
          </ac:spMkLst>
        </pc:spChg>
        <pc:spChg chg="add">
          <ac:chgData name="Colangelo Jacopo" userId="S::jacopo.colangelo@studenti.unipd.it::2c5b1e31-d406-4ee8-bb29-9990179552e8" providerId="AD" clId="Web-{2D8692AE-54F6-9EFF-1F7E-BF7CF33B040E}" dt="2023-12-07T18:35:50.362" v="21"/>
          <ac:spMkLst>
            <pc:docMk/>
            <pc:sldMk cId="2072472292" sldId="266"/>
            <ac:spMk id="25" creationId="{142DCE2C-2863-46FA-9BE7-24365A24D9BA}"/>
          </ac:spMkLst>
        </pc:spChg>
        <pc:grpChg chg="del">
          <ac:chgData name="Colangelo Jacopo" userId="S::jacopo.colangelo@studenti.unipd.it::2c5b1e31-d406-4ee8-bb29-9990179552e8" providerId="AD" clId="Web-{2D8692AE-54F6-9EFF-1F7E-BF7CF33B040E}" dt="2023-12-07T18:35:50.362" v="21"/>
          <ac:grpSpMkLst>
            <pc:docMk/>
            <pc:sldMk cId="2072472292" sldId="266"/>
            <ac:grpSpMk id="12" creationId="{DAA26DFA-AAB2-4973-9C17-16D587C7B198}"/>
          </ac:grpSpMkLst>
        </pc:grpChg>
        <pc:picChg chg="add mod">
          <ac:chgData name="Colangelo Jacopo" userId="S::jacopo.colangelo@studenti.unipd.it::2c5b1e31-d406-4ee8-bb29-9990179552e8" providerId="AD" clId="Web-{2D8692AE-54F6-9EFF-1F7E-BF7CF33B040E}" dt="2023-12-08T09:45:05.809" v="287" actId="1076"/>
          <ac:picMkLst>
            <pc:docMk/>
            <pc:sldMk cId="2072472292" sldId="266"/>
            <ac:picMk id="5" creationId="{58A628E2-1917-939A-D865-4E2F578609CD}"/>
          </ac:picMkLst>
        </pc:picChg>
      </pc:sldChg>
      <pc:sldChg chg="addSp delSp modSp add del">
        <pc:chgData name="Colangelo Jacopo" userId="S::jacopo.colangelo@studenti.unipd.it::2c5b1e31-d406-4ee8-bb29-9990179552e8" providerId="AD" clId="Web-{2D8692AE-54F6-9EFF-1F7E-BF7CF33B040E}" dt="2023-12-08T15:09:51.691" v="300" actId="1076"/>
        <pc:sldMkLst>
          <pc:docMk/>
          <pc:sldMk cId="2457801902" sldId="267"/>
        </pc:sldMkLst>
        <pc:spChg chg="add del mod">
          <ac:chgData name="Colangelo Jacopo" userId="S::jacopo.colangelo@studenti.unipd.it::2c5b1e31-d406-4ee8-bb29-9990179552e8" providerId="AD" clId="Web-{2D8692AE-54F6-9EFF-1F7E-BF7CF33B040E}" dt="2023-12-07T18:37:33.382" v="34"/>
          <ac:spMkLst>
            <pc:docMk/>
            <pc:sldMk cId="2457801902" sldId="267"/>
            <ac:spMk id="2" creationId="{3E068233-D740-6245-2086-0BC32CD04CD8}"/>
          </ac:spMkLst>
        </pc:spChg>
        <pc:spChg chg="add del mod ord">
          <ac:chgData name="Colangelo Jacopo" userId="S::jacopo.colangelo@studenti.unipd.it::2c5b1e31-d406-4ee8-bb29-9990179552e8" providerId="AD" clId="Web-{2D8692AE-54F6-9EFF-1F7E-BF7CF33B040E}" dt="2023-12-08T09:02:58.593" v="46"/>
          <ac:spMkLst>
            <pc:docMk/>
            <pc:sldMk cId="2457801902" sldId="267"/>
            <ac:spMk id="3" creationId="{14AA94EA-8772-4C20-34DC-9856163B8075}"/>
          </ac:spMkLst>
        </pc:spChg>
        <pc:spChg chg="add del mod">
          <ac:chgData name="Colangelo Jacopo" userId="S::jacopo.colangelo@studenti.unipd.it::2c5b1e31-d406-4ee8-bb29-9990179552e8" providerId="AD" clId="Web-{2D8692AE-54F6-9EFF-1F7E-BF7CF33B040E}" dt="2023-12-08T09:03:05.109" v="47"/>
          <ac:spMkLst>
            <pc:docMk/>
            <pc:sldMk cId="2457801902" sldId="267"/>
            <ac:spMk id="5" creationId="{4B8D844F-FBEA-42F1-A327-00ACB29905AF}"/>
          </ac:spMkLst>
        </pc:spChg>
        <pc:spChg chg="add del mod">
          <ac:chgData name="Colangelo Jacopo" userId="S::jacopo.colangelo@studenti.unipd.it::2c5b1e31-d406-4ee8-bb29-9990179552e8" providerId="AD" clId="Web-{2D8692AE-54F6-9EFF-1F7E-BF7CF33B040E}" dt="2023-12-08T09:12:38.706" v="93"/>
          <ac:spMkLst>
            <pc:docMk/>
            <pc:sldMk cId="2457801902" sldId="267"/>
            <ac:spMk id="7" creationId="{15AF44C2-4976-7D1F-478C-A791741540A2}"/>
          </ac:spMkLst>
        </pc:spChg>
        <pc:spChg chg="add del">
          <ac:chgData name="Colangelo Jacopo" userId="S::jacopo.colangelo@studenti.unipd.it::2c5b1e31-d406-4ee8-bb29-9990179552e8" providerId="AD" clId="Web-{2D8692AE-54F6-9EFF-1F7E-BF7CF33B040E}" dt="2023-12-08T09:13:06.020" v="95"/>
          <ac:spMkLst>
            <pc:docMk/>
            <pc:sldMk cId="2457801902" sldId="267"/>
            <ac:spMk id="8" creationId="{3D49A2A9-06C2-F73C-E159-5C521B70604E}"/>
          </ac:spMkLst>
        </pc:spChg>
        <pc:spChg chg="mod">
          <ac:chgData name="Colangelo Jacopo" userId="S::jacopo.colangelo@studenti.unipd.it::2c5b1e31-d406-4ee8-bb29-9990179552e8" providerId="AD" clId="Web-{2D8692AE-54F6-9EFF-1F7E-BF7CF33B040E}" dt="2023-12-08T09:04:27.145" v="57" actId="20577"/>
          <ac:spMkLst>
            <pc:docMk/>
            <pc:sldMk cId="2457801902" sldId="267"/>
            <ac:spMk id="9" creationId="{D27188FF-DF09-6AB7-520A-E0C1EF4C210D}"/>
          </ac:spMkLst>
        </pc:spChg>
        <pc:spChg chg="del">
          <ac:chgData name="Colangelo Jacopo" userId="S::jacopo.colangelo@studenti.unipd.it::2c5b1e31-d406-4ee8-bb29-9990179552e8" providerId="AD" clId="Web-{2D8692AE-54F6-9EFF-1F7E-BF7CF33B040E}" dt="2023-12-07T18:35:40.408" v="20"/>
          <ac:spMkLst>
            <pc:docMk/>
            <pc:sldMk cId="2457801902" sldId="267"/>
            <ac:spMk id="10" creationId="{A2F42F6F-FDA2-4441-805F-CF30FBC9915B}"/>
          </ac:spMkLst>
        </pc:spChg>
        <pc:spChg chg="add del">
          <ac:chgData name="Colangelo Jacopo" userId="S::jacopo.colangelo@studenti.unipd.it::2c5b1e31-d406-4ee8-bb29-9990179552e8" providerId="AD" clId="Web-{2D8692AE-54F6-9EFF-1F7E-BF7CF33B040E}" dt="2023-12-08T09:13:18.552" v="97"/>
          <ac:spMkLst>
            <pc:docMk/>
            <pc:sldMk cId="2457801902" sldId="267"/>
            <ac:spMk id="10" creationId="{B55C3D28-81C1-C03B-74A5-728F23B4E377}"/>
          </ac:spMkLst>
        </pc:spChg>
        <pc:spChg chg="del mod">
          <ac:chgData name="Colangelo Jacopo" userId="S::jacopo.colangelo@studenti.unipd.it::2c5b1e31-d406-4ee8-bb29-9990179552e8" providerId="AD" clId="Web-{2D8692AE-54F6-9EFF-1F7E-BF7CF33B040E}" dt="2023-12-07T18:35:40.408" v="20"/>
          <ac:spMkLst>
            <pc:docMk/>
            <pc:sldMk cId="2457801902" sldId="267"/>
            <ac:spMk id="11" creationId="{C3ACB9BD-81C3-07D9-E7EB-12B30AD9AD4A}"/>
          </ac:spMkLst>
        </pc:spChg>
        <pc:spChg chg="add del mod">
          <ac:chgData name="Colangelo Jacopo" userId="S::jacopo.colangelo@studenti.unipd.it::2c5b1e31-d406-4ee8-bb29-9990179552e8" providerId="AD" clId="Web-{2D8692AE-54F6-9EFF-1F7E-BF7CF33B040E}" dt="2023-12-08T09:16:24.454" v="126"/>
          <ac:spMkLst>
            <pc:docMk/>
            <pc:sldMk cId="2457801902" sldId="267"/>
            <ac:spMk id="11" creationId="{E4DCD421-AF60-1236-BBCE-DEA1A9E1BBEF}"/>
          </ac:spMkLst>
        </pc:spChg>
        <pc:spChg chg="add del mod">
          <ac:chgData name="Colangelo Jacopo" userId="S::jacopo.colangelo@studenti.unipd.it::2c5b1e31-d406-4ee8-bb29-9990179552e8" providerId="AD" clId="Web-{2D8692AE-54F6-9EFF-1F7E-BF7CF33B040E}" dt="2023-12-08T09:16:59.784" v="131"/>
          <ac:spMkLst>
            <pc:docMk/>
            <pc:sldMk cId="2457801902" sldId="267"/>
            <ac:spMk id="13" creationId="{E9F6730C-B90F-3BE6-6381-C9A83D1C50F9}"/>
          </ac:spMkLst>
        </pc:spChg>
        <pc:spChg chg="add mod">
          <ac:chgData name="Colangelo Jacopo" userId="S::jacopo.colangelo@studenti.unipd.it::2c5b1e31-d406-4ee8-bb29-9990179552e8" providerId="AD" clId="Web-{2D8692AE-54F6-9EFF-1F7E-BF7CF33B040E}" dt="2023-12-08T09:40:16.729" v="236" actId="14100"/>
          <ac:spMkLst>
            <pc:docMk/>
            <pc:sldMk cId="2457801902" sldId="267"/>
            <ac:spMk id="15" creationId="{8FB1D289-9C57-BAF6-9933-55BE7E8B2198}"/>
          </ac:spMkLst>
        </pc:spChg>
        <pc:spChg chg="add mod">
          <ac:chgData name="Colangelo Jacopo" userId="S::jacopo.colangelo@studenti.unipd.it::2c5b1e31-d406-4ee8-bb29-9990179552e8" providerId="AD" clId="Web-{2D8692AE-54F6-9EFF-1F7E-BF7CF33B040E}" dt="2023-12-08T09:20:18.672" v="168" actId="20577"/>
          <ac:spMkLst>
            <pc:docMk/>
            <pc:sldMk cId="2457801902" sldId="267"/>
            <ac:spMk id="16" creationId="{87220FF4-9EF3-632C-81B7-6CD03D4DF2F6}"/>
          </ac:spMkLst>
        </pc:spChg>
        <pc:spChg chg="add mod">
          <ac:chgData name="Colangelo Jacopo" userId="S::jacopo.colangelo@studenti.unipd.it::2c5b1e31-d406-4ee8-bb29-9990179552e8" providerId="AD" clId="Web-{2D8692AE-54F6-9EFF-1F7E-BF7CF33B040E}" dt="2023-12-08T09:20:25.188" v="170" actId="20577"/>
          <ac:spMkLst>
            <pc:docMk/>
            <pc:sldMk cId="2457801902" sldId="267"/>
            <ac:spMk id="17" creationId="{A60DF7F5-D46F-CD95-A8AB-6BB241E9B9EA}"/>
          </ac:spMkLst>
        </pc:spChg>
        <pc:spChg chg="add mod">
          <ac:chgData name="Colangelo Jacopo" userId="S::jacopo.colangelo@studenti.unipd.it::2c5b1e31-d406-4ee8-bb29-9990179552e8" providerId="AD" clId="Web-{2D8692AE-54F6-9EFF-1F7E-BF7CF33B040E}" dt="2023-12-08T09:37:39.047" v="232" actId="20577"/>
          <ac:spMkLst>
            <pc:docMk/>
            <pc:sldMk cId="2457801902" sldId="267"/>
            <ac:spMk id="18" creationId="{572B4E7B-D2A2-35EE-03A3-FFBD0B23F241}"/>
          </ac:spMkLst>
        </pc:spChg>
        <pc:spChg chg="add mod">
          <ac:chgData name="Colangelo Jacopo" userId="S::jacopo.colangelo@studenti.unipd.it::2c5b1e31-d406-4ee8-bb29-9990179552e8" providerId="AD" clId="Web-{2D8692AE-54F6-9EFF-1F7E-BF7CF33B040E}" dt="2023-12-08T15:09:51.691" v="300" actId="1076"/>
          <ac:spMkLst>
            <pc:docMk/>
            <pc:sldMk cId="2457801902" sldId="267"/>
            <ac:spMk id="20" creationId="{E16F0EC1-BEB3-2A2C-C8FA-773BF2EC54BE}"/>
          </ac:spMkLst>
        </pc:spChg>
        <pc:spChg chg="add mod">
          <ac:chgData name="Colangelo Jacopo" userId="S::jacopo.colangelo@studenti.unipd.it::2c5b1e31-d406-4ee8-bb29-9990179552e8" providerId="AD" clId="Web-{2D8692AE-54F6-9EFF-1F7E-BF7CF33B040E}" dt="2023-12-08T09:41:00.341" v="245" actId="1076"/>
          <ac:spMkLst>
            <pc:docMk/>
            <pc:sldMk cId="2457801902" sldId="267"/>
            <ac:spMk id="21" creationId="{2C402A3E-DF6F-2070-703E-46FD2923D072}"/>
          </ac:spMkLst>
        </pc:spChg>
        <pc:spChg chg="add del mod">
          <ac:chgData name="Colangelo Jacopo" userId="S::jacopo.colangelo@studenti.unipd.it::2c5b1e31-d406-4ee8-bb29-9990179552e8" providerId="AD" clId="Web-{2D8692AE-54F6-9EFF-1F7E-BF7CF33B040E}" dt="2023-12-08T09:42:02.017" v="256"/>
          <ac:spMkLst>
            <pc:docMk/>
            <pc:sldMk cId="2457801902" sldId="267"/>
            <ac:spMk id="22" creationId="{49BFBFC0-3031-7BD1-1298-9B3C2DA3CCDF}"/>
          </ac:spMkLst>
        </pc:spChg>
        <pc:spChg chg="add del">
          <ac:chgData name="Colangelo Jacopo" userId="S::jacopo.colangelo@studenti.unipd.it::2c5b1e31-d406-4ee8-bb29-9990179552e8" providerId="AD" clId="Web-{2D8692AE-54F6-9EFF-1F7E-BF7CF33B040E}" dt="2023-12-07T18:36:46.864" v="26"/>
          <ac:spMkLst>
            <pc:docMk/>
            <pc:sldMk cId="2457801902" sldId="267"/>
            <ac:spMk id="24" creationId="{5D13CC36-B950-4F02-9BAF-9A7EB267398C}"/>
          </ac:spMkLst>
        </pc:spChg>
        <pc:spChg chg="add del">
          <ac:chgData name="Colangelo Jacopo" userId="S::jacopo.colangelo@studenti.unipd.it::2c5b1e31-d406-4ee8-bb29-9990179552e8" providerId="AD" clId="Web-{2D8692AE-54F6-9EFF-1F7E-BF7CF33B040E}" dt="2023-12-07T18:36:46.864" v="26"/>
          <ac:spMkLst>
            <pc:docMk/>
            <pc:sldMk cId="2457801902" sldId="267"/>
            <ac:spMk id="26" creationId="{C1657055-16FE-41A2-B207-7880F6DCAB24}"/>
          </ac:spMkLst>
        </pc:spChg>
        <pc:spChg chg="add del">
          <ac:chgData name="Colangelo Jacopo" userId="S::jacopo.colangelo@studenti.unipd.it::2c5b1e31-d406-4ee8-bb29-9990179552e8" providerId="AD" clId="Web-{2D8692AE-54F6-9EFF-1F7E-BF7CF33B040E}" dt="2023-12-07T18:36:46.864" v="26"/>
          <ac:spMkLst>
            <pc:docMk/>
            <pc:sldMk cId="2457801902" sldId="267"/>
            <ac:spMk id="28" creationId="{F3BD3BB9-3CB5-4253-A27D-6B7904723DE3}"/>
          </ac:spMkLst>
        </pc:spChg>
        <pc:spChg chg="add">
          <ac:chgData name="Colangelo Jacopo" userId="S::jacopo.colangelo@studenti.unipd.it::2c5b1e31-d406-4ee8-bb29-9990179552e8" providerId="AD" clId="Web-{2D8692AE-54F6-9EFF-1F7E-BF7CF33B040E}" dt="2023-12-07T18:36:46.864" v="26"/>
          <ac:spMkLst>
            <pc:docMk/>
            <pc:sldMk cId="2457801902" sldId="267"/>
            <ac:spMk id="30" creationId="{7FF47CB7-972F-479F-A36D-9E72D26EC8DA}"/>
          </ac:spMkLst>
        </pc:spChg>
        <pc:spChg chg="add">
          <ac:chgData name="Colangelo Jacopo" userId="S::jacopo.colangelo@studenti.unipd.it::2c5b1e31-d406-4ee8-bb29-9990179552e8" providerId="AD" clId="Web-{2D8692AE-54F6-9EFF-1F7E-BF7CF33B040E}" dt="2023-12-07T18:36:46.864" v="26"/>
          <ac:spMkLst>
            <pc:docMk/>
            <pc:sldMk cId="2457801902" sldId="267"/>
            <ac:spMk id="31" creationId="{0D153B68-5844-490D-8E67-F616D6D721CA}"/>
          </ac:spMkLst>
        </pc:spChg>
        <pc:spChg chg="add del">
          <ac:chgData name="Colangelo Jacopo" userId="S::jacopo.colangelo@studenti.unipd.it::2c5b1e31-d406-4ee8-bb29-9990179552e8" providerId="AD" clId="Web-{2D8692AE-54F6-9EFF-1F7E-BF7CF33B040E}" dt="2023-12-07T18:36:40.270" v="25"/>
          <ac:spMkLst>
            <pc:docMk/>
            <pc:sldMk cId="2457801902" sldId="267"/>
            <ac:spMk id="33" creationId="{6897DEB4-4A88-4293-A935-9B25506C1530}"/>
          </ac:spMkLst>
        </pc:spChg>
        <pc:spChg chg="add del">
          <ac:chgData name="Colangelo Jacopo" userId="S::jacopo.colangelo@studenti.unipd.it::2c5b1e31-d406-4ee8-bb29-9990179552e8" providerId="AD" clId="Web-{2D8692AE-54F6-9EFF-1F7E-BF7CF33B040E}" dt="2023-12-07T18:36:40.270" v="25"/>
          <ac:spMkLst>
            <pc:docMk/>
            <pc:sldMk cId="2457801902" sldId="267"/>
            <ac:spMk id="35" creationId="{FBE42BC3-6707-4CBF-9386-048B994A4F19}"/>
          </ac:spMkLst>
        </pc:spChg>
        <pc:spChg chg="add">
          <ac:chgData name="Colangelo Jacopo" userId="S::jacopo.colangelo@studenti.unipd.it::2c5b1e31-d406-4ee8-bb29-9990179552e8" providerId="AD" clId="Web-{2D8692AE-54F6-9EFF-1F7E-BF7CF33B040E}" dt="2023-12-07T18:36:46.864" v="26"/>
          <ac:spMkLst>
            <pc:docMk/>
            <pc:sldMk cId="2457801902" sldId="267"/>
            <ac:spMk id="37" creationId="{9A0D773F-7A7D-4DBB-9DEA-86BB8B8F4BC8}"/>
          </ac:spMkLst>
        </pc:spChg>
        <pc:grpChg chg="del">
          <ac:chgData name="Colangelo Jacopo" userId="S::jacopo.colangelo@studenti.unipd.it::2c5b1e31-d406-4ee8-bb29-9990179552e8" providerId="AD" clId="Web-{2D8692AE-54F6-9EFF-1F7E-BF7CF33B040E}" dt="2023-12-07T18:35:40.408" v="20"/>
          <ac:grpSpMkLst>
            <pc:docMk/>
            <pc:sldMk cId="2457801902" sldId="267"/>
            <ac:grpSpMk id="12" creationId="{18226A8C-7793-4AE1-93F3-C51E771AB9F9}"/>
          </ac:grpSpMkLst>
        </pc:grpChg>
        <pc:picChg chg="add mod">
          <ac:chgData name="Colangelo Jacopo" userId="S::jacopo.colangelo@studenti.unipd.it::2c5b1e31-d406-4ee8-bb29-9990179552e8" providerId="AD" clId="Web-{2D8692AE-54F6-9EFF-1F7E-BF7CF33B040E}" dt="2023-12-08T09:40:23.354" v="237" actId="1076"/>
          <ac:picMkLst>
            <pc:docMk/>
            <pc:sldMk cId="2457801902" sldId="267"/>
            <ac:picMk id="2" creationId="{63A2FAB0-5174-25F8-7644-68B864EAB3B2}"/>
          </ac:picMkLst>
        </pc:picChg>
        <pc:picChg chg="del">
          <ac:chgData name="Colangelo Jacopo" userId="S::jacopo.colangelo@studenti.unipd.it::2c5b1e31-d406-4ee8-bb29-9990179552e8" providerId="AD" clId="Web-{2D8692AE-54F6-9EFF-1F7E-BF7CF33B040E}" dt="2023-12-07T16:39:22.829" v="2"/>
          <ac:picMkLst>
            <pc:docMk/>
            <pc:sldMk cId="2457801902" sldId="267"/>
            <ac:picMk id="4" creationId="{A30206DF-A372-8056-BA9E-0B1E525E7641}"/>
          </ac:picMkLst>
        </pc:picChg>
        <pc:picChg chg="add mod">
          <ac:chgData name="Colangelo Jacopo" userId="S::jacopo.colangelo@studenti.unipd.it::2c5b1e31-d406-4ee8-bb29-9990179552e8" providerId="AD" clId="Web-{2D8692AE-54F6-9EFF-1F7E-BF7CF33B040E}" dt="2023-12-08T09:18:01.491" v="140" actId="14100"/>
          <ac:picMkLst>
            <pc:docMk/>
            <pc:sldMk cId="2457801902" sldId="267"/>
            <ac:picMk id="6" creationId="{449FA737-6F37-C6B3-EE13-EC9C98F23FA6}"/>
          </ac:picMkLst>
        </pc:picChg>
        <pc:picChg chg="add mod">
          <ac:chgData name="Colangelo Jacopo" userId="S::jacopo.colangelo@studenti.unipd.it::2c5b1e31-d406-4ee8-bb29-9990179552e8" providerId="AD" clId="Web-{2D8692AE-54F6-9EFF-1F7E-BF7CF33B040E}" dt="2023-12-08T09:41:44.250" v="250" actId="1076"/>
          <ac:picMkLst>
            <pc:docMk/>
            <pc:sldMk cId="2457801902" sldId="267"/>
            <ac:picMk id="12" creationId="{C98578F3-61D6-72A0-E55C-797251425464}"/>
          </ac:picMkLst>
        </pc:picChg>
        <pc:picChg chg="mod ord">
          <ac:chgData name="Colangelo Jacopo" userId="S::jacopo.colangelo@studenti.unipd.it::2c5b1e31-d406-4ee8-bb29-9990179552e8" providerId="AD" clId="Web-{2D8692AE-54F6-9EFF-1F7E-BF7CF33B040E}" dt="2023-12-08T09:45:17.138" v="289" actId="1076"/>
          <ac:picMkLst>
            <pc:docMk/>
            <pc:sldMk cId="2457801902" sldId="267"/>
            <ac:picMk id="19" creationId="{6AB7C570-0998-93B6-CF71-CE568B4A7B1F}"/>
          </ac:picMkLst>
        </pc:picChg>
        <pc:cxnChg chg="add del mod">
          <ac:chgData name="Colangelo Jacopo" userId="S::jacopo.colangelo@studenti.unipd.it::2c5b1e31-d406-4ee8-bb29-9990179552e8" providerId="AD" clId="Web-{2D8692AE-54F6-9EFF-1F7E-BF7CF33B040E}" dt="2023-12-08T09:17:33.302" v="137"/>
          <ac:cxnSpMkLst>
            <pc:docMk/>
            <pc:sldMk cId="2457801902" sldId="267"/>
            <ac:cxnSpMk id="14" creationId="{47B11489-0009-5608-6B39-B79483E9E2D2}"/>
          </ac:cxnSpMkLst>
        </pc:cxnChg>
        <pc:cxnChg chg="add del mod">
          <ac:chgData name="Colangelo Jacopo" userId="S::jacopo.colangelo@studenti.unipd.it::2c5b1e31-d406-4ee8-bb29-9990179552e8" providerId="AD" clId="Web-{2D8692AE-54F6-9EFF-1F7E-BF7CF33B040E}" dt="2023-12-08T09:43:27.131" v="273"/>
          <ac:cxnSpMkLst>
            <pc:docMk/>
            <pc:sldMk cId="2457801902" sldId="267"/>
            <ac:cxnSpMk id="23" creationId="{39AEE998-A113-5F82-CF96-CA53AAF56D16}"/>
          </ac:cxnSpMkLst>
        </pc:cxnChg>
        <pc:cxnChg chg="add del">
          <ac:chgData name="Colangelo Jacopo" userId="S::jacopo.colangelo@studenti.unipd.it::2c5b1e31-d406-4ee8-bb29-9990179552e8" providerId="AD" clId="Web-{2D8692AE-54F6-9EFF-1F7E-BF7CF33B040E}" dt="2023-12-08T09:42:21.346" v="259"/>
          <ac:cxnSpMkLst>
            <pc:docMk/>
            <pc:sldMk cId="2457801902" sldId="267"/>
            <ac:cxnSpMk id="24" creationId="{8D09955C-23BB-FA8F-F906-3571707BC4B6}"/>
          </ac:cxnSpMkLst>
        </pc:cxnChg>
      </pc:sldChg>
    </pc:docChg>
  </pc:docChgLst>
  <pc:docChgLst>
    <pc:chgData name="Borsi Chiara" userId="S::chiara.borsi@studenti.unipd.it::c6b14bd2-1db4-4cc8-a3f1-6e82c2580b65" providerId="AD" clId="Web-{2FC9BBCC-2B1C-C181-E3E2-6DA3BDC93A04}"/>
    <pc:docChg chg="delSld">
      <pc:chgData name="Borsi Chiara" userId="S::chiara.borsi@studenti.unipd.it::c6b14bd2-1db4-4cc8-a3f1-6e82c2580b65" providerId="AD" clId="Web-{2FC9BBCC-2B1C-C181-E3E2-6DA3BDC93A04}" dt="2023-12-09T11:15:26.219" v="1"/>
      <pc:docMkLst>
        <pc:docMk/>
      </pc:docMkLst>
      <pc:sldChg chg="del">
        <pc:chgData name="Borsi Chiara" userId="S::chiara.borsi@studenti.unipd.it::c6b14bd2-1db4-4cc8-a3f1-6e82c2580b65" providerId="AD" clId="Web-{2FC9BBCC-2B1C-C181-E3E2-6DA3BDC93A04}" dt="2023-12-09T11:14:40.390" v="0"/>
        <pc:sldMkLst>
          <pc:docMk/>
          <pc:sldMk cId="434138290" sldId="269"/>
        </pc:sldMkLst>
      </pc:sldChg>
      <pc:sldChg chg="del">
        <pc:chgData name="Borsi Chiara" userId="S::chiara.borsi@studenti.unipd.it::c6b14bd2-1db4-4cc8-a3f1-6e82c2580b65" providerId="AD" clId="Web-{2FC9BBCC-2B1C-C181-E3E2-6DA3BDC93A04}" dt="2023-12-09T11:15:26.219" v="1"/>
        <pc:sldMkLst>
          <pc:docMk/>
          <pc:sldMk cId="674398863" sldId="272"/>
        </pc:sldMkLst>
      </pc:sldChg>
    </pc:docChg>
  </pc:docChgLst>
  <pc:docChgLst>
    <pc:chgData name="Borsi Chiara" userId="S::chiara.borsi@studenti.unipd.it::c6b14bd2-1db4-4cc8-a3f1-6e82c2580b65" providerId="AD" clId="Web-{838510ED-083D-917F-3370-38069589932F}"/>
    <pc:docChg chg="addSld delSld modSld sldOrd addMainMaster delMainMaster">
      <pc:chgData name="Borsi Chiara" userId="S::chiara.borsi@studenti.unipd.it::c6b14bd2-1db4-4cc8-a3f1-6e82c2580b65" providerId="AD" clId="Web-{838510ED-083D-917F-3370-38069589932F}" dt="2023-12-04T09:49:26.400" v="370" actId="1076"/>
      <pc:docMkLst>
        <pc:docMk/>
      </pc:docMkLst>
      <pc:sldChg chg="addSp delSp modSp mod modClrScheme delDesignElem chgLayout">
        <pc:chgData name="Borsi Chiara" userId="S::chiara.borsi@studenti.unipd.it::c6b14bd2-1db4-4cc8-a3f1-6e82c2580b65" providerId="AD" clId="Web-{838510ED-083D-917F-3370-38069589932F}" dt="2023-12-04T09:15:12.605" v="1"/>
        <pc:sldMkLst>
          <pc:docMk/>
          <pc:sldMk cId="1291435722" sldId="256"/>
        </pc:sldMkLst>
        <pc:spChg chg="mod ord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1291435722" sldId="256"/>
            <ac:spMk id="2" creationId="{41FF5690-BFA4-45F2-9C78-50B167E23F2C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1291435722" sldId="256"/>
            <ac:spMk id="9" creationId="{5964CBE2-084A-47DF-A704-CF5F6217B569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1291435722" sldId="256"/>
            <ac:spMk id="11" creationId="{686A5CBB-E03B-4019-8BCD-78975D39E48C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1291435722" sldId="256"/>
            <ac:spMk id="13" creationId="{94993204-9792-4E61-A83C-73D4379E2B1C}"/>
          </ac:spMkLst>
        </pc:spChg>
      </pc:sldChg>
      <pc:sldChg chg="addSp delSp modSp mod modClrScheme delDesignElem chgLayout">
        <pc:chgData name="Borsi Chiara" userId="S::chiara.borsi@studenti.unipd.it::c6b14bd2-1db4-4cc8-a3f1-6e82c2580b65" providerId="AD" clId="Web-{838510ED-083D-917F-3370-38069589932F}" dt="2023-12-04T09:15:12.605" v="1"/>
        <pc:sldMkLst>
          <pc:docMk/>
          <pc:sldMk cId="3960433277" sldId="257"/>
        </pc:sldMkLst>
        <pc:spChg chg="mod ord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3960433277" sldId="257"/>
            <ac:spMk id="2" creationId="{D405D43D-9040-9E09-1387-A71BEEE54E53}"/>
          </ac:spMkLst>
        </pc:spChg>
        <pc:spChg chg="mod ord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3960433277" sldId="257"/>
            <ac:spMk id="3" creationId="{0F3CED8E-BD37-D534-A87C-10946AB90ED7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3960433277" sldId="257"/>
            <ac:spMk id="19" creationId="{7FF47CB7-972F-479F-A36D-9E72D26EC8DA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3960433277" sldId="257"/>
            <ac:spMk id="20" creationId="{0D153B68-5844-490D-8E67-F616D6D721CA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3960433277" sldId="257"/>
            <ac:spMk id="21" creationId="{9A0D773F-7A7D-4DBB-9DEA-86BB8B8F4BC8}"/>
          </ac:spMkLst>
        </pc:spChg>
      </pc:sldChg>
      <pc:sldChg chg="addSp delSp modSp del mod modClrScheme delDesignElem chgLayout">
        <pc:chgData name="Borsi Chiara" userId="S::chiara.borsi@studenti.unipd.it::c6b14bd2-1db4-4cc8-a3f1-6e82c2580b65" providerId="AD" clId="Web-{838510ED-083D-917F-3370-38069589932F}" dt="2023-12-04T09:25:11.251" v="88"/>
        <pc:sldMkLst>
          <pc:docMk/>
          <pc:sldMk cId="2232780334" sldId="258"/>
        </pc:sldMkLst>
        <pc:spChg chg="mod ord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2232780334" sldId="258"/>
            <ac:spMk id="2" creationId="{2502B17E-B3DE-62AA-6DE9-964291BD2AF5}"/>
          </ac:spMkLst>
        </pc:spChg>
        <pc:spChg chg="mod">
          <ac:chgData name="Borsi Chiara" userId="S::chiara.borsi@studenti.unipd.it::c6b14bd2-1db4-4cc8-a3f1-6e82c2580b65" providerId="AD" clId="Web-{838510ED-083D-917F-3370-38069589932F}" dt="2023-12-04T09:20:52.602" v="64" actId="1076"/>
          <ac:spMkLst>
            <pc:docMk/>
            <pc:sldMk cId="2232780334" sldId="258"/>
            <ac:spMk id="13" creationId="{BD3FAD75-3D37-EE59-1DED-0B7E2AD8DE51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2232780334" sldId="258"/>
            <ac:spMk id="24" creationId="{55F7ABCA-A68A-47DD-B732-76FF34C6FB7D}"/>
          </ac:spMkLst>
        </pc:spChg>
        <pc:graphicFrameChg chg="mod ord">
          <ac:chgData name="Borsi Chiara" userId="S::chiara.borsi@studenti.unipd.it::c6b14bd2-1db4-4cc8-a3f1-6e82c2580b65" providerId="AD" clId="Web-{838510ED-083D-917F-3370-38069589932F}" dt="2023-12-04T09:15:12.605" v="1"/>
          <ac:graphicFrameMkLst>
            <pc:docMk/>
            <pc:sldMk cId="2232780334" sldId="258"/>
            <ac:graphicFrameMk id="26" creationId="{9EA864F1-6486-3F3C-0F6B-9D02EF436487}"/>
          </ac:graphicFrameMkLst>
        </pc:graphicFrameChg>
      </pc:sldChg>
      <pc:sldChg chg="modSp del mod modClrScheme chgLayout">
        <pc:chgData name="Borsi Chiara" userId="S::chiara.borsi@studenti.unipd.it::c6b14bd2-1db4-4cc8-a3f1-6e82c2580b65" providerId="AD" clId="Web-{838510ED-083D-917F-3370-38069589932F}" dt="2023-12-04T09:38:42.375" v="181"/>
        <pc:sldMkLst>
          <pc:docMk/>
          <pc:sldMk cId="1652667006" sldId="259"/>
        </pc:sldMkLst>
        <pc:spChg chg="mod ord">
          <ac:chgData name="Borsi Chiara" userId="S::chiara.borsi@studenti.unipd.it::c6b14bd2-1db4-4cc8-a3f1-6e82c2580b65" providerId="AD" clId="Web-{838510ED-083D-917F-3370-38069589932F}" dt="2023-12-04T09:33:48.880" v="129" actId="20577"/>
          <ac:spMkLst>
            <pc:docMk/>
            <pc:sldMk cId="1652667006" sldId="259"/>
            <ac:spMk id="2" creationId="{2ABBA88D-46FF-4976-A6D0-D1094AA72215}"/>
          </ac:spMkLst>
        </pc:spChg>
        <pc:spChg chg="mod ord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1652667006" sldId="259"/>
            <ac:spMk id="3" creationId="{33E5CF16-A4D9-21FC-8594-89B467CD7378}"/>
          </ac:spMkLst>
        </pc:spChg>
      </pc:sldChg>
      <pc:sldChg chg="addSp delSp modSp mod modClrScheme delDesignElem chgLayout">
        <pc:chgData name="Borsi Chiara" userId="S::chiara.borsi@studenti.unipd.it::c6b14bd2-1db4-4cc8-a3f1-6e82c2580b65" providerId="AD" clId="Web-{838510ED-083D-917F-3370-38069589932F}" dt="2023-12-04T09:15:12.605" v="1"/>
        <pc:sldMkLst>
          <pc:docMk/>
          <pc:sldMk cId="1177964602" sldId="261"/>
        </pc:sldMkLst>
        <pc:spChg chg="mod ord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1177964602" sldId="261"/>
            <ac:spMk id="2" creationId="{D405D43D-9040-9E09-1387-A71BEEE54E53}"/>
          </ac:spMkLst>
        </pc:spChg>
        <pc:spChg chg="mod ord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1177964602" sldId="261"/>
            <ac:spMk id="3" creationId="{0F3CED8E-BD37-D534-A87C-10946AB90ED7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1177964602" sldId="261"/>
            <ac:spMk id="19" creationId="{7FF47CB7-972F-479F-A36D-9E72D26EC8DA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1177964602" sldId="261"/>
            <ac:spMk id="20" creationId="{0D153B68-5844-490D-8E67-F616D6D721CA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1177964602" sldId="261"/>
            <ac:spMk id="21" creationId="{9A0D773F-7A7D-4DBB-9DEA-86BB8B8F4BC8}"/>
          </ac:spMkLst>
        </pc:spChg>
      </pc:sldChg>
      <pc:sldChg chg="addSp delSp modSp mod modClrScheme delDesignElem chgLayout">
        <pc:chgData name="Borsi Chiara" userId="S::chiara.borsi@studenti.unipd.it::c6b14bd2-1db4-4cc8-a3f1-6e82c2580b65" providerId="AD" clId="Web-{838510ED-083D-917F-3370-38069589932F}" dt="2023-12-04T09:15:12.605" v="1"/>
        <pc:sldMkLst>
          <pc:docMk/>
          <pc:sldMk cId="3317766841" sldId="262"/>
        </pc:sldMkLst>
        <pc:spChg chg="mod ord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3317766841" sldId="262"/>
            <ac:spMk id="2" creationId="{D405D43D-9040-9E09-1387-A71BEEE54E53}"/>
          </ac:spMkLst>
        </pc:spChg>
        <pc:spChg chg="mod ord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3317766841" sldId="262"/>
            <ac:spMk id="3" creationId="{0F3CED8E-BD37-D534-A87C-10946AB90ED7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3317766841" sldId="262"/>
            <ac:spMk id="19" creationId="{7FF47CB7-972F-479F-A36D-9E72D26EC8DA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3317766841" sldId="262"/>
            <ac:spMk id="20" creationId="{0D153B68-5844-490D-8E67-F616D6D721CA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3317766841" sldId="262"/>
            <ac:spMk id="21" creationId="{9A0D773F-7A7D-4DBB-9DEA-86BB8B8F4BC8}"/>
          </ac:spMkLst>
        </pc:spChg>
      </pc:sldChg>
      <pc:sldChg chg="addSp delSp modSp mod modClrScheme delDesignElem chgLayout">
        <pc:chgData name="Borsi Chiara" userId="S::chiara.borsi@studenti.unipd.it::c6b14bd2-1db4-4cc8-a3f1-6e82c2580b65" providerId="AD" clId="Web-{838510ED-083D-917F-3370-38069589932F}" dt="2023-12-04T09:15:12.605" v="1"/>
        <pc:sldMkLst>
          <pc:docMk/>
          <pc:sldMk cId="250872293" sldId="263"/>
        </pc:sldMkLst>
        <pc:spChg chg="mod ord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250872293" sldId="263"/>
            <ac:spMk id="2" creationId="{D405D43D-9040-9E09-1387-A71BEEE54E53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250872293" sldId="263"/>
            <ac:spMk id="19" creationId="{7FF47CB7-972F-479F-A36D-9E72D26EC8DA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250872293" sldId="263"/>
            <ac:spMk id="20" creationId="{0D153B68-5844-490D-8E67-F616D6D721CA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250872293" sldId="263"/>
            <ac:spMk id="21" creationId="{9A0D773F-7A7D-4DBB-9DEA-86BB8B8F4BC8}"/>
          </ac:spMkLst>
        </pc:spChg>
      </pc:sldChg>
      <pc:sldChg chg="addSp delSp modSp mod modClrScheme delDesignElem chgLayout">
        <pc:chgData name="Borsi Chiara" userId="S::chiara.borsi@studenti.unipd.it::c6b14bd2-1db4-4cc8-a3f1-6e82c2580b65" providerId="AD" clId="Web-{838510ED-083D-917F-3370-38069589932F}" dt="2023-12-04T09:15:12.605" v="1"/>
        <pc:sldMkLst>
          <pc:docMk/>
          <pc:sldMk cId="1733318604" sldId="264"/>
        </pc:sldMkLst>
        <pc:spChg chg="mod ord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1733318604" sldId="264"/>
            <ac:spMk id="2" creationId="{D405D43D-9040-9E09-1387-A71BEEE54E53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1733318604" sldId="264"/>
            <ac:spMk id="19" creationId="{7FF47CB7-972F-479F-A36D-9E72D26EC8DA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1733318604" sldId="264"/>
            <ac:spMk id="20" creationId="{0D153B68-5844-490D-8E67-F616D6D721CA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1733318604" sldId="264"/>
            <ac:spMk id="21" creationId="{9A0D773F-7A7D-4DBB-9DEA-86BB8B8F4BC8}"/>
          </ac:spMkLst>
        </pc:spChg>
      </pc:sldChg>
      <pc:sldChg chg="addSp delSp modSp mod modClrScheme delDesignElem chgLayout">
        <pc:chgData name="Borsi Chiara" userId="S::chiara.borsi@studenti.unipd.it::c6b14bd2-1db4-4cc8-a3f1-6e82c2580b65" providerId="AD" clId="Web-{838510ED-083D-917F-3370-38069589932F}" dt="2023-12-04T09:15:12.605" v="1"/>
        <pc:sldMkLst>
          <pc:docMk/>
          <pc:sldMk cId="2931601029" sldId="265"/>
        </pc:sldMkLst>
        <pc:spChg chg="mod ord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2931601029" sldId="265"/>
            <ac:spMk id="2" creationId="{D405D43D-9040-9E09-1387-A71BEEE54E53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2931601029" sldId="265"/>
            <ac:spMk id="19" creationId="{7FF47CB7-972F-479F-A36D-9E72D26EC8DA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2931601029" sldId="265"/>
            <ac:spMk id="20" creationId="{0D153B68-5844-490D-8E67-F616D6D721CA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2931601029" sldId="265"/>
            <ac:spMk id="21" creationId="{9A0D773F-7A7D-4DBB-9DEA-86BB8B8F4BC8}"/>
          </ac:spMkLst>
        </pc:spChg>
      </pc:sldChg>
      <pc:sldChg chg="addSp delSp modSp mod modClrScheme delDesignElem chgLayout">
        <pc:chgData name="Borsi Chiara" userId="S::chiara.borsi@studenti.unipd.it::c6b14bd2-1db4-4cc8-a3f1-6e82c2580b65" providerId="AD" clId="Web-{838510ED-083D-917F-3370-38069589932F}" dt="2023-12-04T09:15:12.605" v="1"/>
        <pc:sldMkLst>
          <pc:docMk/>
          <pc:sldMk cId="2072472292" sldId="266"/>
        </pc:sldMkLst>
        <pc:spChg chg="mod ord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2072472292" sldId="266"/>
            <ac:spMk id="2" creationId="{CECE2D43-69CE-2040-0EE7-CB6C8BC051A4}"/>
          </ac:spMkLst>
        </pc:spChg>
        <pc:spChg chg="mod ord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2072472292" sldId="266"/>
            <ac:spMk id="3" creationId="{3D2B74C9-2B54-8368-CE1C-CE12D2354E76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2072472292" sldId="266"/>
            <ac:spMk id="8" creationId="{18873D23-2DCF-4B31-A009-95721C06E8E1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2072472292" sldId="266"/>
            <ac:spMk id="10" creationId="{C13EF075-D4EF-4929-ADBC-91B27DA19955}"/>
          </ac:spMkLst>
        </pc:spChg>
        <pc:grpChg chg="add del">
          <ac:chgData name="Borsi Chiara" userId="S::chiara.borsi@studenti.unipd.it::c6b14bd2-1db4-4cc8-a3f1-6e82c2580b65" providerId="AD" clId="Web-{838510ED-083D-917F-3370-38069589932F}" dt="2023-12-04T09:15:12.605" v="1"/>
          <ac:grpSpMkLst>
            <pc:docMk/>
            <pc:sldMk cId="2072472292" sldId="266"/>
            <ac:grpSpMk id="12" creationId="{DAA26DFA-AAB2-4973-9C17-16D587C7B198}"/>
          </ac:grpSpMkLst>
        </pc:grpChg>
      </pc:sldChg>
      <pc:sldChg chg="addSp delSp modSp mod modClrScheme delDesignElem chgLayout">
        <pc:chgData name="Borsi Chiara" userId="S::chiara.borsi@studenti.unipd.it::c6b14bd2-1db4-4cc8-a3f1-6e82c2580b65" providerId="AD" clId="Web-{838510ED-083D-917F-3370-38069589932F}" dt="2023-12-04T09:15:12.605" v="1"/>
        <pc:sldMkLst>
          <pc:docMk/>
          <pc:sldMk cId="2457801902" sldId="267"/>
        </pc:sldMkLst>
        <pc:spChg chg="add del">
          <ac:chgData name="Borsi Chiara" userId="S::chiara.borsi@studenti.unipd.it::c6b14bd2-1db4-4cc8-a3f1-6e82c2580b65" providerId="AD" clId="Web-{838510ED-083D-917F-3370-38069589932F}" dt="2023-12-04T09:15:12.605" v="1"/>
          <ac:spMkLst>
            <pc:docMk/>
            <pc:sldMk cId="2457801902" sldId="267"/>
            <ac:spMk id="10" creationId="{A2F42F6F-FDA2-4441-805F-CF30FBC9915B}"/>
          </ac:spMkLst>
        </pc:spChg>
        <pc:grpChg chg="add del">
          <ac:chgData name="Borsi Chiara" userId="S::chiara.borsi@studenti.unipd.it::c6b14bd2-1db4-4cc8-a3f1-6e82c2580b65" providerId="AD" clId="Web-{838510ED-083D-917F-3370-38069589932F}" dt="2023-12-04T09:15:12.605" v="1"/>
          <ac:grpSpMkLst>
            <pc:docMk/>
            <pc:sldMk cId="2457801902" sldId="267"/>
            <ac:grpSpMk id="12" creationId="{18226A8C-7793-4AE1-93F3-C51E771AB9F9}"/>
          </ac:grpSpMkLst>
        </pc:grpChg>
        <pc:picChg chg="mod ord">
          <ac:chgData name="Borsi Chiara" userId="S::chiara.borsi@studenti.unipd.it::c6b14bd2-1db4-4cc8-a3f1-6e82c2580b65" providerId="AD" clId="Web-{838510ED-083D-917F-3370-38069589932F}" dt="2023-12-04T09:15:12.605" v="1"/>
          <ac:picMkLst>
            <pc:docMk/>
            <pc:sldMk cId="2457801902" sldId="267"/>
            <ac:picMk id="4" creationId="{A30206DF-A372-8056-BA9E-0B1E525E7641}"/>
          </ac:picMkLst>
        </pc:picChg>
      </pc:sldChg>
      <pc:sldChg chg="addSp delSp modSp add replId">
        <pc:chgData name="Borsi Chiara" userId="S::chiara.borsi@studenti.unipd.it::c6b14bd2-1db4-4cc8-a3f1-6e82c2580b65" providerId="AD" clId="Web-{838510ED-083D-917F-3370-38069589932F}" dt="2023-12-04T09:32:32.440" v="127" actId="14100"/>
        <pc:sldMkLst>
          <pc:docMk/>
          <pc:sldMk cId="522419476" sldId="268"/>
        </pc:sldMkLst>
        <pc:spChg chg="mod">
          <ac:chgData name="Borsi Chiara" userId="S::chiara.borsi@studenti.unipd.it::c6b14bd2-1db4-4cc8-a3f1-6e82c2580b65" providerId="AD" clId="Web-{838510ED-083D-917F-3370-38069589932F}" dt="2023-12-04T09:18:08.924" v="41" actId="1076"/>
          <ac:spMkLst>
            <pc:docMk/>
            <pc:sldMk cId="522419476" sldId="268"/>
            <ac:spMk id="2" creationId="{D405D43D-9040-9E09-1387-A71BEEE54E53}"/>
          </ac:spMkLst>
        </pc:spChg>
        <pc:spChg chg="add mod">
          <ac:chgData name="Borsi Chiara" userId="S::chiara.borsi@studenti.unipd.it::c6b14bd2-1db4-4cc8-a3f1-6e82c2580b65" providerId="AD" clId="Web-{838510ED-083D-917F-3370-38069589932F}" dt="2023-12-04T09:26:57.740" v="109" actId="1076"/>
          <ac:spMkLst>
            <pc:docMk/>
            <pc:sldMk cId="522419476" sldId="268"/>
            <ac:spMk id="4" creationId="{C6EAB2A3-F53C-B3AE-0A4A-19BBF6092358}"/>
          </ac:spMkLst>
        </pc:spChg>
        <pc:spChg chg="del mod">
          <ac:chgData name="Borsi Chiara" userId="S::chiara.borsi@studenti.unipd.it::c6b14bd2-1db4-4cc8-a3f1-6e82c2580b65" providerId="AD" clId="Web-{838510ED-083D-917F-3370-38069589932F}" dt="2023-12-04T09:16:24.920" v="8"/>
          <ac:spMkLst>
            <pc:docMk/>
            <pc:sldMk cId="522419476" sldId="268"/>
            <ac:spMk id="5" creationId="{FCC98B2C-0C26-5E26-8FE5-DDF1A2A628C7}"/>
          </ac:spMkLst>
        </pc:spChg>
        <pc:spChg chg="add mod">
          <ac:chgData name="Borsi Chiara" userId="S::chiara.borsi@studenti.unipd.it::c6b14bd2-1db4-4cc8-a3f1-6e82c2580b65" providerId="AD" clId="Web-{838510ED-083D-917F-3370-38069589932F}" dt="2023-12-04T09:18:53.863" v="44" actId="1076"/>
          <ac:spMkLst>
            <pc:docMk/>
            <pc:sldMk cId="522419476" sldId="268"/>
            <ac:spMk id="7" creationId="{0C353F77-0BDB-B699-61C0-8FEBEEE13D59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9:28.099" v="46"/>
          <ac:spMkLst>
            <pc:docMk/>
            <pc:sldMk cId="522419476" sldId="268"/>
            <ac:spMk id="9" creationId="{0240FB5F-6ADE-70D2-55EA-6997D4C6B57B}"/>
          </ac:spMkLst>
        </pc:spChg>
        <pc:spChg chg="add del">
          <ac:chgData name="Borsi Chiara" userId="S::chiara.borsi@studenti.unipd.it::c6b14bd2-1db4-4cc8-a3f1-6e82c2580b65" providerId="AD" clId="Web-{838510ED-083D-917F-3370-38069589932F}" dt="2023-12-04T09:19:44.849" v="53"/>
          <ac:spMkLst>
            <pc:docMk/>
            <pc:sldMk cId="522419476" sldId="268"/>
            <ac:spMk id="10" creationId="{CA4F34FF-EC33-E787-EAB3-E9213419419D}"/>
          </ac:spMkLst>
        </pc:spChg>
        <pc:spChg chg="add mod">
          <ac:chgData name="Borsi Chiara" userId="S::chiara.borsi@studenti.unipd.it::c6b14bd2-1db4-4cc8-a3f1-6e82c2580b65" providerId="AD" clId="Web-{838510ED-083D-917F-3370-38069589932F}" dt="2023-12-04T09:19:59.709" v="59" actId="1076"/>
          <ac:spMkLst>
            <pc:docMk/>
            <pc:sldMk cId="522419476" sldId="268"/>
            <ac:spMk id="12" creationId="{1FC1B519-5884-B75E-EBB8-564AFBE0FC32}"/>
          </ac:spMkLst>
        </pc:spChg>
        <pc:spChg chg="add mod">
          <ac:chgData name="Borsi Chiara" userId="S::chiara.borsi@studenti.unipd.it::c6b14bd2-1db4-4cc8-a3f1-6e82c2580b65" providerId="AD" clId="Web-{838510ED-083D-917F-3370-38069589932F}" dt="2023-12-04T09:19:55.506" v="58" actId="1076"/>
          <ac:spMkLst>
            <pc:docMk/>
            <pc:sldMk cId="522419476" sldId="268"/>
            <ac:spMk id="14" creationId="{9917A513-21D0-9F7F-AB6D-08BC5B502CDB}"/>
          </ac:spMkLst>
        </pc:spChg>
        <pc:spChg chg="add mod">
          <ac:chgData name="Borsi Chiara" userId="S::chiara.borsi@studenti.unipd.it::c6b14bd2-1db4-4cc8-a3f1-6e82c2580b65" providerId="AD" clId="Web-{838510ED-083D-917F-3370-38069589932F}" dt="2023-12-04T09:21:05.055" v="66" actId="1076"/>
          <ac:spMkLst>
            <pc:docMk/>
            <pc:sldMk cId="522419476" sldId="268"/>
            <ac:spMk id="23" creationId="{53480E79-085D-ACC3-34C7-A0AF35FD9D92}"/>
          </ac:spMkLst>
        </pc:spChg>
        <pc:spChg chg="add mod">
          <ac:chgData name="Borsi Chiara" userId="S::chiara.borsi@studenti.unipd.it::c6b14bd2-1db4-4cc8-a3f1-6e82c2580b65" providerId="AD" clId="Web-{838510ED-083D-917F-3370-38069589932F}" dt="2023-12-04T09:20:34.195" v="62" actId="1076"/>
          <ac:spMkLst>
            <pc:docMk/>
            <pc:sldMk cId="522419476" sldId="268"/>
            <ac:spMk id="24" creationId="{81F99F06-9182-5911-EB52-6090EBE0E630}"/>
          </ac:spMkLst>
        </pc:spChg>
        <pc:spChg chg="add mod">
          <ac:chgData name="Borsi Chiara" userId="S::chiara.borsi@studenti.unipd.it::c6b14bd2-1db4-4cc8-a3f1-6e82c2580b65" providerId="AD" clId="Web-{838510ED-083D-917F-3370-38069589932F}" dt="2023-12-04T09:21:24.931" v="71" actId="1076"/>
          <ac:spMkLst>
            <pc:docMk/>
            <pc:sldMk cId="522419476" sldId="268"/>
            <ac:spMk id="25" creationId="{9B8C3693-682F-7998-654C-5CE2FEFE521C}"/>
          </ac:spMkLst>
        </pc:spChg>
        <pc:graphicFrameChg chg="add del mod">
          <ac:chgData name="Borsi Chiara" userId="S::chiara.borsi@studenti.unipd.it::c6b14bd2-1db4-4cc8-a3f1-6e82c2580b65" providerId="AD" clId="Web-{838510ED-083D-917F-3370-38069589932F}" dt="2023-12-04T09:24:48.954" v="87"/>
          <ac:graphicFrameMkLst>
            <pc:docMk/>
            <pc:sldMk cId="522419476" sldId="268"/>
            <ac:graphicFrameMk id="27" creationId="{E153E6DF-3326-DDD4-311E-DB3CCE93AD8E}"/>
          </ac:graphicFrameMkLst>
        </pc:graphicFrameChg>
        <pc:picChg chg="del">
          <ac:chgData name="Borsi Chiara" userId="S::chiara.borsi@studenti.unipd.it::c6b14bd2-1db4-4cc8-a3f1-6e82c2580b65" providerId="AD" clId="Web-{838510ED-083D-917F-3370-38069589932F}" dt="2023-12-04T09:16:14.623" v="4"/>
          <ac:picMkLst>
            <pc:docMk/>
            <pc:sldMk cId="522419476" sldId="268"/>
            <ac:picMk id="6" creationId="{7A22CB12-C989-3B87-4948-12918655CCE2}"/>
          </ac:picMkLst>
        </pc:picChg>
        <pc:picChg chg="del">
          <ac:chgData name="Borsi Chiara" userId="S::chiara.borsi@studenti.unipd.it::c6b14bd2-1db4-4cc8-a3f1-6e82c2580b65" providerId="AD" clId="Web-{838510ED-083D-917F-3370-38069589932F}" dt="2023-12-04T09:16:11.685" v="3"/>
          <ac:picMkLst>
            <pc:docMk/>
            <pc:sldMk cId="522419476" sldId="268"/>
            <ac:picMk id="8" creationId="{FA11941A-2F4D-9736-F0E6-C56578B1F6A9}"/>
          </ac:picMkLst>
        </pc:picChg>
        <pc:picChg chg="add mod">
          <ac:chgData name="Borsi Chiara" userId="S::chiara.borsi@studenti.unipd.it::c6b14bd2-1db4-4cc8-a3f1-6e82c2580b65" providerId="AD" clId="Web-{838510ED-083D-917F-3370-38069589932F}" dt="2023-12-04T09:21:01.430" v="65" actId="1076"/>
          <ac:picMkLst>
            <pc:docMk/>
            <pc:sldMk cId="522419476" sldId="268"/>
            <ac:picMk id="16" creationId="{3E8E45A1-6DD4-C0A7-0499-9D305E8EE18B}"/>
          </ac:picMkLst>
        </pc:picChg>
        <pc:picChg chg="add mod">
          <ac:chgData name="Borsi Chiara" userId="S::chiara.borsi@studenti.unipd.it::c6b14bd2-1db4-4cc8-a3f1-6e82c2580b65" providerId="AD" clId="Web-{838510ED-083D-917F-3370-38069589932F}" dt="2023-12-04T09:21:08.086" v="67" actId="1076"/>
          <ac:picMkLst>
            <pc:docMk/>
            <pc:sldMk cId="522419476" sldId="268"/>
            <ac:picMk id="18" creationId="{C00800AA-D200-CEE8-D8F9-D6FD2D2F0A39}"/>
          </ac:picMkLst>
        </pc:picChg>
        <pc:picChg chg="add mod">
          <ac:chgData name="Borsi Chiara" userId="S::chiara.borsi@studenti.unipd.it::c6b14bd2-1db4-4cc8-a3f1-6e82c2580b65" providerId="AD" clId="Web-{838510ED-083D-917F-3370-38069589932F}" dt="2023-12-04T09:30:37.904" v="120" actId="1076"/>
          <ac:picMkLst>
            <pc:docMk/>
            <pc:sldMk cId="522419476" sldId="268"/>
            <ac:picMk id="60" creationId="{F4242404-136A-3DA6-4B0C-45422E6C1C59}"/>
          </ac:picMkLst>
        </pc:picChg>
        <pc:picChg chg="add mod">
          <ac:chgData name="Borsi Chiara" userId="S::chiara.borsi@studenti.unipd.it::c6b14bd2-1db4-4cc8-a3f1-6e82c2580b65" providerId="AD" clId="Web-{838510ED-083D-917F-3370-38069589932F}" dt="2023-12-04T09:30:43.576" v="122"/>
          <ac:picMkLst>
            <pc:docMk/>
            <pc:sldMk cId="522419476" sldId="268"/>
            <ac:picMk id="61" creationId="{11507B2F-983F-2979-C8E2-8745CA6605A9}"/>
          </ac:picMkLst>
        </pc:picChg>
        <pc:picChg chg="add mod">
          <ac:chgData name="Borsi Chiara" userId="S::chiara.borsi@studenti.unipd.it::c6b14bd2-1db4-4cc8-a3f1-6e82c2580b65" providerId="AD" clId="Web-{838510ED-083D-917F-3370-38069589932F}" dt="2023-12-04T09:32:32.440" v="127" actId="14100"/>
          <ac:picMkLst>
            <pc:docMk/>
            <pc:sldMk cId="522419476" sldId="268"/>
            <ac:picMk id="62" creationId="{B361E23B-FE5F-5D8B-72C4-41312611183F}"/>
          </ac:picMkLst>
        </pc:picChg>
      </pc:sldChg>
      <pc:sldChg chg="addSp delSp modSp add ord replId">
        <pc:chgData name="Borsi Chiara" userId="S::chiara.borsi@studenti.unipd.it::c6b14bd2-1db4-4cc8-a3f1-6e82c2580b65" providerId="AD" clId="Web-{838510ED-083D-917F-3370-38069589932F}" dt="2023-12-04T09:47:22.614" v="342" actId="1076"/>
        <pc:sldMkLst>
          <pc:docMk/>
          <pc:sldMk cId="434138290" sldId="269"/>
        </pc:sldMkLst>
        <pc:spChg chg="mod">
          <ac:chgData name="Borsi Chiara" userId="S::chiara.borsi@studenti.unipd.it::c6b14bd2-1db4-4cc8-a3f1-6e82c2580b65" providerId="AD" clId="Web-{838510ED-083D-917F-3370-38069589932F}" dt="2023-12-04T09:40:04.191" v="196" actId="1076"/>
          <ac:spMkLst>
            <pc:docMk/>
            <pc:sldMk cId="434138290" sldId="269"/>
            <ac:spMk id="2" creationId="{D405D43D-9040-9E09-1387-A71BEEE54E53}"/>
          </ac:spMkLst>
        </pc:spChg>
        <pc:spChg chg="del mod">
          <ac:chgData name="Borsi Chiara" userId="S::chiara.borsi@studenti.unipd.it::c6b14bd2-1db4-4cc8-a3f1-6e82c2580b65" providerId="AD" clId="Web-{838510ED-083D-917F-3370-38069589932F}" dt="2023-12-04T09:35:04.977" v="144"/>
          <ac:spMkLst>
            <pc:docMk/>
            <pc:sldMk cId="434138290" sldId="269"/>
            <ac:spMk id="5" creationId="{FCC98B2C-0C26-5E26-8FE5-DDF1A2A628C7}"/>
          </ac:spMkLst>
        </pc:spChg>
        <pc:spChg chg="add mod">
          <ac:chgData name="Borsi Chiara" userId="S::chiara.borsi@studenti.unipd.it::c6b14bd2-1db4-4cc8-a3f1-6e82c2580b65" providerId="AD" clId="Web-{838510ED-083D-917F-3370-38069589932F}" dt="2023-12-04T09:47:13.129" v="339" actId="20577"/>
          <ac:spMkLst>
            <pc:docMk/>
            <pc:sldMk cId="434138290" sldId="269"/>
            <ac:spMk id="7" creationId="{0E9F854A-17D2-A108-8538-869EE969DFCC}"/>
          </ac:spMkLst>
        </pc:spChg>
        <pc:picChg chg="add del mod">
          <ac:chgData name="Borsi Chiara" userId="S::chiara.borsi@studenti.unipd.it::c6b14bd2-1db4-4cc8-a3f1-6e82c2580b65" providerId="AD" clId="Web-{838510ED-083D-917F-3370-38069589932F}" dt="2023-12-04T09:34:59.930" v="143"/>
          <ac:picMkLst>
            <pc:docMk/>
            <pc:sldMk cId="434138290" sldId="269"/>
            <ac:picMk id="4" creationId="{641450C1-0276-857B-5B34-BBA939AEE39A}"/>
          </ac:picMkLst>
        </pc:picChg>
        <pc:picChg chg="del mod">
          <ac:chgData name="Borsi Chiara" userId="S::chiara.borsi@studenti.unipd.it::c6b14bd2-1db4-4cc8-a3f1-6e82c2580b65" providerId="AD" clId="Web-{838510ED-083D-917F-3370-38069589932F}" dt="2023-12-04T09:34:32.397" v="135"/>
          <ac:picMkLst>
            <pc:docMk/>
            <pc:sldMk cId="434138290" sldId="269"/>
            <ac:picMk id="6" creationId="{7A22CB12-C989-3B87-4948-12918655CCE2}"/>
          </ac:picMkLst>
        </pc:picChg>
        <pc:picChg chg="del">
          <ac:chgData name="Borsi Chiara" userId="S::chiara.borsi@studenti.unipd.it::c6b14bd2-1db4-4cc8-a3f1-6e82c2580b65" providerId="AD" clId="Web-{838510ED-083D-917F-3370-38069589932F}" dt="2023-12-04T09:34:37.710" v="136"/>
          <ac:picMkLst>
            <pc:docMk/>
            <pc:sldMk cId="434138290" sldId="269"/>
            <ac:picMk id="8" creationId="{FA11941A-2F4D-9736-F0E6-C56578B1F6A9}"/>
          </ac:picMkLst>
        </pc:picChg>
        <pc:picChg chg="add mod modCrop">
          <ac:chgData name="Borsi Chiara" userId="S::chiara.borsi@studenti.unipd.it::c6b14bd2-1db4-4cc8-a3f1-6e82c2580b65" providerId="AD" clId="Web-{838510ED-083D-917F-3370-38069589932F}" dt="2023-12-04T09:40:07.988" v="197" actId="1076"/>
          <ac:picMkLst>
            <pc:docMk/>
            <pc:sldMk cId="434138290" sldId="269"/>
            <ac:picMk id="9" creationId="{A5EB4EF2-4347-29C2-3245-BDDFE43876E5}"/>
          </ac:picMkLst>
        </pc:picChg>
        <pc:picChg chg="add del mod">
          <ac:chgData name="Borsi Chiara" userId="S::chiara.borsi@studenti.unipd.it::c6b14bd2-1db4-4cc8-a3f1-6e82c2580b65" providerId="AD" clId="Web-{838510ED-083D-917F-3370-38069589932F}" dt="2023-12-04T09:42:59.744" v="253"/>
          <ac:picMkLst>
            <pc:docMk/>
            <pc:sldMk cId="434138290" sldId="269"/>
            <ac:picMk id="10" creationId="{F8E99282-2753-14CB-B560-6DC7AA214272}"/>
          </ac:picMkLst>
        </pc:picChg>
        <pc:picChg chg="add mod">
          <ac:chgData name="Borsi Chiara" userId="S::chiara.borsi@studenti.unipd.it::c6b14bd2-1db4-4cc8-a3f1-6e82c2580b65" providerId="AD" clId="Web-{838510ED-083D-917F-3370-38069589932F}" dt="2023-12-04T09:40:17.894" v="199" actId="1076"/>
          <ac:picMkLst>
            <pc:docMk/>
            <pc:sldMk cId="434138290" sldId="269"/>
            <ac:picMk id="11" creationId="{ADAEB21F-78E9-2197-40C5-AEB7EFA3D966}"/>
          </ac:picMkLst>
        </pc:picChg>
        <pc:picChg chg="add mod">
          <ac:chgData name="Borsi Chiara" userId="S::chiara.borsi@studenti.unipd.it::c6b14bd2-1db4-4cc8-a3f1-6e82c2580b65" providerId="AD" clId="Web-{838510ED-083D-917F-3370-38069589932F}" dt="2023-12-04T09:42:54.291" v="252" actId="14100"/>
          <ac:picMkLst>
            <pc:docMk/>
            <pc:sldMk cId="434138290" sldId="269"/>
            <ac:picMk id="12" creationId="{91F6A7CD-F7DF-441F-58BA-C691EBA2736E}"/>
          </ac:picMkLst>
        </pc:picChg>
        <pc:picChg chg="add mod">
          <ac:chgData name="Borsi Chiara" userId="S::chiara.borsi@studenti.unipd.it::c6b14bd2-1db4-4cc8-a3f1-6e82c2580b65" providerId="AD" clId="Web-{838510ED-083D-917F-3370-38069589932F}" dt="2023-12-04T09:47:22.614" v="342" actId="1076"/>
          <ac:picMkLst>
            <pc:docMk/>
            <pc:sldMk cId="434138290" sldId="269"/>
            <ac:picMk id="13" creationId="{73AD5D96-41F0-EEFA-B376-69E73E72AE9C}"/>
          </ac:picMkLst>
        </pc:picChg>
      </pc:sldChg>
      <pc:sldChg chg="addSp delSp modSp add ord replId">
        <pc:chgData name="Borsi Chiara" userId="S::chiara.borsi@studenti.unipd.it::c6b14bd2-1db4-4cc8-a3f1-6e82c2580b65" providerId="AD" clId="Web-{838510ED-083D-917F-3370-38069589932F}" dt="2023-12-04T09:49:26.400" v="370" actId="1076"/>
        <pc:sldMkLst>
          <pc:docMk/>
          <pc:sldMk cId="2072556190" sldId="270"/>
        </pc:sldMkLst>
        <pc:spChg chg="del mod">
          <ac:chgData name="Borsi Chiara" userId="S::chiara.borsi@studenti.unipd.it::c6b14bd2-1db4-4cc8-a3f1-6e82c2580b65" providerId="AD" clId="Web-{838510ED-083D-917F-3370-38069589932F}" dt="2023-12-04T09:41:13.865" v="211"/>
          <ac:spMkLst>
            <pc:docMk/>
            <pc:sldMk cId="2072556190" sldId="270"/>
            <ac:spMk id="2" creationId="{D405D43D-9040-9E09-1387-A71BEEE54E53}"/>
          </ac:spMkLst>
        </pc:spChg>
        <pc:spChg chg="add mod">
          <ac:chgData name="Borsi Chiara" userId="S::chiara.borsi@studenti.unipd.it::c6b14bd2-1db4-4cc8-a3f1-6e82c2580b65" providerId="AD" clId="Web-{838510ED-083D-917F-3370-38069589932F}" dt="2023-12-04T09:48:19.444" v="361" actId="20577"/>
          <ac:spMkLst>
            <pc:docMk/>
            <pc:sldMk cId="2072556190" sldId="270"/>
            <ac:spMk id="4" creationId="{9C629750-93AB-2495-7308-57B976D6BC4D}"/>
          </ac:spMkLst>
        </pc:spChg>
        <pc:spChg chg="del mod">
          <ac:chgData name="Borsi Chiara" userId="S::chiara.borsi@studenti.unipd.it::c6b14bd2-1db4-4cc8-a3f1-6e82c2580b65" providerId="AD" clId="Web-{838510ED-083D-917F-3370-38069589932F}" dt="2023-12-04T09:41:01.021" v="208"/>
          <ac:spMkLst>
            <pc:docMk/>
            <pc:sldMk cId="2072556190" sldId="270"/>
            <ac:spMk id="5" creationId="{FCC98B2C-0C26-5E26-8FE5-DDF1A2A628C7}"/>
          </ac:spMkLst>
        </pc:spChg>
        <pc:picChg chg="del">
          <ac:chgData name="Borsi Chiara" userId="S::chiara.borsi@studenti.unipd.it::c6b14bd2-1db4-4cc8-a3f1-6e82c2580b65" providerId="AD" clId="Web-{838510ED-083D-917F-3370-38069589932F}" dt="2023-12-04T09:41:04.974" v="209"/>
          <ac:picMkLst>
            <pc:docMk/>
            <pc:sldMk cId="2072556190" sldId="270"/>
            <ac:picMk id="6" creationId="{7A22CB12-C989-3B87-4948-12918655CCE2}"/>
          </ac:picMkLst>
        </pc:picChg>
        <pc:picChg chg="add mod">
          <ac:chgData name="Borsi Chiara" userId="S::chiara.borsi@studenti.unipd.it::c6b14bd2-1db4-4cc8-a3f1-6e82c2580b65" providerId="AD" clId="Web-{838510ED-083D-917F-3370-38069589932F}" dt="2023-12-04T09:49:01.414" v="364" actId="1076"/>
          <ac:picMkLst>
            <pc:docMk/>
            <pc:sldMk cId="2072556190" sldId="270"/>
            <ac:picMk id="7" creationId="{6388E2FB-6E33-7AA6-D4BE-A7F19FFA1D97}"/>
          </ac:picMkLst>
        </pc:picChg>
        <pc:picChg chg="del">
          <ac:chgData name="Borsi Chiara" userId="S::chiara.borsi@studenti.unipd.it::c6b14bd2-1db4-4cc8-a3f1-6e82c2580b65" providerId="AD" clId="Web-{838510ED-083D-917F-3370-38069589932F}" dt="2023-12-04T09:41:07.506" v="210"/>
          <ac:picMkLst>
            <pc:docMk/>
            <pc:sldMk cId="2072556190" sldId="270"/>
            <ac:picMk id="8" creationId="{FA11941A-2F4D-9736-F0E6-C56578B1F6A9}"/>
          </ac:picMkLst>
        </pc:picChg>
        <pc:picChg chg="add mod">
          <ac:chgData name="Borsi Chiara" userId="S::chiara.borsi@studenti.unipd.it::c6b14bd2-1db4-4cc8-a3f1-6e82c2580b65" providerId="AD" clId="Web-{838510ED-083D-917F-3370-38069589932F}" dt="2023-12-04T09:49:13.337" v="366" actId="1076"/>
          <ac:picMkLst>
            <pc:docMk/>
            <pc:sldMk cId="2072556190" sldId="270"/>
            <ac:picMk id="9" creationId="{8B202AEC-301F-7962-F7CA-48A3615F8600}"/>
          </ac:picMkLst>
        </pc:picChg>
        <pc:picChg chg="add mod">
          <ac:chgData name="Borsi Chiara" userId="S::chiara.borsi@studenti.unipd.it::c6b14bd2-1db4-4cc8-a3f1-6e82c2580b65" providerId="AD" clId="Web-{838510ED-083D-917F-3370-38069589932F}" dt="2023-12-04T09:49:20.181" v="368" actId="1076"/>
          <ac:picMkLst>
            <pc:docMk/>
            <pc:sldMk cId="2072556190" sldId="270"/>
            <ac:picMk id="10" creationId="{89744423-FB45-ED9E-A79D-CDCA5A1D2F0F}"/>
          </ac:picMkLst>
        </pc:picChg>
        <pc:picChg chg="add mod">
          <ac:chgData name="Borsi Chiara" userId="S::chiara.borsi@studenti.unipd.it::c6b14bd2-1db4-4cc8-a3f1-6e82c2580b65" providerId="AD" clId="Web-{838510ED-083D-917F-3370-38069589932F}" dt="2023-12-04T09:49:26.400" v="370" actId="1076"/>
          <ac:picMkLst>
            <pc:docMk/>
            <pc:sldMk cId="2072556190" sldId="270"/>
            <ac:picMk id="11" creationId="{2DAA8B60-69F1-C357-1265-D37674152BD6}"/>
          </ac:picMkLst>
        </pc:picChg>
      </pc:sldChg>
      <pc:sldMasterChg chg="add del addSldLayout delSldLayout">
        <pc:chgData name="Borsi Chiara" userId="S::chiara.borsi@studenti.unipd.it::c6b14bd2-1db4-4cc8-a3f1-6e82c2580b65" providerId="AD" clId="Web-{838510ED-083D-917F-3370-38069589932F}" dt="2023-12-04T09:15:12.605" v="1"/>
        <pc:sldMasterMkLst>
          <pc:docMk/>
          <pc:sldMasterMk cId="1801931499" sldId="2147483648"/>
        </pc:sldMasterMkLst>
        <pc:sldLayoutChg chg="add del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801931499" sldId="2147483648"/>
            <pc:sldLayoutMk cId="3186192645" sldId="2147483649"/>
          </pc:sldLayoutMkLst>
        </pc:sldLayoutChg>
        <pc:sldLayoutChg chg="add del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801931499" sldId="2147483648"/>
            <pc:sldLayoutMk cId="126318104" sldId="2147483650"/>
          </pc:sldLayoutMkLst>
        </pc:sldLayoutChg>
        <pc:sldLayoutChg chg="add del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801931499" sldId="2147483648"/>
            <pc:sldLayoutMk cId="3577393581" sldId="2147483651"/>
          </pc:sldLayoutMkLst>
        </pc:sldLayoutChg>
        <pc:sldLayoutChg chg="add del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801931499" sldId="2147483648"/>
            <pc:sldLayoutMk cId="1284089777" sldId="2147483652"/>
          </pc:sldLayoutMkLst>
        </pc:sldLayoutChg>
        <pc:sldLayoutChg chg="add del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801931499" sldId="2147483648"/>
            <pc:sldLayoutMk cId="2747982985" sldId="2147483653"/>
          </pc:sldLayoutMkLst>
        </pc:sldLayoutChg>
        <pc:sldLayoutChg chg="add del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801931499" sldId="2147483648"/>
            <pc:sldLayoutMk cId="331782546" sldId="2147483654"/>
          </pc:sldLayoutMkLst>
        </pc:sldLayoutChg>
        <pc:sldLayoutChg chg="add del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801931499" sldId="2147483648"/>
            <pc:sldLayoutMk cId="1894095149" sldId="2147483655"/>
          </pc:sldLayoutMkLst>
        </pc:sldLayoutChg>
        <pc:sldLayoutChg chg="add del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801931499" sldId="2147483648"/>
            <pc:sldLayoutMk cId="2365816325" sldId="2147483656"/>
          </pc:sldLayoutMkLst>
        </pc:sldLayoutChg>
        <pc:sldLayoutChg chg="add del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801931499" sldId="2147483648"/>
            <pc:sldLayoutMk cId="1688576698" sldId="2147483657"/>
          </pc:sldLayoutMkLst>
        </pc:sldLayoutChg>
        <pc:sldLayoutChg chg="add del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801931499" sldId="2147483648"/>
            <pc:sldLayoutMk cId="3424469029" sldId="2147483658"/>
          </pc:sldLayoutMkLst>
        </pc:sldLayoutChg>
        <pc:sldLayoutChg chg="add del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del addSldLayout delSldLayout modSldLayout">
        <pc:chgData name="Borsi Chiara" userId="S::chiara.borsi@studenti.unipd.it::c6b14bd2-1db4-4cc8-a3f1-6e82c2580b65" providerId="AD" clId="Web-{838510ED-083D-917F-3370-38069589932F}" dt="2023-12-04T09:15:12.605" v="1"/>
        <pc:sldMasterMkLst>
          <pc:docMk/>
          <pc:sldMasterMk cId="1512799965" sldId="2147483660"/>
        </pc:sldMasterMkLst>
        <pc:sldLayoutChg chg="add del mod replId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512799965" sldId="2147483660"/>
            <pc:sldLayoutMk cId="2001004909" sldId="2147483661"/>
          </pc:sldLayoutMkLst>
        </pc:sldLayoutChg>
        <pc:sldLayoutChg chg="add del mod replId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512799965" sldId="2147483660"/>
            <pc:sldLayoutMk cId="4007196130" sldId="2147483662"/>
          </pc:sldLayoutMkLst>
        </pc:sldLayoutChg>
        <pc:sldLayoutChg chg="add del mod replId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512799965" sldId="2147483660"/>
            <pc:sldLayoutMk cId="820200625" sldId="2147483663"/>
          </pc:sldLayoutMkLst>
        </pc:sldLayoutChg>
        <pc:sldLayoutChg chg="add del mod replId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512799965" sldId="2147483660"/>
            <pc:sldLayoutMk cId="3601544939" sldId="2147483664"/>
          </pc:sldLayoutMkLst>
        </pc:sldLayoutChg>
        <pc:sldLayoutChg chg="add del mod replId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512799965" sldId="2147483660"/>
            <pc:sldLayoutMk cId="3974642585" sldId="2147483665"/>
          </pc:sldLayoutMkLst>
        </pc:sldLayoutChg>
        <pc:sldLayoutChg chg="add del mod replId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512799965" sldId="2147483660"/>
            <pc:sldLayoutMk cId="487342651" sldId="2147483666"/>
          </pc:sldLayoutMkLst>
        </pc:sldLayoutChg>
        <pc:sldLayoutChg chg="add del mod replId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512799965" sldId="2147483660"/>
            <pc:sldLayoutMk cId="2239817041" sldId="2147483667"/>
          </pc:sldLayoutMkLst>
        </pc:sldLayoutChg>
        <pc:sldLayoutChg chg="add del mod replId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512799965" sldId="2147483660"/>
            <pc:sldLayoutMk cId="3441206537" sldId="2147483668"/>
          </pc:sldLayoutMkLst>
        </pc:sldLayoutChg>
        <pc:sldLayoutChg chg="add del mod replId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512799965" sldId="2147483660"/>
            <pc:sldLayoutMk cId="3472337623" sldId="2147483669"/>
          </pc:sldLayoutMkLst>
        </pc:sldLayoutChg>
        <pc:sldLayoutChg chg="add del mod replId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512799965" sldId="2147483660"/>
            <pc:sldLayoutMk cId="148687213" sldId="2147483670"/>
          </pc:sldLayoutMkLst>
        </pc:sldLayoutChg>
        <pc:sldLayoutChg chg="add del mod replId">
          <pc:chgData name="Borsi Chiara" userId="S::chiara.borsi@studenti.unipd.it::c6b14bd2-1db4-4cc8-a3f1-6e82c2580b65" providerId="AD" clId="Web-{838510ED-083D-917F-3370-38069589932F}" dt="2023-12-04T09:15:12.605" v="1"/>
          <pc:sldLayoutMkLst>
            <pc:docMk/>
            <pc:sldMasterMk cId="1512799965" sldId="2147483660"/>
            <pc:sldLayoutMk cId="1308288915" sldId="2147483671"/>
          </pc:sldLayoutMkLst>
        </pc:sldLayoutChg>
      </pc:sldMasterChg>
    </pc:docChg>
  </pc:docChgLst>
  <pc:docChgLst>
    <pc:chgData name="Spelzini Martino" userId="S::martino.spelzini@studenti.unipd.it::bda65830-ecf6-4801-94ef-f6c6c08d16c3" providerId="AD" clId="Web-{6462CB50-754D-47EB-B716-DB3E058ABA22}"/>
    <pc:docChg chg="modSld">
      <pc:chgData name="Spelzini Martino" userId="S::martino.spelzini@studenti.unipd.it::bda65830-ecf6-4801-94ef-f6c6c08d16c3" providerId="AD" clId="Web-{6462CB50-754D-47EB-B716-DB3E058ABA22}" dt="2023-11-28T14:12:39.904" v="114" actId="20577"/>
      <pc:docMkLst>
        <pc:docMk/>
      </pc:docMkLst>
      <pc:sldChg chg="modSp">
        <pc:chgData name="Spelzini Martino" userId="S::martino.spelzini@studenti.unipd.it::bda65830-ecf6-4801-94ef-f6c6c08d16c3" providerId="AD" clId="Web-{6462CB50-754D-47EB-B716-DB3E058ABA22}" dt="2023-11-28T13:13:04.851" v="90" actId="20577"/>
        <pc:sldMkLst>
          <pc:docMk/>
          <pc:sldMk cId="1291435722" sldId="256"/>
        </pc:sldMkLst>
        <pc:spChg chg="mod">
          <ac:chgData name="Spelzini Martino" userId="S::martino.spelzini@studenti.unipd.it::bda65830-ecf6-4801-94ef-f6c6c08d16c3" providerId="AD" clId="Web-{6462CB50-754D-47EB-B716-DB3E058ABA22}" dt="2023-11-28T13:11:55.021" v="37" actId="20577"/>
          <ac:spMkLst>
            <pc:docMk/>
            <pc:sldMk cId="1291435722" sldId="256"/>
            <ac:spMk id="2" creationId="{41FF5690-BFA4-45F2-9C78-50B167E23F2C}"/>
          </ac:spMkLst>
        </pc:spChg>
        <pc:spChg chg="mod">
          <ac:chgData name="Spelzini Martino" userId="S::martino.spelzini@studenti.unipd.it::bda65830-ecf6-4801-94ef-f6c6c08d16c3" providerId="AD" clId="Web-{6462CB50-754D-47EB-B716-DB3E058ABA22}" dt="2023-11-28T13:13:04.851" v="90" actId="20577"/>
          <ac:spMkLst>
            <pc:docMk/>
            <pc:sldMk cId="1291435722" sldId="256"/>
            <ac:spMk id="3" creationId="{041839F1-3407-1948-766E-6EA6E4AA54B5}"/>
          </ac:spMkLst>
        </pc:spChg>
      </pc:sldChg>
      <pc:sldChg chg="modSp">
        <pc:chgData name="Spelzini Martino" userId="S::martino.spelzini@studenti.unipd.it::bda65830-ecf6-4801-94ef-f6c6c08d16c3" providerId="AD" clId="Web-{6462CB50-754D-47EB-B716-DB3E058ABA22}" dt="2023-11-28T14:12:39.904" v="114" actId="20577"/>
        <pc:sldMkLst>
          <pc:docMk/>
          <pc:sldMk cId="3960433277" sldId="257"/>
        </pc:sldMkLst>
        <pc:spChg chg="mod">
          <ac:chgData name="Spelzini Martino" userId="S::martino.spelzini@studenti.unipd.it::bda65830-ecf6-4801-94ef-f6c6c08d16c3" providerId="AD" clId="Web-{6462CB50-754D-47EB-B716-DB3E058ABA22}" dt="2023-11-28T14:12:39.904" v="114" actId="20577"/>
          <ac:spMkLst>
            <pc:docMk/>
            <pc:sldMk cId="3960433277" sldId="257"/>
            <ac:spMk id="2" creationId="{D405D43D-9040-9E09-1387-A71BEEE54E53}"/>
          </ac:spMkLst>
        </pc:spChg>
      </pc:sldChg>
      <pc:sldChg chg="modSp">
        <pc:chgData name="Spelzini Martino" userId="S::martino.spelzini@studenti.unipd.it::bda65830-ecf6-4801-94ef-f6c6c08d16c3" providerId="AD" clId="Web-{6462CB50-754D-47EB-B716-DB3E058ABA22}" dt="2023-11-28T13:12:10.224" v="63" actId="20577"/>
        <pc:sldMkLst>
          <pc:docMk/>
          <pc:sldMk cId="2232780334" sldId="258"/>
        </pc:sldMkLst>
        <pc:spChg chg="mod">
          <ac:chgData name="Spelzini Martino" userId="S::martino.spelzini@studenti.unipd.it::bda65830-ecf6-4801-94ef-f6c6c08d16c3" providerId="AD" clId="Web-{6462CB50-754D-47EB-B716-DB3E058ABA22}" dt="2023-11-28T13:12:10.224" v="63" actId="20577"/>
          <ac:spMkLst>
            <pc:docMk/>
            <pc:sldMk cId="2232780334" sldId="258"/>
            <ac:spMk id="2" creationId="{2502B17E-B3DE-62AA-6DE9-964291BD2AF5}"/>
          </ac:spMkLst>
        </pc:spChg>
      </pc:sldChg>
    </pc:docChg>
  </pc:docChgLst>
  <pc:docChgLst>
    <pc:chgData name="Spelzini Martino" userId="S::martino.spelzini@studenti.unipd.it::bda65830-ecf6-4801-94ef-f6c6c08d16c3" providerId="AD" clId="Web-{5C6B4DFE-D0B8-1D5F-9CBA-8425D0A2C923}"/>
    <pc:docChg chg="modSld">
      <pc:chgData name="Spelzini Martino" userId="S::martino.spelzini@studenti.unipd.it::bda65830-ecf6-4801-94ef-f6c6c08d16c3" providerId="AD" clId="Web-{5C6B4DFE-D0B8-1D5F-9CBA-8425D0A2C923}" dt="2023-12-02T11:38:36.586" v="231" actId="20577"/>
      <pc:docMkLst>
        <pc:docMk/>
      </pc:docMkLst>
      <pc:sldChg chg="modSp">
        <pc:chgData name="Spelzini Martino" userId="S::martino.spelzini@studenti.unipd.it::bda65830-ecf6-4801-94ef-f6c6c08d16c3" providerId="AD" clId="Web-{5C6B4DFE-D0B8-1D5F-9CBA-8425D0A2C923}" dt="2023-12-02T11:38:36.586" v="231" actId="20577"/>
        <pc:sldMkLst>
          <pc:docMk/>
          <pc:sldMk cId="3960433277" sldId="257"/>
        </pc:sldMkLst>
        <pc:spChg chg="mod">
          <ac:chgData name="Spelzini Martino" userId="S::martino.spelzini@studenti.unipd.it::bda65830-ecf6-4801-94ef-f6c6c08d16c3" providerId="AD" clId="Web-{5C6B4DFE-D0B8-1D5F-9CBA-8425D0A2C923}" dt="2023-12-02T11:38:36.586" v="231" actId="20577"/>
          <ac:spMkLst>
            <pc:docMk/>
            <pc:sldMk cId="3960433277" sldId="257"/>
            <ac:spMk id="3" creationId="{0F3CED8E-BD37-D534-A87C-10946AB90ED7}"/>
          </ac:spMkLst>
        </pc:spChg>
      </pc:sldChg>
      <pc:sldChg chg="modSp">
        <pc:chgData name="Spelzini Martino" userId="S::martino.spelzini@studenti.unipd.it::bda65830-ecf6-4801-94ef-f6c6c08d16c3" providerId="AD" clId="Web-{5C6B4DFE-D0B8-1D5F-9CBA-8425D0A2C923}" dt="2023-12-02T10:52:44.742" v="222" actId="20577"/>
        <pc:sldMkLst>
          <pc:docMk/>
          <pc:sldMk cId="1177964602" sldId="261"/>
        </pc:sldMkLst>
        <pc:spChg chg="mod">
          <ac:chgData name="Spelzini Martino" userId="S::martino.spelzini@studenti.unipd.it::bda65830-ecf6-4801-94ef-f6c6c08d16c3" providerId="AD" clId="Web-{5C6B4DFE-D0B8-1D5F-9CBA-8425D0A2C923}" dt="2023-12-02T10:52:44.742" v="222" actId="20577"/>
          <ac:spMkLst>
            <pc:docMk/>
            <pc:sldMk cId="1177964602" sldId="261"/>
            <ac:spMk id="5" creationId="{FCC98B2C-0C26-5E26-8FE5-DDF1A2A628C7}"/>
          </ac:spMkLst>
        </pc:spChg>
        <pc:picChg chg="mod">
          <ac:chgData name="Spelzini Martino" userId="S::martino.spelzini@studenti.unipd.it::bda65830-ecf6-4801-94ef-f6c6c08d16c3" providerId="AD" clId="Web-{5C6B4DFE-D0B8-1D5F-9CBA-8425D0A2C923}" dt="2023-12-02T10:39:36.923" v="40" actId="1076"/>
          <ac:picMkLst>
            <pc:docMk/>
            <pc:sldMk cId="1177964602" sldId="261"/>
            <ac:picMk id="6" creationId="{7A22CB12-C989-3B87-4948-12918655CCE2}"/>
          </ac:picMkLst>
        </pc:picChg>
        <pc:picChg chg="mod">
          <ac:chgData name="Spelzini Martino" userId="S::martino.spelzini@studenti.unipd.it::bda65830-ecf6-4801-94ef-f6c6c08d16c3" providerId="AD" clId="Web-{5C6B4DFE-D0B8-1D5F-9CBA-8425D0A2C923}" dt="2023-12-02T10:39:44.877" v="42" actId="14100"/>
          <ac:picMkLst>
            <pc:docMk/>
            <pc:sldMk cId="1177964602" sldId="261"/>
            <ac:picMk id="8" creationId="{FA11941A-2F4D-9736-F0E6-C56578B1F6A9}"/>
          </ac:picMkLst>
        </pc:picChg>
      </pc:sldChg>
    </pc:docChg>
  </pc:docChgLst>
  <pc:docChgLst>
    <pc:chgData name="Borsi Chiara" userId="S::chiara.borsi@studenti.unipd.it::c6b14bd2-1db4-4cc8-a3f1-6e82c2580b65" providerId="AD" clId="Web-{743DDE49-863B-4AD9-BCF0-74300E96F014}"/>
    <pc:docChg chg="addSld modSld">
      <pc:chgData name="Borsi Chiara" userId="S::chiara.borsi@studenti.unipd.it::c6b14bd2-1db4-4cc8-a3f1-6e82c2580b65" providerId="AD" clId="Web-{743DDE49-863B-4AD9-BCF0-74300E96F014}" dt="2023-11-28T15:04:50.549" v="3463" actId="20577"/>
      <pc:docMkLst>
        <pc:docMk/>
      </pc:docMkLst>
      <pc:sldChg chg="modSp new">
        <pc:chgData name="Borsi Chiara" userId="S::chiara.borsi@studenti.unipd.it::c6b14bd2-1db4-4cc8-a3f1-6e82c2580b65" providerId="AD" clId="Web-{743DDE49-863B-4AD9-BCF0-74300E96F014}" dt="2023-11-28T13:15:05.846" v="418" actId="20577"/>
        <pc:sldMkLst>
          <pc:docMk/>
          <pc:sldMk cId="1291435722" sldId="256"/>
        </pc:sldMkLst>
        <pc:spChg chg="mod">
          <ac:chgData name="Borsi Chiara" userId="S::chiara.borsi@studenti.unipd.it::c6b14bd2-1db4-4cc8-a3f1-6e82c2580b65" providerId="AD" clId="Web-{743DDE49-863B-4AD9-BCF0-74300E96F014}" dt="2023-11-28T13:15:05.846" v="418" actId="20577"/>
          <ac:spMkLst>
            <pc:docMk/>
            <pc:sldMk cId="1291435722" sldId="256"/>
            <ac:spMk id="3" creationId="{041839F1-3407-1948-766E-6EA6E4AA54B5}"/>
          </ac:spMkLst>
        </pc:spChg>
      </pc:sldChg>
      <pc:sldChg chg="new">
        <pc:chgData name="Borsi Chiara" userId="S::chiara.borsi@studenti.unipd.it::c6b14bd2-1db4-4cc8-a3f1-6e82c2580b65" providerId="AD" clId="Web-{743DDE49-863B-4AD9-BCF0-74300E96F014}" dt="2023-11-28T13:01:39.726" v="1"/>
        <pc:sldMkLst>
          <pc:docMk/>
          <pc:sldMk cId="3960433277" sldId="257"/>
        </pc:sldMkLst>
      </pc:sldChg>
      <pc:sldChg chg="addSp delSp modSp new mod setBg">
        <pc:chgData name="Borsi Chiara" userId="S::chiara.borsi@studenti.unipd.it::c6b14bd2-1db4-4cc8-a3f1-6e82c2580b65" providerId="AD" clId="Web-{743DDE49-863B-4AD9-BCF0-74300E96F014}" dt="2023-11-28T14:20:43.145" v="2259" actId="20577"/>
        <pc:sldMkLst>
          <pc:docMk/>
          <pc:sldMk cId="2232780334" sldId="258"/>
        </pc:sldMkLst>
        <pc:spChg chg="mod ord">
          <ac:chgData name="Borsi Chiara" userId="S::chiara.borsi@studenti.unipd.it::c6b14bd2-1db4-4cc8-a3f1-6e82c2580b65" providerId="AD" clId="Web-{743DDE49-863B-4AD9-BCF0-74300E96F014}" dt="2023-11-28T14:01:03.240" v="1912" actId="1076"/>
          <ac:spMkLst>
            <pc:docMk/>
            <pc:sldMk cId="2232780334" sldId="258"/>
            <ac:spMk id="2" creationId="{2502B17E-B3DE-62AA-6DE9-964291BD2AF5}"/>
          </ac:spMkLst>
        </pc:spChg>
        <pc:spChg chg="del mod ord">
          <ac:chgData name="Borsi Chiara" userId="S::chiara.borsi@studenti.unipd.it::c6b14bd2-1db4-4cc8-a3f1-6e82c2580b65" providerId="AD" clId="Web-{743DDE49-863B-4AD9-BCF0-74300E96F014}" dt="2023-11-28T13:55:18.487" v="1847"/>
          <ac:spMkLst>
            <pc:docMk/>
            <pc:sldMk cId="2232780334" sldId="258"/>
            <ac:spMk id="3" creationId="{EAD5C19B-17AD-6668-D0E6-B77832AD6BE9}"/>
          </ac:spMkLst>
        </pc:spChg>
        <pc:spChg chg="add mod">
          <ac:chgData name="Borsi Chiara" userId="S::chiara.borsi@studenti.unipd.it::c6b14bd2-1db4-4cc8-a3f1-6e82c2580b65" providerId="AD" clId="Web-{743DDE49-863B-4AD9-BCF0-74300E96F014}" dt="2023-11-28T14:02:31.323" v="1928" actId="1076"/>
          <ac:spMkLst>
            <pc:docMk/>
            <pc:sldMk cId="2232780334" sldId="258"/>
            <ac:spMk id="6" creationId="{7CD3B2B0-CBA4-6576-582E-83CCB47BD504}"/>
          </ac:spMkLst>
        </pc:spChg>
        <pc:spChg chg="add mod">
          <ac:chgData name="Borsi Chiara" userId="S::chiara.borsi@studenti.unipd.it::c6b14bd2-1db4-4cc8-a3f1-6e82c2580b65" providerId="AD" clId="Web-{743DDE49-863B-4AD9-BCF0-74300E96F014}" dt="2023-11-28T14:07:50.511" v="2019"/>
          <ac:spMkLst>
            <pc:docMk/>
            <pc:sldMk cId="2232780334" sldId="258"/>
            <ac:spMk id="7" creationId="{9B091345-5449-785B-8B64-B9171C04C48E}"/>
          </ac:spMkLst>
        </pc:spChg>
        <pc:spChg chg="add mod">
          <ac:chgData name="Borsi Chiara" userId="S::chiara.borsi@studenti.unipd.it::c6b14bd2-1db4-4cc8-a3f1-6e82c2580b65" providerId="AD" clId="Web-{743DDE49-863B-4AD9-BCF0-74300E96F014}" dt="2023-11-28T14:07:46.011" v="2018"/>
          <ac:spMkLst>
            <pc:docMk/>
            <pc:sldMk cId="2232780334" sldId="258"/>
            <ac:spMk id="8" creationId="{A4B7FD6A-E6EC-9802-C59D-BF6915ECC1D4}"/>
          </ac:spMkLst>
        </pc:spChg>
        <pc:spChg chg="add del mod">
          <ac:chgData name="Borsi Chiara" userId="S::chiara.borsi@studenti.unipd.it::c6b14bd2-1db4-4cc8-a3f1-6e82c2580b65" providerId="AD" clId="Web-{743DDE49-863B-4AD9-BCF0-74300E96F014}" dt="2023-11-28T13:46:20.944" v="1610"/>
          <ac:spMkLst>
            <pc:docMk/>
            <pc:sldMk cId="2232780334" sldId="258"/>
            <ac:spMk id="9" creationId="{2CBD3684-B345-9108-93A5-7C074EEED2EE}"/>
          </ac:spMkLst>
        </pc:spChg>
        <pc:spChg chg="add del">
          <ac:chgData name="Borsi Chiara" userId="S::chiara.borsi@studenti.unipd.it::c6b14bd2-1db4-4cc8-a3f1-6e82c2580b65" providerId="AD" clId="Web-{743DDE49-863B-4AD9-BCF0-74300E96F014}" dt="2023-11-28T13:32:25.213" v="1152"/>
          <ac:spMkLst>
            <pc:docMk/>
            <pc:sldMk cId="2232780334" sldId="258"/>
            <ac:spMk id="10" creationId="{9A002C20-86F6-46B0-8392-A37CAC548C71}"/>
          </ac:spMkLst>
        </pc:spChg>
        <pc:spChg chg="add del">
          <ac:chgData name="Borsi Chiara" userId="S::chiara.borsi@studenti.unipd.it::c6b14bd2-1db4-4cc8-a3f1-6e82c2580b65" providerId="AD" clId="Web-{743DDE49-863B-4AD9-BCF0-74300E96F014}" dt="2023-11-28T13:32:25.213" v="1152"/>
          <ac:spMkLst>
            <pc:docMk/>
            <pc:sldMk cId="2232780334" sldId="258"/>
            <ac:spMk id="12" creationId="{C2972F54-37E5-4215-8174-927CD8DD41A7}"/>
          </ac:spMkLst>
        </pc:spChg>
        <pc:spChg chg="add mod">
          <ac:chgData name="Borsi Chiara" userId="S::chiara.borsi@studenti.unipd.it::c6b14bd2-1db4-4cc8-a3f1-6e82c2580b65" providerId="AD" clId="Web-{743DDE49-863B-4AD9-BCF0-74300E96F014}" dt="2023-11-28T14:12:18.431" v="2082" actId="1076"/>
          <ac:spMkLst>
            <pc:docMk/>
            <pc:sldMk cId="2232780334" sldId="258"/>
            <ac:spMk id="13" creationId="{BD3FAD75-3D37-EE59-1DED-0B7E2AD8DE51}"/>
          </ac:spMkLst>
        </pc:spChg>
        <pc:spChg chg="add del">
          <ac:chgData name="Borsi Chiara" userId="S::chiara.borsi@studenti.unipd.it::c6b14bd2-1db4-4cc8-a3f1-6e82c2580b65" providerId="AD" clId="Web-{743DDE49-863B-4AD9-BCF0-74300E96F014}" dt="2023-11-28T13:35:39.254" v="1296"/>
          <ac:spMkLst>
            <pc:docMk/>
            <pc:sldMk cId="2232780334" sldId="258"/>
            <ac:spMk id="17" creationId="{9A002C20-86F6-46B0-8392-A37CAC548C71}"/>
          </ac:spMkLst>
        </pc:spChg>
        <pc:spChg chg="add del">
          <ac:chgData name="Borsi Chiara" userId="S::chiara.borsi@studenti.unipd.it::c6b14bd2-1db4-4cc8-a3f1-6e82c2580b65" providerId="AD" clId="Web-{743DDE49-863B-4AD9-BCF0-74300E96F014}" dt="2023-11-28T13:35:39.254" v="1296"/>
          <ac:spMkLst>
            <pc:docMk/>
            <pc:sldMk cId="2232780334" sldId="258"/>
            <ac:spMk id="19" creationId="{C2972F54-37E5-4215-8174-927CD8DD41A7}"/>
          </ac:spMkLst>
        </pc:spChg>
        <pc:spChg chg="add">
          <ac:chgData name="Borsi Chiara" userId="S::chiara.borsi@studenti.unipd.it::c6b14bd2-1db4-4cc8-a3f1-6e82c2580b65" providerId="AD" clId="Web-{743DDE49-863B-4AD9-BCF0-74300E96F014}" dt="2023-11-28T13:35:39.254" v="1296"/>
          <ac:spMkLst>
            <pc:docMk/>
            <pc:sldMk cId="2232780334" sldId="258"/>
            <ac:spMk id="24" creationId="{55F7ABCA-A68A-47DD-B732-76FF34C6FB7D}"/>
          </ac:spMkLst>
        </pc:spChg>
        <pc:spChg chg="add mod">
          <ac:chgData name="Borsi Chiara" userId="S::chiara.borsi@studenti.unipd.it::c6b14bd2-1db4-4cc8-a3f1-6e82c2580b65" providerId="AD" clId="Web-{743DDE49-863B-4AD9-BCF0-74300E96F014}" dt="2023-11-28T14:12:25.119" v="2084" actId="20577"/>
          <ac:spMkLst>
            <pc:docMk/>
            <pc:sldMk cId="2232780334" sldId="258"/>
            <ac:spMk id="787" creationId="{C9CF3E7C-A43C-7A89-B9C4-43A89871A37C}"/>
          </ac:spMkLst>
        </pc:spChg>
        <pc:spChg chg="add mod">
          <ac:chgData name="Borsi Chiara" userId="S::chiara.borsi@studenti.unipd.it::c6b14bd2-1db4-4cc8-a3f1-6e82c2580b65" providerId="AD" clId="Web-{743DDE49-863B-4AD9-BCF0-74300E96F014}" dt="2023-11-28T14:11:09.553" v="2073"/>
          <ac:spMkLst>
            <pc:docMk/>
            <pc:sldMk cId="2232780334" sldId="258"/>
            <ac:spMk id="788" creationId="{D848BE57-D76E-275A-D0F2-4265C14CA3B5}"/>
          </ac:spMkLst>
        </pc:spChg>
        <pc:graphicFrameChg chg="add mod modGraphic">
          <ac:chgData name="Borsi Chiara" userId="S::chiara.borsi@studenti.unipd.it::c6b14bd2-1db4-4cc8-a3f1-6e82c2580b65" providerId="AD" clId="Web-{743DDE49-863B-4AD9-BCF0-74300E96F014}" dt="2023-11-28T14:20:43.145" v="2259" actId="20577"/>
          <ac:graphicFrameMkLst>
            <pc:docMk/>
            <pc:sldMk cId="2232780334" sldId="258"/>
            <ac:graphicFrameMk id="26" creationId="{9EA864F1-6486-3F3C-0F6B-9D02EF436487}"/>
          </ac:graphicFrameMkLst>
        </pc:graphicFrameChg>
        <pc:picChg chg="add del mod">
          <ac:chgData name="Borsi Chiara" userId="S::chiara.borsi@studenti.unipd.it::c6b14bd2-1db4-4cc8-a3f1-6e82c2580b65" providerId="AD" clId="Web-{743DDE49-863B-4AD9-BCF0-74300E96F014}" dt="2023-11-28T13:26:58.961" v="985"/>
          <ac:picMkLst>
            <pc:docMk/>
            <pc:sldMk cId="2232780334" sldId="258"/>
            <ac:picMk id="4" creationId="{3436039B-CB39-D1A4-F3AF-9A62DAE69BC6}"/>
          </ac:picMkLst>
        </pc:picChg>
        <pc:picChg chg="add del mod ord">
          <ac:chgData name="Borsi Chiara" userId="S::chiara.borsi@studenti.unipd.it::c6b14bd2-1db4-4cc8-a3f1-6e82c2580b65" providerId="AD" clId="Web-{743DDE49-863B-4AD9-BCF0-74300E96F014}" dt="2023-11-28T13:47:23.869" v="1617"/>
          <ac:picMkLst>
            <pc:docMk/>
            <pc:sldMk cId="2232780334" sldId="258"/>
            <ac:picMk id="5" creationId="{D1508A09-BCC2-EA0D-60A2-091E070D9AFD}"/>
          </ac:picMkLst>
        </pc:picChg>
        <pc:picChg chg="add mod">
          <ac:chgData name="Borsi Chiara" userId="S::chiara.borsi@studenti.unipd.it::c6b14bd2-1db4-4cc8-a3f1-6e82c2580b65" providerId="AD" clId="Web-{743DDE49-863B-4AD9-BCF0-74300E96F014}" dt="2023-11-28T14:02:09.915" v="1924" actId="1076"/>
          <ac:picMkLst>
            <pc:docMk/>
            <pc:sldMk cId="2232780334" sldId="258"/>
            <ac:picMk id="11" creationId="{C80E9DF0-438E-61BA-B494-70E689B9AF98}"/>
          </ac:picMkLst>
        </pc:picChg>
        <pc:picChg chg="add mod">
          <ac:chgData name="Borsi Chiara" userId="S::chiara.borsi@studenti.unipd.it::c6b14bd2-1db4-4cc8-a3f1-6e82c2580b65" providerId="AD" clId="Web-{743DDE49-863B-4AD9-BCF0-74300E96F014}" dt="2023-11-28T14:10:51.083" v="2071" actId="1076"/>
          <ac:picMkLst>
            <pc:docMk/>
            <pc:sldMk cId="2232780334" sldId="258"/>
            <ac:picMk id="14" creationId="{3790B6BA-2CC1-FAB3-5AAB-1770221C847B}"/>
          </ac:picMkLst>
        </pc:picChg>
      </pc:sldChg>
      <pc:sldChg chg="addSp modSp new">
        <pc:chgData name="Borsi Chiara" userId="S::chiara.borsi@studenti.unipd.it::c6b14bd2-1db4-4cc8-a3f1-6e82c2580b65" providerId="AD" clId="Web-{743DDE49-863B-4AD9-BCF0-74300E96F014}" dt="2023-11-28T15:04:50.549" v="3463" actId="20577"/>
        <pc:sldMkLst>
          <pc:docMk/>
          <pc:sldMk cId="1652667006" sldId="259"/>
        </pc:sldMkLst>
        <pc:spChg chg="mod">
          <ac:chgData name="Borsi Chiara" userId="S::chiara.borsi@studenti.unipd.it::c6b14bd2-1db4-4cc8-a3f1-6e82c2580b65" providerId="AD" clId="Web-{743DDE49-863B-4AD9-BCF0-74300E96F014}" dt="2023-11-28T13:54:22.469" v="1845" actId="20577"/>
          <ac:spMkLst>
            <pc:docMk/>
            <pc:sldMk cId="1652667006" sldId="259"/>
            <ac:spMk id="2" creationId="{2ABBA88D-46FF-4976-A6D0-D1094AA72215}"/>
          </ac:spMkLst>
        </pc:spChg>
        <pc:spChg chg="mod ord">
          <ac:chgData name="Borsi Chiara" userId="S::chiara.borsi@studenti.unipd.it::c6b14bd2-1db4-4cc8-a3f1-6e82c2580b65" providerId="AD" clId="Web-{743DDE49-863B-4AD9-BCF0-74300E96F014}" dt="2023-11-28T15:04:50.549" v="3463" actId="20577"/>
          <ac:spMkLst>
            <pc:docMk/>
            <pc:sldMk cId="1652667006" sldId="259"/>
            <ac:spMk id="3" creationId="{33E5CF16-A4D9-21FC-8594-89B467CD7378}"/>
          </ac:spMkLst>
        </pc:spChg>
        <pc:spChg chg="add mod ord">
          <ac:chgData name="Borsi Chiara" userId="S::chiara.borsi@studenti.unipd.it::c6b14bd2-1db4-4cc8-a3f1-6e82c2580b65" providerId="AD" clId="Web-{743DDE49-863B-4AD9-BCF0-74300E96F014}" dt="2023-11-28T15:00:40.536" v="3218" actId="14100"/>
          <ac:spMkLst>
            <pc:docMk/>
            <pc:sldMk cId="1652667006" sldId="259"/>
            <ac:spMk id="4" creationId="{0B443A51-A475-7EDB-3933-E338F373B409}"/>
          </ac:spMkLst>
        </pc:spChg>
      </pc:sldChg>
    </pc:docChg>
  </pc:docChgLst>
  <pc:docChgLst>
    <pc:chgData name="Spelzini Martino" userId="S::martino.spelzini@studenti.unipd.it::bda65830-ecf6-4801-94ef-f6c6c08d16c3" providerId="AD" clId="Web-{B0E0FF13-4DA8-239A-C4BD-3EF2B122865C}"/>
    <pc:docChg chg="modSld">
      <pc:chgData name="Spelzini Martino" userId="S::martino.spelzini@studenti.unipd.it::bda65830-ecf6-4801-94ef-f6c6c08d16c3" providerId="AD" clId="Web-{B0E0FF13-4DA8-239A-C4BD-3EF2B122865C}" dt="2023-12-01T11:34:50.220" v="36" actId="1076"/>
      <pc:docMkLst>
        <pc:docMk/>
      </pc:docMkLst>
      <pc:sldChg chg="addSp modSp">
        <pc:chgData name="Spelzini Martino" userId="S::martino.spelzini@studenti.unipd.it::bda65830-ecf6-4801-94ef-f6c6c08d16c3" providerId="AD" clId="Web-{B0E0FF13-4DA8-239A-C4BD-3EF2B122865C}" dt="2023-12-01T11:34:50.220" v="36" actId="1076"/>
        <pc:sldMkLst>
          <pc:docMk/>
          <pc:sldMk cId="3960433277" sldId="257"/>
        </pc:sldMkLst>
        <pc:spChg chg="mod">
          <ac:chgData name="Spelzini Martino" userId="S::martino.spelzini@studenti.unipd.it::bda65830-ecf6-4801-94ef-f6c6c08d16c3" providerId="AD" clId="Web-{B0E0FF13-4DA8-239A-C4BD-3EF2B122865C}" dt="2023-12-01T11:27:11.928" v="11" actId="20577"/>
          <ac:spMkLst>
            <pc:docMk/>
            <pc:sldMk cId="3960433277" sldId="257"/>
            <ac:spMk id="3" creationId="{0F3CED8E-BD37-D534-A87C-10946AB90ED7}"/>
          </ac:spMkLst>
        </pc:spChg>
        <pc:spChg chg="add mod">
          <ac:chgData name="Spelzini Martino" userId="S::martino.spelzini@studenti.unipd.it::bda65830-ecf6-4801-94ef-f6c6c08d16c3" providerId="AD" clId="Web-{B0E0FF13-4DA8-239A-C4BD-3EF2B122865C}" dt="2023-12-01T11:34:43.610" v="35" actId="1076"/>
          <ac:spMkLst>
            <pc:docMk/>
            <pc:sldMk cId="3960433277" sldId="257"/>
            <ac:spMk id="8" creationId="{0C80A009-D83C-0C44-0DD8-EE139EDEED6F}"/>
          </ac:spMkLst>
        </pc:spChg>
        <pc:spChg chg="add mod">
          <ac:chgData name="Spelzini Martino" userId="S::martino.spelzini@studenti.unipd.it::bda65830-ecf6-4801-94ef-f6c6c08d16c3" providerId="AD" clId="Web-{B0E0FF13-4DA8-239A-C4BD-3EF2B122865C}" dt="2023-12-01T11:34:50.220" v="36" actId="1076"/>
          <ac:spMkLst>
            <pc:docMk/>
            <pc:sldMk cId="3960433277" sldId="257"/>
            <ac:spMk id="9" creationId="{DFF8DDFA-06A6-2A48-1A53-4094A0A22656}"/>
          </ac:spMkLst>
        </pc:spChg>
        <pc:picChg chg="mod">
          <ac:chgData name="Spelzini Martino" userId="S::martino.spelzini@studenti.unipd.it::bda65830-ecf6-4801-94ef-f6c6c08d16c3" providerId="AD" clId="Web-{B0E0FF13-4DA8-239A-C4BD-3EF2B122865C}" dt="2023-12-01T11:27:52.601" v="17" actId="14100"/>
          <ac:picMkLst>
            <pc:docMk/>
            <pc:sldMk cId="3960433277" sldId="257"/>
            <ac:picMk id="4" creationId="{CEFCE711-5B4D-60CF-5170-9AD9C4DF263F}"/>
          </ac:picMkLst>
        </pc:picChg>
        <pc:picChg chg="add mod modCrop">
          <ac:chgData name="Spelzini Martino" userId="S::martino.spelzini@studenti.unipd.it::bda65830-ecf6-4801-94ef-f6c6c08d16c3" providerId="AD" clId="Web-{B0E0FF13-4DA8-239A-C4BD-3EF2B122865C}" dt="2023-12-01T11:33:45.703" v="27" actId="1076"/>
          <ac:picMkLst>
            <pc:docMk/>
            <pc:sldMk cId="3960433277" sldId="257"/>
            <ac:picMk id="5" creationId="{EDA52A7E-B6B8-66DC-75D5-355A1563D0CA}"/>
          </ac:picMkLst>
        </pc:picChg>
        <pc:picChg chg="mod">
          <ac:chgData name="Spelzini Martino" userId="S::martino.spelzini@studenti.unipd.it::bda65830-ecf6-4801-94ef-f6c6c08d16c3" providerId="AD" clId="Web-{B0E0FF13-4DA8-239A-C4BD-3EF2B122865C}" dt="2023-12-01T11:27:36.007" v="13" actId="1076"/>
          <ac:picMkLst>
            <pc:docMk/>
            <pc:sldMk cId="3960433277" sldId="257"/>
            <ac:picMk id="6" creationId="{E2CC9B1D-61D5-09B2-3F18-F580060C8A64}"/>
          </ac:picMkLst>
        </pc:picChg>
        <pc:picChg chg="mod">
          <ac:chgData name="Spelzini Martino" userId="S::martino.spelzini@studenti.unipd.it::bda65830-ecf6-4801-94ef-f6c6c08d16c3" providerId="AD" clId="Web-{B0E0FF13-4DA8-239A-C4BD-3EF2B122865C}" dt="2023-12-01T11:27:42.132" v="15" actId="1076"/>
          <ac:picMkLst>
            <pc:docMk/>
            <pc:sldMk cId="3960433277" sldId="257"/>
            <ac:picMk id="7" creationId="{609DFC13-6A7A-F23A-1D2A-578636D0F1B1}"/>
          </ac:picMkLst>
        </pc:picChg>
      </pc:sldChg>
      <pc:sldChg chg="modSp">
        <pc:chgData name="Spelzini Martino" userId="S::martino.spelzini@studenti.unipd.it::bda65830-ecf6-4801-94ef-f6c6c08d16c3" providerId="AD" clId="Web-{B0E0FF13-4DA8-239A-C4BD-3EF2B122865C}" dt="2023-12-01T11:26:51.240" v="7" actId="20577"/>
        <pc:sldMkLst>
          <pc:docMk/>
          <pc:sldMk cId="1177964602" sldId="261"/>
        </pc:sldMkLst>
        <pc:spChg chg="mod">
          <ac:chgData name="Spelzini Martino" userId="S::martino.spelzini@studenti.unipd.it::bda65830-ecf6-4801-94ef-f6c6c08d16c3" providerId="AD" clId="Web-{B0E0FF13-4DA8-239A-C4BD-3EF2B122865C}" dt="2023-12-01T11:26:23.193" v="2" actId="20577"/>
          <ac:spMkLst>
            <pc:docMk/>
            <pc:sldMk cId="1177964602" sldId="261"/>
            <ac:spMk id="2" creationId="{D405D43D-9040-9E09-1387-A71BEEE54E53}"/>
          </ac:spMkLst>
        </pc:spChg>
        <pc:spChg chg="mod">
          <ac:chgData name="Spelzini Martino" userId="S::martino.spelzini@studenti.unipd.it::bda65830-ecf6-4801-94ef-f6c6c08d16c3" providerId="AD" clId="Web-{B0E0FF13-4DA8-239A-C4BD-3EF2B122865C}" dt="2023-12-01T11:26:51.240" v="7" actId="20577"/>
          <ac:spMkLst>
            <pc:docMk/>
            <pc:sldMk cId="1177964602" sldId="261"/>
            <ac:spMk id="5" creationId="{FCC98B2C-0C26-5E26-8FE5-DDF1A2A628C7}"/>
          </ac:spMkLst>
        </pc:spChg>
      </pc:sldChg>
      <pc:sldChg chg="modSp">
        <pc:chgData name="Spelzini Martino" userId="S::martino.spelzini@studenti.unipd.it::bda65830-ecf6-4801-94ef-f6c6c08d16c3" providerId="AD" clId="Web-{B0E0FF13-4DA8-239A-C4BD-3EF2B122865C}" dt="2023-12-01T11:27:04.256" v="9" actId="20577"/>
        <pc:sldMkLst>
          <pc:docMk/>
          <pc:sldMk cId="3317766841" sldId="262"/>
        </pc:sldMkLst>
        <pc:spChg chg="mod">
          <ac:chgData name="Spelzini Martino" userId="S::martino.spelzini@studenti.unipd.it::bda65830-ecf6-4801-94ef-f6c6c08d16c3" providerId="AD" clId="Web-{B0E0FF13-4DA8-239A-C4BD-3EF2B122865C}" dt="2023-12-01T11:27:04.256" v="9" actId="20577"/>
          <ac:spMkLst>
            <pc:docMk/>
            <pc:sldMk cId="3317766841" sldId="262"/>
            <ac:spMk id="2" creationId="{D405D43D-9040-9E09-1387-A71BEEE54E53}"/>
          </ac:spMkLst>
        </pc:spChg>
        <pc:spChg chg="mod">
          <ac:chgData name="Spelzini Martino" userId="S::martino.spelzini@studenti.unipd.it::bda65830-ecf6-4801-94ef-f6c6c08d16c3" providerId="AD" clId="Web-{B0E0FF13-4DA8-239A-C4BD-3EF2B122865C}" dt="2023-12-01T11:26:57.100" v="8" actId="20577"/>
          <ac:spMkLst>
            <pc:docMk/>
            <pc:sldMk cId="3317766841" sldId="262"/>
            <ac:spMk id="5" creationId="{FCC98B2C-0C26-5E26-8FE5-DDF1A2A628C7}"/>
          </ac:spMkLst>
        </pc:spChg>
      </pc:sldChg>
    </pc:docChg>
  </pc:docChgLst>
  <pc:docChgLst>
    <pc:chgData name="Spelzini Martino" userId="S::martino.spelzini@studenti.unipd.it::bda65830-ecf6-4801-94ef-f6c6c08d16c3" providerId="AD" clId="Web-{A2A0D343-CC0F-9771-DC0A-A5AC171DA3A7}"/>
    <pc:docChg chg="modSld">
      <pc:chgData name="Spelzini Martino" userId="S::martino.spelzini@studenti.unipd.it::bda65830-ecf6-4801-94ef-f6c6c08d16c3" providerId="AD" clId="Web-{A2A0D343-CC0F-9771-DC0A-A5AC171DA3A7}" dt="2023-12-02T12:48:53.051" v="40"/>
      <pc:docMkLst>
        <pc:docMk/>
      </pc:docMkLst>
      <pc:sldChg chg="addSp delSp modSp mod setBg addAnim">
        <pc:chgData name="Spelzini Martino" userId="S::martino.spelzini@studenti.unipd.it::bda65830-ecf6-4801-94ef-f6c6c08d16c3" providerId="AD" clId="Web-{A2A0D343-CC0F-9771-DC0A-A5AC171DA3A7}" dt="2023-12-02T12:48:53.051" v="40"/>
        <pc:sldMkLst>
          <pc:docMk/>
          <pc:sldMk cId="1291435722" sldId="256"/>
        </pc:sldMkLst>
        <pc:spChg chg="mod">
          <ac:chgData name="Spelzini Martino" userId="S::martino.spelzini@studenti.unipd.it::bda65830-ecf6-4801-94ef-f6c6c08d16c3" providerId="AD" clId="Web-{A2A0D343-CC0F-9771-DC0A-A5AC171DA3A7}" dt="2023-12-02T12:45:49.232" v="35"/>
          <ac:spMkLst>
            <pc:docMk/>
            <pc:sldMk cId="1291435722" sldId="256"/>
            <ac:spMk id="2" creationId="{41FF5690-BFA4-45F2-9C78-50B167E23F2C}"/>
          </ac:spMkLst>
        </pc:spChg>
        <pc:spChg chg="del mod">
          <ac:chgData name="Spelzini Martino" userId="S::martino.spelzini@studenti.unipd.it::bda65830-ecf6-4801-94ef-f6c6c08d16c3" providerId="AD" clId="Web-{A2A0D343-CC0F-9771-DC0A-A5AC171DA3A7}" dt="2023-12-02T12:46:00.983" v="37"/>
          <ac:spMkLst>
            <pc:docMk/>
            <pc:sldMk cId="1291435722" sldId="256"/>
            <ac:spMk id="3" creationId="{041839F1-3407-1948-766E-6EA6E4AA54B5}"/>
          </ac:spMkLst>
        </pc:spChg>
        <pc:spChg chg="add">
          <ac:chgData name="Spelzini Martino" userId="S::martino.spelzini@studenti.unipd.it::bda65830-ecf6-4801-94ef-f6c6c08d16c3" providerId="AD" clId="Web-{A2A0D343-CC0F-9771-DC0A-A5AC171DA3A7}" dt="2023-12-02T12:45:49.232" v="35"/>
          <ac:spMkLst>
            <pc:docMk/>
            <pc:sldMk cId="1291435722" sldId="256"/>
            <ac:spMk id="9" creationId="{5964CBE2-084A-47DF-A704-CF5F6217B569}"/>
          </ac:spMkLst>
        </pc:spChg>
        <pc:spChg chg="add">
          <ac:chgData name="Spelzini Martino" userId="S::martino.spelzini@studenti.unipd.it::bda65830-ecf6-4801-94ef-f6c6c08d16c3" providerId="AD" clId="Web-{A2A0D343-CC0F-9771-DC0A-A5AC171DA3A7}" dt="2023-12-02T12:45:49.232" v="35"/>
          <ac:spMkLst>
            <pc:docMk/>
            <pc:sldMk cId="1291435722" sldId="256"/>
            <ac:spMk id="11" creationId="{686A5CBB-E03B-4019-8BCD-78975D39E48C}"/>
          </ac:spMkLst>
        </pc:spChg>
        <pc:spChg chg="add">
          <ac:chgData name="Spelzini Martino" userId="S::martino.spelzini@studenti.unipd.it::bda65830-ecf6-4801-94ef-f6c6c08d16c3" providerId="AD" clId="Web-{A2A0D343-CC0F-9771-DC0A-A5AC171DA3A7}" dt="2023-12-02T12:45:49.232" v="35"/>
          <ac:spMkLst>
            <pc:docMk/>
            <pc:sldMk cId="1291435722" sldId="256"/>
            <ac:spMk id="13" creationId="{94993204-9792-4E61-A83C-73D4379E2B1C}"/>
          </ac:spMkLst>
        </pc:spChg>
        <pc:picChg chg="add mod">
          <ac:chgData name="Spelzini Martino" userId="S::martino.spelzini@studenti.unipd.it::bda65830-ecf6-4801-94ef-f6c6c08d16c3" providerId="AD" clId="Web-{A2A0D343-CC0F-9771-DC0A-A5AC171DA3A7}" dt="2023-12-02T12:45:49.232" v="35"/>
          <ac:picMkLst>
            <pc:docMk/>
            <pc:sldMk cId="1291435722" sldId="256"/>
            <ac:picMk id="4" creationId="{CBD57A3C-5332-E977-D43D-FE51D974A054}"/>
          </ac:picMkLst>
        </pc:picChg>
        <pc:picChg chg="add del mod">
          <ac:chgData name="Spelzini Martino" userId="S::martino.spelzini@studenti.unipd.it::bda65830-ecf6-4801-94ef-f6c6c08d16c3" providerId="AD" clId="Web-{A2A0D343-CC0F-9771-DC0A-A5AC171DA3A7}" dt="2023-12-02T12:48:53.051" v="40"/>
          <ac:picMkLst>
            <pc:docMk/>
            <pc:sldMk cId="1291435722" sldId="256"/>
            <ac:picMk id="5" creationId="{FB746255-EA9E-DA4F-8B4E-2144D42DBEE6}"/>
          </ac:picMkLst>
        </pc:picChg>
      </pc:sldChg>
    </pc:docChg>
  </pc:docChgLst>
  <pc:docChgLst>
    <pc:chgData name="Borsi Chiara" userId="S::chiara.borsi@studenti.unipd.it::c6b14bd2-1db4-4cc8-a3f1-6e82c2580b65" providerId="AD" clId="Web-{16ED2C6B-CCDB-A965-DDC8-EE4A7E70F5B9}"/>
    <pc:docChg chg="modSld">
      <pc:chgData name="Borsi Chiara" userId="S::chiara.borsi@studenti.unipd.it::c6b14bd2-1db4-4cc8-a3f1-6e82c2580b65" providerId="AD" clId="Web-{16ED2C6B-CCDB-A965-DDC8-EE4A7E70F5B9}" dt="2023-12-05T10:42:14.558" v="404" actId="20577"/>
      <pc:docMkLst>
        <pc:docMk/>
      </pc:docMkLst>
      <pc:sldChg chg="addSp delSp modSp">
        <pc:chgData name="Borsi Chiara" userId="S::chiara.borsi@studenti.unipd.it::c6b14bd2-1db4-4cc8-a3f1-6e82c2580b65" providerId="AD" clId="Web-{16ED2C6B-CCDB-A965-DDC8-EE4A7E70F5B9}" dt="2023-12-05T10:42:14.558" v="404" actId="20577"/>
        <pc:sldMkLst>
          <pc:docMk/>
          <pc:sldMk cId="434138290" sldId="269"/>
        </pc:sldMkLst>
        <pc:spChg chg="mod">
          <ac:chgData name="Borsi Chiara" userId="S::chiara.borsi@studenti.unipd.it::c6b14bd2-1db4-4cc8-a3f1-6e82c2580b65" providerId="AD" clId="Web-{16ED2C6B-CCDB-A965-DDC8-EE4A7E70F5B9}" dt="2023-12-05T10:42:14.558" v="404" actId="20577"/>
          <ac:spMkLst>
            <pc:docMk/>
            <pc:sldMk cId="434138290" sldId="269"/>
            <ac:spMk id="7" creationId="{0E9F854A-17D2-A108-8538-869EE969DFCC}"/>
          </ac:spMkLst>
        </pc:spChg>
        <pc:spChg chg="mod">
          <ac:chgData name="Borsi Chiara" userId="S::chiara.borsi@studenti.unipd.it::c6b14bd2-1db4-4cc8-a3f1-6e82c2580b65" providerId="AD" clId="Web-{16ED2C6B-CCDB-A965-DDC8-EE4A7E70F5B9}" dt="2023-12-05T10:40:30.775" v="381" actId="20577"/>
          <ac:spMkLst>
            <pc:docMk/>
            <pc:sldMk cId="434138290" sldId="269"/>
            <ac:spMk id="19" creationId="{7FF47CB7-972F-479F-A36D-9E72D26EC8DA}"/>
          </ac:spMkLst>
        </pc:spChg>
        <pc:picChg chg="add mod">
          <ac:chgData name="Borsi Chiara" userId="S::chiara.borsi@studenti.unipd.it::c6b14bd2-1db4-4cc8-a3f1-6e82c2580b65" providerId="AD" clId="Web-{16ED2C6B-CCDB-A965-DDC8-EE4A7E70F5B9}" dt="2023-12-05T10:26:46.789" v="115" actId="1076"/>
          <ac:picMkLst>
            <pc:docMk/>
            <pc:sldMk cId="434138290" sldId="269"/>
            <ac:picMk id="4" creationId="{DEDE43BD-E530-3651-44C7-DD38174F4CA7}"/>
          </ac:picMkLst>
        </pc:picChg>
        <pc:picChg chg="add mod">
          <ac:chgData name="Borsi Chiara" userId="S::chiara.borsi@studenti.unipd.it::c6b14bd2-1db4-4cc8-a3f1-6e82c2580b65" providerId="AD" clId="Web-{16ED2C6B-CCDB-A965-DDC8-EE4A7E70F5B9}" dt="2023-12-05T10:20:41.547" v="35" actId="1076"/>
          <ac:picMkLst>
            <pc:docMk/>
            <pc:sldMk cId="434138290" sldId="269"/>
            <ac:picMk id="5" creationId="{59B81903-278A-482B-629A-83499AAD674C}"/>
          </ac:picMkLst>
        </pc:picChg>
        <pc:picChg chg="add del mod">
          <ac:chgData name="Borsi Chiara" userId="S::chiara.borsi@studenti.unipd.it::c6b14bd2-1db4-4cc8-a3f1-6e82c2580b65" providerId="AD" clId="Web-{16ED2C6B-CCDB-A965-DDC8-EE4A7E70F5B9}" dt="2023-12-05T10:20:51.828" v="38"/>
          <ac:picMkLst>
            <pc:docMk/>
            <pc:sldMk cId="434138290" sldId="269"/>
            <ac:picMk id="6" creationId="{2A292358-97CD-05D0-5D8A-8756285E5FDA}"/>
          </ac:picMkLst>
        </pc:picChg>
        <pc:picChg chg="add del mod">
          <ac:chgData name="Borsi Chiara" userId="S::chiara.borsi@studenti.unipd.it::c6b14bd2-1db4-4cc8-a3f1-6e82c2580b65" providerId="AD" clId="Web-{16ED2C6B-CCDB-A965-DDC8-EE4A7E70F5B9}" dt="2023-12-05T10:23:29.284" v="79"/>
          <ac:picMkLst>
            <pc:docMk/>
            <pc:sldMk cId="434138290" sldId="269"/>
            <ac:picMk id="8" creationId="{62A3A94C-F07E-57B1-9723-02973052F92B}"/>
          </ac:picMkLst>
        </pc:picChg>
        <pc:picChg chg="del">
          <ac:chgData name="Borsi Chiara" userId="S::chiara.borsi@studenti.unipd.it::c6b14bd2-1db4-4cc8-a3f1-6e82c2580b65" providerId="AD" clId="Web-{16ED2C6B-CCDB-A965-DDC8-EE4A7E70F5B9}" dt="2023-12-05T10:39:45.743" v="371"/>
          <ac:picMkLst>
            <pc:docMk/>
            <pc:sldMk cId="434138290" sldId="269"/>
            <ac:picMk id="9" creationId="{A5EB4EF2-4347-29C2-3245-BDDFE43876E5}"/>
          </ac:picMkLst>
        </pc:picChg>
        <pc:picChg chg="add del mod">
          <ac:chgData name="Borsi Chiara" userId="S::chiara.borsi@studenti.unipd.it::c6b14bd2-1db4-4cc8-a3f1-6e82c2580b65" providerId="AD" clId="Web-{16ED2C6B-CCDB-A965-DDC8-EE4A7E70F5B9}" dt="2023-12-05T10:26:58.867" v="118"/>
          <ac:picMkLst>
            <pc:docMk/>
            <pc:sldMk cId="434138290" sldId="269"/>
            <ac:picMk id="10" creationId="{29023BDB-B80A-412E-B68A-549D0BC6066E}"/>
          </ac:picMkLst>
        </pc:picChg>
        <pc:picChg chg="mod">
          <ac:chgData name="Borsi Chiara" userId="S::chiara.borsi@studenti.unipd.it::c6b14bd2-1db4-4cc8-a3f1-6e82c2580b65" providerId="AD" clId="Web-{16ED2C6B-CCDB-A965-DDC8-EE4A7E70F5B9}" dt="2023-12-05T10:32:27.999" v="233" actId="1076"/>
          <ac:picMkLst>
            <pc:docMk/>
            <pc:sldMk cId="434138290" sldId="269"/>
            <ac:picMk id="11" creationId="{ADAEB21F-78E9-2197-40C5-AEB7EFA3D966}"/>
          </ac:picMkLst>
        </pc:picChg>
        <pc:picChg chg="mod">
          <ac:chgData name="Borsi Chiara" userId="S::chiara.borsi@studenti.unipd.it::c6b14bd2-1db4-4cc8-a3f1-6e82c2580b65" providerId="AD" clId="Web-{16ED2C6B-CCDB-A965-DDC8-EE4A7E70F5B9}" dt="2023-12-05T10:41:12.901" v="394" actId="1076"/>
          <ac:picMkLst>
            <pc:docMk/>
            <pc:sldMk cId="434138290" sldId="269"/>
            <ac:picMk id="12" creationId="{91F6A7CD-F7DF-441F-58BA-C691EBA2736E}"/>
          </ac:picMkLst>
        </pc:picChg>
        <pc:picChg chg="mod">
          <ac:chgData name="Borsi Chiara" userId="S::chiara.borsi@studenti.unipd.it::c6b14bd2-1db4-4cc8-a3f1-6e82c2580b65" providerId="AD" clId="Web-{16ED2C6B-CCDB-A965-DDC8-EE4A7E70F5B9}" dt="2023-12-05T10:42:03.917" v="401" actId="1076"/>
          <ac:picMkLst>
            <pc:docMk/>
            <pc:sldMk cId="434138290" sldId="269"/>
            <ac:picMk id="13" creationId="{73AD5D96-41F0-EEFA-B376-69E73E72AE9C}"/>
          </ac:picMkLst>
        </pc:picChg>
        <pc:picChg chg="add mod">
          <ac:chgData name="Borsi Chiara" userId="S::chiara.borsi@studenti.unipd.it::c6b14bd2-1db4-4cc8-a3f1-6e82c2580b65" providerId="AD" clId="Web-{16ED2C6B-CCDB-A965-DDC8-EE4A7E70F5B9}" dt="2023-12-05T10:27:47.868" v="132" actId="1076"/>
          <ac:picMkLst>
            <pc:docMk/>
            <pc:sldMk cId="434138290" sldId="269"/>
            <ac:picMk id="14" creationId="{AB9DA9B9-3140-2259-AFE8-9213988A462F}"/>
          </ac:picMkLst>
        </pc:picChg>
        <pc:picChg chg="add mod">
          <ac:chgData name="Borsi Chiara" userId="S::chiara.borsi@studenti.unipd.it::c6b14bd2-1db4-4cc8-a3f1-6e82c2580b65" providerId="AD" clId="Web-{16ED2C6B-CCDB-A965-DDC8-EE4A7E70F5B9}" dt="2023-12-05T10:26:56.242" v="117" actId="1076"/>
          <ac:picMkLst>
            <pc:docMk/>
            <pc:sldMk cId="434138290" sldId="269"/>
            <ac:picMk id="15" creationId="{F11D96A0-1F10-6149-2122-4471FA086CEF}"/>
          </ac:picMkLst>
        </pc:picChg>
        <pc:picChg chg="add del">
          <ac:chgData name="Borsi Chiara" userId="S::chiara.borsi@studenti.unipd.it::c6b14bd2-1db4-4cc8-a3f1-6e82c2580b65" providerId="AD" clId="Web-{16ED2C6B-CCDB-A965-DDC8-EE4A7E70F5B9}" dt="2023-12-05T10:39:52.852" v="373"/>
          <ac:picMkLst>
            <pc:docMk/>
            <pc:sldMk cId="434138290" sldId="269"/>
            <ac:picMk id="16" creationId="{B4A97C05-9A1E-CAB8-1E4B-09CB7F3B72E8}"/>
          </ac:picMkLst>
        </pc:picChg>
        <pc:picChg chg="add mod">
          <ac:chgData name="Borsi Chiara" userId="S::chiara.borsi@studenti.unipd.it::c6b14bd2-1db4-4cc8-a3f1-6e82c2580b65" providerId="AD" clId="Web-{16ED2C6B-CCDB-A965-DDC8-EE4A7E70F5B9}" dt="2023-12-05T10:41:25.479" v="397" actId="1076"/>
          <ac:picMkLst>
            <pc:docMk/>
            <pc:sldMk cId="434138290" sldId="269"/>
            <ac:picMk id="18" creationId="{C40419EC-ABB2-589C-4260-729E6DECA080}"/>
          </ac:picMkLst>
        </pc:picChg>
      </pc:sldChg>
      <pc:sldChg chg="addSp delSp modSp">
        <pc:chgData name="Borsi Chiara" userId="S::chiara.borsi@studenti.unipd.it::c6b14bd2-1db4-4cc8-a3f1-6e82c2580b65" providerId="AD" clId="Web-{16ED2C6B-CCDB-A965-DDC8-EE4A7E70F5B9}" dt="2023-12-05T10:38:29.288" v="370" actId="1076"/>
        <pc:sldMkLst>
          <pc:docMk/>
          <pc:sldMk cId="2072556190" sldId="270"/>
        </pc:sldMkLst>
        <pc:spChg chg="mod">
          <ac:chgData name="Borsi Chiara" userId="S::chiara.borsi@studenti.unipd.it::c6b14bd2-1db4-4cc8-a3f1-6e82c2580b65" providerId="AD" clId="Web-{16ED2C6B-CCDB-A965-DDC8-EE4A7E70F5B9}" dt="2023-12-05T10:38:16.491" v="368" actId="20577"/>
          <ac:spMkLst>
            <pc:docMk/>
            <pc:sldMk cId="2072556190" sldId="270"/>
            <ac:spMk id="4" creationId="{9C629750-93AB-2495-7308-57B976D6BC4D}"/>
          </ac:spMkLst>
        </pc:spChg>
        <pc:picChg chg="add mod">
          <ac:chgData name="Borsi Chiara" userId="S::chiara.borsi@studenti.unipd.it::c6b14bd2-1db4-4cc8-a3f1-6e82c2580b65" providerId="AD" clId="Web-{16ED2C6B-CCDB-A965-DDC8-EE4A7E70F5B9}" dt="2023-12-05T10:38:29.288" v="370" actId="1076"/>
          <ac:picMkLst>
            <pc:docMk/>
            <pc:sldMk cId="2072556190" sldId="270"/>
            <ac:picMk id="2" creationId="{606BDD87-2DAB-716A-2BA3-1F0132A413EB}"/>
          </ac:picMkLst>
        </pc:picChg>
        <pc:picChg chg="add mod">
          <ac:chgData name="Borsi Chiara" userId="S::chiara.borsi@studenti.unipd.it::c6b14bd2-1db4-4cc8-a3f1-6e82c2580b65" providerId="AD" clId="Web-{16ED2C6B-CCDB-A965-DDC8-EE4A7E70F5B9}" dt="2023-12-05T10:35:24.831" v="284" actId="1076"/>
          <ac:picMkLst>
            <pc:docMk/>
            <pc:sldMk cId="2072556190" sldId="270"/>
            <ac:picMk id="6" creationId="{618F5B43-6035-F96D-DC20-131009C238E7}"/>
          </ac:picMkLst>
        </pc:picChg>
        <pc:picChg chg="del mod">
          <ac:chgData name="Borsi Chiara" userId="S::chiara.borsi@studenti.unipd.it::c6b14bd2-1db4-4cc8-a3f1-6e82c2580b65" providerId="AD" clId="Web-{16ED2C6B-CCDB-A965-DDC8-EE4A7E70F5B9}" dt="2023-12-05T10:32:52.687" v="238"/>
          <ac:picMkLst>
            <pc:docMk/>
            <pc:sldMk cId="2072556190" sldId="270"/>
            <ac:picMk id="7" creationId="{6388E2FB-6E33-7AA6-D4BE-A7F19FFA1D97}"/>
          </ac:picMkLst>
        </pc:picChg>
        <pc:picChg chg="del mod">
          <ac:chgData name="Borsi Chiara" userId="S::chiara.borsi@studenti.unipd.it::c6b14bd2-1db4-4cc8-a3f1-6e82c2580b65" providerId="AD" clId="Web-{16ED2C6B-CCDB-A965-DDC8-EE4A7E70F5B9}" dt="2023-12-05T10:32:50.859" v="237"/>
          <ac:picMkLst>
            <pc:docMk/>
            <pc:sldMk cId="2072556190" sldId="270"/>
            <ac:picMk id="9" creationId="{8B202AEC-301F-7962-F7CA-48A3615F8600}"/>
          </ac:picMkLst>
        </pc:picChg>
        <pc:picChg chg="del mod">
          <ac:chgData name="Borsi Chiara" userId="S::chiara.borsi@studenti.unipd.it::c6b14bd2-1db4-4cc8-a3f1-6e82c2580b65" providerId="AD" clId="Web-{16ED2C6B-CCDB-A965-DDC8-EE4A7E70F5B9}" dt="2023-12-05T10:33:23.313" v="251"/>
          <ac:picMkLst>
            <pc:docMk/>
            <pc:sldMk cId="2072556190" sldId="270"/>
            <ac:picMk id="10" creationId="{89744423-FB45-ED9E-A79D-CDCA5A1D2F0F}"/>
          </ac:picMkLst>
        </pc:picChg>
        <pc:picChg chg="del mod">
          <ac:chgData name="Borsi Chiara" userId="S::chiara.borsi@studenti.unipd.it::c6b14bd2-1db4-4cc8-a3f1-6e82c2580b65" providerId="AD" clId="Web-{16ED2C6B-CCDB-A965-DDC8-EE4A7E70F5B9}" dt="2023-12-05T10:33:25.172" v="252"/>
          <ac:picMkLst>
            <pc:docMk/>
            <pc:sldMk cId="2072556190" sldId="270"/>
            <ac:picMk id="11" creationId="{2DAA8B60-69F1-C357-1265-D37674152BD6}"/>
          </ac:picMkLst>
        </pc:picChg>
        <pc:picChg chg="add mod">
          <ac:chgData name="Borsi Chiara" userId="S::chiara.borsi@studenti.unipd.it::c6b14bd2-1db4-4cc8-a3f1-6e82c2580b65" providerId="AD" clId="Web-{16ED2C6B-CCDB-A965-DDC8-EE4A7E70F5B9}" dt="2023-12-05T10:35:22.159" v="283" actId="1076"/>
          <ac:picMkLst>
            <pc:docMk/>
            <pc:sldMk cId="2072556190" sldId="270"/>
            <ac:picMk id="12" creationId="{123461AE-7082-D40C-E3FF-E741013A6B25}"/>
          </ac:picMkLst>
        </pc:picChg>
        <pc:picChg chg="add mod">
          <ac:chgData name="Borsi Chiara" userId="S::chiara.borsi@studenti.unipd.it::c6b14bd2-1db4-4cc8-a3f1-6e82c2580b65" providerId="AD" clId="Web-{16ED2C6B-CCDB-A965-DDC8-EE4A7E70F5B9}" dt="2023-12-05T10:36:50.864" v="310" actId="1076"/>
          <ac:picMkLst>
            <pc:docMk/>
            <pc:sldMk cId="2072556190" sldId="270"/>
            <ac:picMk id="14" creationId="{1970F5B0-29FD-EB64-C798-DCE93B3F0A53}"/>
          </ac:picMkLst>
        </pc:picChg>
        <pc:picChg chg="add mod">
          <ac:chgData name="Borsi Chiara" userId="S::chiara.borsi@studenti.unipd.it::c6b14bd2-1db4-4cc8-a3f1-6e82c2580b65" providerId="AD" clId="Web-{16ED2C6B-CCDB-A965-DDC8-EE4A7E70F5B9}" dt="2023-12-05T10:38:18.272" v="369" actId="1076"/>
          <ac:picMkLst>
            <pc:docMk/>
            <pc:sldMk cId="2072556190" sldId="270"/>
            <ac:picMk id="16" creationId="{EA55C02F-F73C-D501-D6F3-5F24E4A1591B}"/>
          </ac:picMkLst>
        </pc:picChg>
        <pc:picChg chg="add mod">
          <ac:chgData name="Borsi Chiara" userId="S::chiara.borsi@studenti.unipd.it::c6b14bd2-1db4-4cc8-a3f1-6e82c2580b65" providerId="AD" clId="Web-{16ED2C6B-CCDB-A965-DDC8-EE4A7E70F5B9}" dt="2023-12-05T10:37:28.802" v="333" actId="1076"/>
          <ac:picMkLst>
            <pc:docMk/>
            <pc:sldMk cId="2072556190" sldId="270"/>
            <ac:picMk id="18" creationId="{FB7B979D-ACD1-0E66-3D3C-60F5FD5670B1}"/>
          </ac:picMkLst>
        </pc:picChg>
        <pc:picChg chg="add mod">
          <ac:chgData name="Borsi Chiara" userId="S::chiara.borsi@studenti.unipd.it::c6b14bd2-1db4-4cc8-a3f1-6e82c2580b65" providerId="AD" clId="Web-{16ED2C6B-CCDB-A965-DDC8-EE4A7E70F5B9}" dt="2023-12-05T10:35:49.097" v="295" actId="1076"/>
          <ac:picMkLst>
            <pc:docMk/>
            <pc:sldMk cId="2072556190" sldId="270"/>
            <ac:picMk id="23" creationId="{AAC1CD1B-5648-A790-ABFC-288CB0C3213C}"/>
          </ac:picMkLst>
        </pc:picChg>
        <pc:picChg chg="add mod">
          <ac:chgData name="Borsi Chiara" userId="S::chiara.borsi@studenti.unipd.it::c6b14bd2-1db4-4cc8-a3f1-6e82c2580b65" providerId="AD" clId="Web-{16ED2C6B-CCDB-A965-DDC8-EE4A7E70F5B9}" dt="2023-12-05T10:35:55.035" v="296" actId="1076"/>
          <ac:picMkLst>
            <pc:docMk/>
            <pc:sldMk cId="2072556190" sldId="270"/>
            <ac:picMk id="24" creationId="{3CA56CD9-2DE2-1BC2-30EC-13541E4994DE}"/>
          </ac:picMkLst>
        </pc:picChg>
      </pc:sldChg>
    </pc:docChg>
  </pc:docChgLst>
  <pc:docChgLst>
    <pc:chgData name="Spelzini Martino" userId="bda65830-ecf6-4801-94ef-f6c6c08d16c3" providerId="ADAL" clId="{4726A1E4-6163-9B4F-BF50-244B5C37DF08}"/>
    <pc:docChg chg="custSel modSld">
      <pc:chgData name="Spelzini Martino" userId="bda65830-ecf6-4801-94ef-f6c6c08d16c3" providerId="ADAL" clId="{4726A1E4-6163-9B4F-BF50-244B5C37DF08}" dt="2023-12-03T21:23:06.241" v="0" actId="21"/>
      <pc:docMkLst>
        <pc:docMk/>
      </pc:docMkLst>
      <pc:sldChg chg="delSp">
        <pc:chgData name="Spelzini Martino" userId="bda65830-ecf6-4801-94ef-f6c6c08d16c3" providerId="ADAL" clId="{4726A1E4-6163-9B4F-BF50-244B5C37DF08}" dt="2023-12-03T21:23:06.241" v="0" actId="21"/>
        <pc:sldMkLst>
          <pc:docMk/>
          <pc:sldMk cId="1291435722" sldId="256"/>
        </pc:sldMkLst>
        <pc:picChg chg="del">
          <ac:chgData name="Spelzini Martino" userId="bda65830-ecf6-4801-94ef-f6c6c08d16c3" providerId="ADAL" clId="{4726A1E4-6163-9B4F-BF50-244B5C37DF08}" dt="2023-12-03T21:23:06.241" v="0" actId="21"/>
          <ac:picMkLst>
            <pc:docMk/>
            <pc:sldMk cId="1291435722" sldId="256"/>
            <ac:picMk id="4" creationId="{CBD57A3C-5332-E977-D43D-FE51D974A054}"/>
          </ac:picMkLst>
        </pc:picChg>
      </pc:sldChg>
    </pc:docChg>
  </pc:docChgLst>
  <pc:docChgLst>
    <pc:chgData name="Costalunga Francesco" userId="2d04511d-1503-4246-90a6-94fd729b2a16" providerId="ADAL" clId="{6D997FAD-CAB7-4ABD-83AD-821BB622F02D}"/>
    <pc:docChg chg="undo redo custSel addSld delSld modSld sldOrd">
      <pc:chgData name="Costalunga Francesco" userId="2d04511d-1503-4246-90a6-94fd729b2a16" providerId="ADAL" clId="{6D997FAD-CAB7-4ABD-83AD-821BB622F02D}" dt="2023-12-08T13:43:24.821" v="2823" actId="1076"/>
      <pc:docMkLst>
        <pc:docMk/>
      </pc:docMkLst>
      <pc:sldChg chg="addSp delSp modSp mod delDesignElem chgLayout">
        <pc:chgData name="Costalunga Francesco" userId="2d04511d-1503-4246-90a6-94fd729b2a16" providerId="ADAL" clId="{6D997FAD-CAB7-4ABD-83AD-821BB622F02D}" dt="2023-12-08T13:36:10.499" v="2795" actId="1076"/>
        <pc:sldMkLst>
          <pc:docMk/>
          <pc:sldMk cId="1291435722" sldId="256"/>
        </pc:sldMkLst>
        <pc:spChg chg="mod ord">
          <ac:chgData name="Costalunga Francesco" userId="2d04511d-1503-4246-90a6-94fd729b2a16" providerId="ADAL" clId="{6D997FAD-CAB7-4ABD-83AD-821BB622F02D}" dt="2023-12-08T13:36:10.499" v="2795" actId="1076"/>
          <ac:spMkLst>
            <pc:docMk/>
            <pc:sldMk cId="1291435722" sldId="256"/>
            <ac:spMk id="2" creationId="{41FF5690-BFA4-45F2-9C78-50B167E23F2C}"/>
          </ac:spMkLst>
        </pc:spChg>
        <pc:spChg chg="add del mod">
          <ac:chgData name="Costalunga Francesco" userId="2d04511d-1503-4246-90a6-94fd729b2a16" providerId="ADAL" clId="{6D997FAD-CAB7-4ABD-83AD-821BB622F02D}" dt="2023-12-08T13:32:09.905" v="2733" actId="6264"/>
          <ac:spMkLst>
            <pc:docMk/>
            <pc:sldMk cId="1291435722" sldId="256"/>
            <ac:spMk id="3" creationId="{4B0EDC7B-90E2-4884-458F-BB0AD6982A13}"/>
          </ac:spMkLst>
        </pc:spChg>
        <pc:spChg chg="add del mod ord">
          <ac:chgData name="Costalunga Francesco" userId="2d04511d-1503-4246-90a6-94fd729b2a16" providerId="ADAL" clId="{6D997FAD-CAB7-4ABD-83AD-821BB622F02D}" dt="2023-12-08T13:32:18.107" v="2736" actId="478"/>
          <ac:spMkLst>
            <pc:docMk/>
            <pc:sldMk cId="1291435722" sldId="256"/>
            <ac:spMk id="4" creationId="{44CB9982-9F92-851F-7260-B5C3275C3F28}"/>
          </ac:spMkLst>
        </pc:spChg>
        <pc:spChg chg="add mod">
          <ac:chgData name="Costalunga Francesco" userId="2d04511d-1503-4246-90a6-94fd729b2a16" providerId="ADAL" clId="{6D997FAD-CAB7-4ABD-83AD-821BB622F02D}" dt="2023-12-08T13:35:50.251" v="2787" actId="1076"/>
          <ac:spMkLst>
            <pc:docMk/>
            <pc:sldMk cId="1291435722" sldId="256"/>
            <ac:spMk id="6" creationId="{F6925C9F-98FA-3145-4D87-5145755909D6}"/>
          </ac:spMkLst>
        </pc:spChg>
        <pc:spChg chg="del">
          <ac:chgData name="Costalunga Francesco" userId="2d04511d-1503-4246-90a6-94fd729b2a16" providerId="ADAL" clId="{6D997FAD-CAB7-4ABD-83AD-821BB622F02D}" dt="2023-12-08T13:32:09.905" v="2733" actId="6264"/>
          <ac:spMkLst>
            <pc:docMk/>
            <pc:sldMk cId="1291435722" sldId="256"/>
            <ac:spMk id="9" creationId="{5964CBE2-084A-47DF-A704-CF5F6217B569}"/>
          </ac:spMkLst>
        </pc:spChg>
        <pc:spChg chg="del">
          <ac:chgData name="Costalunga Francesco" userId="2d04511d-1503-4246-90a6-94fd729b2a16" providerId="ADAL" clId="{6D997FAD-CAB7-4ABD-83AD-821BB622F02D}" dt="2023-12-08T13:32:09.905" v="2733" actId="6264"/>
          <ac:spMkLst>
            <pc:docMk/>
            <pc:sldMk cId="1291435722" sldId="256"/>
            <ac:spMk id="11" creationId="{686A5CBB-E03B-4019-8BCD-78975D39E48C}"/>
          </ac:spMkLst>
        </pc:spChg>
        <pc:spChg chg="del">
          <ac:chgData name="Costalunga Francesco" userId="2d04511d-1503-4246-90a6-94fd729b2a16" providerId="ADAL" clId="{6D997FAD-CAB7-4ABD-83AD-821BB622F02D}" dt="2023-12-08T13:32:09.905" v="2733" actId="6264"/>
          <ac:spMkLst>
            <pc:docMk/>
            <pc:sldMk cId="1291435722" sldId="256"/>
            <ac:spMk id="13" creationId="{94993204-9792-4E61-A83C-73D4379E2B1C}"/>
          </ac:spMkLst>
        </pc:spChg>
        <pc:picChg chg="add mod">
          <ac:chgData name="Costalunga Francesco" userId="2d04511d-1503-4246-90a6-94fd729b2a16" providerId="ADAL" clId="{6D997FAD-CAB7-4ABD-83AD-821BB622F02D}" dt="2023-12-08T13:35:18.896" v="2783" actId="14100"/>
          <ac:picMkLst>
            <pc:docMk/>
            <pc:sldMk cId="1291435722" sldId="256"/>
            <ac:picMk id="8" creationId="{C5EF9A7E-2AFF-EC83-5617-BAF6260A7E6C}"/>
          </ac:picMkLst>
        </pc:picChg>
      </pc:sldChg>
      <pc:sldChg chg="modSp mod">
        <pc:chgData name="Costalunga Francesco" userId="2d04511d-1503-4246-90a6-94fd729b2a16" providerId="ADAL" clId="{6D997FAD-CAB7-4ABD-83AD-821BB622F02D}" dt="2023-12-08T13:00:24.716" v="2439" actId="732"/>
        <pc:sldMkLst>
          <pc:docMk/>
          <pc:sldMk cId="3960433277" sldId="257"/>
        </pc:sldMkLst>
        <pc:picChg chg="mod modCrop">
          <ac:chgData name="Costalunga Francesco" userId="2d04511d-1503-4246-90a6-94fd729b2a16" providerId="ADAL" clId="{6D997FAD-CAB7-4ABD-83AD-821BB622F02D}" dt="2023-12-08T13:00:24.716" v="2439" actId="732"/>
          <ac:picMkLst>
            <pc:docMk/>
            <pc:sldMk cId="3960433277" sldId="257"/>
            <ac:picMk id="7" creationId="{609DFC13-6A7A-F23A-1D2A-578636D0F1B1}"/>
          </ac:picMkLst>
        </pc:picChg>
      </pc:sldChg>
      <pc:sldChg chg="addSp delSp modSp add mod ord">
        <pc:chgData name="Costalunga Francesco" userId="2d04511d-1503-4246-90a6-94fd729b2a16" providerId="ADAL" clId="{6D997FAD-CAB7-4ABD-83AD-821BB622F02D}" dt="2023-12-01T10:27:46.749" v="1253" actId="1076"/>
        <pc:sldMkLst>
          <pc:docMk/>
          <pc:sldMk cId="250872293" sldId="263"/>
        </pc:sldMkLst>
        <pc:spChg chg="mod">
          <ac:chgData name="Costalunga Francesco" userId="2d04511d-1503-4246-90a6-94fd729b2a16" providerId="ADAL" clId="{6D997FAD-CAB7-4ABD-83AD-821BB622F02D}" dt="2023-12-01T10:27:46.749" v="1253" actId="1076"/>
          <ac:spMkLst>
            <pc:docMk/>
            <pc:sldMk cId="250872293" sldId="263"/>
            <ac:spMk id="2" creationId="{D405D43D-9040-9E09-1387-A71BEEE54E53}"/>
          </ac:spMkLst>
        </pc:spChg>
        <pc:spChg chg="del">
          <ac:chgData name="Costalunga Francesco" userId="2d04511d-1503-4246-90a6-94fd729b2a16" providerId="ADAL" clId="{6D997FAD-CAB7-4ABD-83AD-821BB622F02D}" dt="2023-12-01T09:29:26.353" v="161" actId="478"/>
          <ac:spMkLst>
            <pc:docMk/>
            <pc:sldMk cId="250872293" sldId="263"/>
            <ac:spMk id="3" creationId="{0F3CED8E-BD37-D534-A87C-10946AB90ED7}"/>
          </ac:spMkLst>
        </pc:spChg>
        <pc:spChg chg="mod">
          <ac:chgData name="Costalunga Francesco" userId="2d04511d-1503-4246-90a6-94fd729b2a16" providerId="ADAL" clId="{6D997FAD-CAB7-4ABD-83AD-821BB622F02D}" dt="2023-12-01T10:05:22.543" v="767" actId="255"/>
          <ac:spMkLst>
            <pc:docMk/>
            <pc:sldMk cId="250872293" sldId="263"/>
            <ac:spMk id="5" creationId="{FCC98B2C-0C26-5E26-8FE5-DDF1A2A628C7}"/>
          </ac:spMkLst>
        </pc:spChg>
        <pc:spChg chg="add del mod">
          <ac:chgData name="Costalunga Francesco" userId="2d04511d-1503-4246-90a6-94fd729b2a16" providerId="ADAL" clId="{6D997FAD-CAB7-4ABD-83AD-821BB622F02D}" dt="2023-12-01T09:29:29.402" v="162" actId="478"/>
          <ac:spMkLst>
            <pc:docMk/>
            <pc:sldMk cId="250872293" sldId="263"/>
            <ac:spMk id="7" creationId="{1F91F5EB-B4ED-B7CD-32B5-CF254CFBC5C7}"/>
          </ac:spMkLst>
        </pc:spChg>
        <pc:spChg chg="add mod">
          <ac:chgData name="Costalunga Francesco" userId="2d04511d-1503-4246-90a6-94fd729b2a16" providerId="ADAL" clId="{6D997FAD-CAB7-4ABD-83AD-821BB622F02D}" dt="2023-12-01T10:08:00.365" v="792" actId="1076"/>
          <ac:spMkLst>
            <pc:docMk/>
            <pc:sldMk cId="250872293" sldId="263"/>
            <ac:spMk id="9" creationId="{8218F213-F62D-383F-A968-9E44323DF018}"/>
          </ac:spMkLst>
        </pc:spChg>
        <pc:spChg chg="add mod">
          <ac:chgData name="Costalunga Francesco" userId="2d04511d-1503-4246-90a6-94fd729b2a16" providerId="ADAL" clId="{6D997FAD-CAB7-4ABD-83AD-821BB622F02D}" dt="2023-12-01T10:07:53.489" v="791" actId="1076"/>
          <ac:spMkLst>
            <pc:docMk/>
            <pc:sldMk cId="250872293" sldId="263"/>
            <ac:spMk id="10" creationId="{E21BDCAE-BD0A-EC78-EC17-F4721AD28D06}"/>
          </ac:spMkLst>
        </pc:spChg>
        <pc:spChg chg="add del mod">
          <ac:chgData name="Costalunga Francesco" userId="2d04511d-1503-4246-90a6-94fd729b2a16" providerId="ADAL" clId="{6D997FAD-CAB7-4ABD-83AD-821BB622F02D}" dt="2023-12-01T09:44:31.997" v="662"/>
          <ac:spMkLst>
            <pc:docMk/>
            <pc:sldMk cId="250872293" sldId="263"/>
            <ac:spMk id="11" creationId="{0808DFC8-C062-320F-B15E-E4F2E7A1CE13}"/>
          </ac:spMkLst>
        </pc:spChg>
        <pc:spChg chg="add mod">
          <ac:chgData name="Costalunga Francesco" userId="2d04511d-1503-4246-90a6-94fd729b2a16" providerId="ADAL" clId="{6D997FAD-CAB7-4ABD-83AD-821BB622F02D}" dt="2023-12-01T10:07:45.577" v="790" actId="1076"/>
          <ac:spMkLst>
            <pc:docMk/>
            <pc:sldMk cId="250872293" sldId="263"/>
            <ac:spMk id="12" creationId="{3DCC0071-C116-08BB-8B82-57C597A3D396}"/>
          </ac:spMkLst>
        </pc:spChg>
        <pc:spChg chg="add mod">
          <ac:chgData name="Costalunga Francesco" userId="2d04511d-1503-4246-90a6-94fd729b2a16" providerId="ADAL" clId="{6D997FAD-CAB7-4ABD-83AD-821BB622F02D}" dt="2023-12-01T10:07:41.786" v="789" actId="1076"/>
          <ac:spMkLst>
            <pc:docMk/>
            <pc:sldMk cId="250872293" sldId="263"/>
            <ac:spMk id="13" creationId="{86DEFC16-56E4-B412-C43A-C4B488CD3D42}"/>
          </ac:spMkLst>
        </pc:spChg>
        <pc:picChg chg="del">
          <ac:chgData name="Costalunga Francesco" userId="2d04511d-1503-4246-90a6-94fd729b2a16" providerId="ADAL" clId="{6D997FAD-CAB7-4ABD-83AD-821BB622F02D}" dt="2023-12-01T09:27:19.966" v="41" actId="478"/>
          <ac:picMkLst>
            <pc:docMk/>
            <pc:sldMk cId="250872293" sldId="263"/>
            <ac:picMk id="6" creationId="{7A22CB12-C989-3B87-4948-12918655CCE2}"/>
          </ac:picMkLst>
        </pc:picChg>
        <pc:picChg chg="del">
          <ac:chgData name="Costalunga Francesco" userId="2d04511d-1503-4246-90a6-94fd729b2a16" providerId="ADAL" clId="{6D997FAD-CAB7-4ABD-83AD-821BB622F02D}" dt="2023-12-01T09:27:17.994" v="40" actId="478"/>
          <ac:picMkLst>
            <pc:docMk/>
            <pc:sldMk cId="250872293" sldId="263"/>
            <ac:picMk id="8" creationId="{FA11941A-2F4D-9736-F0E6-C56578B1F6A9}"/>
          </ac:picMkLst>
        </pc:picChg>
        <pc:picChg chg="add mod">
          <ac:chgData name="Costalunga Francesco" userId="2d04511d-1503-4246-90a6-94fd729b2a16" providerId="ADAL" clId="{6D997FAD-CAB7-4ABD-83AD-821BB622F02D}" dt="2023-12-01T10:07:17.224" v="786" actId="1076"/>
          <ac:picMkLst>
            <pc:docMk/>
            <pc:sldMk cId="250872293" sldId="263"/>
            <ac:picMk id="15" creationId="{2794F609-BAD2-C923-9EA9-6F1610F2D32C}"/>
          </ac:picMkLst>
        </pc:picChg>
      </pc:sldChg>
      <pc:sldChg chg="new del">
        <pc:chgData name="Costalunga Francesco" userId="2d04511d-1503-4246-90a6-94fd729b2a16" providerId="ADAL" clId="{6D997FAD-CAB7-4ABD-83AD-821BB622F02D}" dt="2023-12-01T09:26:15.179" v="1" actId="680"/>
        <pc:sldMkLst>
          <pc:docMk/>
          <pc:sldMk cId="396750266" sldId="263"/>
        </pc:sldMkLst>
      </pc:sldChg>
      <pc:sldChg chg="addSp delSp modSp add del mod">
        <pc:chgData name="Costalunga Francesco" userId="2d04511d-1503-4246-90a6-94fd729b2a16" providerId="ADAL" clId="{6D997FAD-CAB7-4ABD-83AD-821BB622F02D}" dt="2023-12-08T13:42:16.291" v="2816" actId="47"/>
        <pc:sldMkLst>
          <pc:docMk/>
          <pc:sldMk cId="1733318604" sldId="264"/>
        </pc:sldMkLst>
        <pc:spChg chg="mod">
          <ac:chgData name="Costalunga Francesco" userId="2d04511d-1503-4246-90a6-94fd729b2a16" providerId="ADAL" clId="{6D997FAD-CAB7-4ABD-83AD-821BB622F02D}" dt="2023-12-01T10:27:58.469" v="1254" actId="1076"/>
          <ac:spMkLst>
            <pc:docMk/>
            <pc:sldMk cId="1733318604" sldId="264"/>
            <ac:spMk id="2" creationId="{D405D43D-9040-9E09-1387-A71BEEE54E53}"/>
          </ac:spMkLst>
        </pc:spChg>
        <pc:spChg chg="add del mod">
          <ac:chgData name="Costalunga Francesco" userId="2d04511d-1503-4246-90a6-94fd729b2a16" providerId="ADAL" clId="{6D997FAD-CAB7-4ABD-83AD-821BB622F02D}" dt="2023-12-01T10:36:53.851" v="1374" actId="478"/>
          <ac:spMkLst>
            <pc:docMk/>
            <pc:sldMk cId="1733318604" sldId="264"/>
            <ac:spMk id="3" creationId="{CA7AC441-08B0-7EAB-7043-C85EBBC8217B}"/>
          </ac:spMkLst>
        </pc:spChg>
        <pc:spChg chg="add del mod">
          <ac:chgData name="Costalunga Francesco" userId="2d04511d-1503-4246-90a6-94fd729b2a16" providerId="ADAL" clId="{6D997FAD-CAB7-4ABD-83AD-821BB622F02D}" dt="2023-12-01T10:36:53.851" v="1374" actId="478"/>
          <ac:spMkLst>
            <pc:docMk/>
            <pc:sldMk cId="1733318604" sldId="264"/>
            <ac:spMk id="4" creationId="{1307D0ED-EDFA-8B32-8C53-ACEEE2624A9D}"/>
          </ac:spMkLst>
        </pc:spChg>
        <pc:spChg chg="add del mod">
          <ac:chgData name="Costalunga Francesco" userId="2d04511d-1503-4246-90a6-94fd729b2a16" providerId="ADAL" clId="{6D997FAD-CAB7-4ABD-83AD-821BB622F02D}" dt="2023-12-01T10:36:53.851" v="1374" actId="478"/>
          <ac:spMkLst>
            <pc:docMk/>
            <pc:sldMk cId="1733318604" sldId="264"/>
            <ac:spMk id="5" creationId="{FCC98B2C-0C26-5E26-8FE5-DDF1A2A628C7}"/>
          </ac:spMkLst>
        </pc:spChg>
        <pc:spChg chg="add del mod">
          <ac:chgData name="Costalunga Francesco" userId="2d04511d-1503-4246-90a6-94fd729b2a16" providerId="ADAL" clId="{6D997FAD-CAB7-4ABD-83AD-821BB622F02D}" dt="2023-12-01T10:36:53.851" v="1374" actId="478"/>
          <ac:spMkLst>
            <pc:docMk/>
            <pc:sldMk cId="1733318604" sldId="264"/>
            <ac:spMk id="6" creationId="{0FBC8ADE-8B4A-D79D-8E15-6387EE65C342}"/>
          </ac:spMkLst>
        </pc:spChg>
        <pc:spChg chg="add mod">
          <ac:chgData name="Costalunga Francesco" userId="2d04511d-1503-4246-90a6-94fd729b2a16" providerId="ADAL" clId="{6D997FAD-CAB7-4ABD-83AD-821BB622F02D}" dt="2023-12-01T10:55:23.275" v="1661" actId="1076"/>
          <ac:spMkLst>
            <pc:docMk/>
            <pc:sldMk cId="1733318604" sldId="264"/>
            <ac:spMk id="7" creationId="{BA9F1573-03F1-6CC0-62DB-3E7229854DFC}"/>
          </ac:spMkLst>
        </pc:spChg>
        <pc:spChg chg="add del">
          <ac:chgData name="Costalunga Francesco" userId="2d04511d-1503-4246-90a6-94fd729b2a16" providerId="ADAL" clId="{6D997FAD-CAB7-4ABD-83AD-821BB622F02D}" dt="2023-12-01T10:13:23.328" v="849" actId="478"/>
          <ac:spMkLst>
            <pc:docMk/>
            <pc:sldMk cId="1733318604" sldId="264"/>
            <ac:spMk id="9" creationId="{8218F213-F62D-383F-A968-9E44323DF018}"/>
          </ac:spMkLst>
        </pc:spChg>
        <pc:spChg chg="add del">
          <ac:chgData name="Costalunga Francesco" userId="2d04511d-1503-4246-90a6-94fd729b2a16" providerId="ADAL" clId="{6D997FAD-CAB7-4ABD-83AD-821BB622F02D}" dt="2023-12-01T10:13:23.328" v="849" actId="478"/>
          <ac:spMkLst>
            <pc:docMk/>
            <pc:sldMk cId="1733318604" sldId="264"/>
            <ac:spMk id="10" creationId="{E21BDCAE-BD0A-EC78-EC17-F4721AD28D06}"/>
          </ac:spMkLst>
        </pc:spChg>
        <pc:spChg chg="add del">
          <ac:chgData name="Costalunga Francesco" userId="2d04511d-1503-4246-90a6-94fd729b2a16" providerId="ADAL" clId="{6D997FAD-CAB7-4ABD-83AD-821BB622F02D}" dt="2023-12-01T10:13:23.328" v="849" actId="478"/>
          <ac:spMkLst>
            <pc:docMk/>
            <pc:sldMk cId="1733318604" sldId="264"/>
            <ac:spMk id="12" creationId="{3DCC0071-C116-08BB-8B82-57C597A3D396}"/>
          </ac:spMkLst>
        </pc:spChg>
        <pc:spChg chg="add del">
          <ac:chgData name="Costalunga Francesco" userId="2d04511d-1503-4246-90a6-94fd729b2a16" providerId="ADAL" clId="{6D997FAD-CAB7-4ABD-83AD-821BB622F02D}" dt="2023-12-01T10:13:23.328" v="849" actId="478"/>
          <ac:spMkLst>
            <pc:docMk/>
            <pc:sldMk cId="1733318604" sldId="264"/>
            <ac:spMk id="13" creationId="{86DEFC16-56E4-B412-C43A-C4B488CD3D42}"/>
          </ac:spMkLst>
        </pc:spChg>
        <pc:spChg chg="add del mod">
          <ac:chgData name="Costalunga Francesco" userId="2d04511d-1503-4246-90a6-94fd729b2a16" providerId="ADAL" clId="{6D997FAD-CAB7-4ABD-83AD-821BB622F02D}" dt="2023-12-01T10:25:15.655" v="1223" actId="478"/>
          <ac:spMkLst>
            <pc:docMk/>
            <pc:sldMk cId="1733318604" sldId="264"/>
            <ac:spMk id="14" creationId="{A6786B91-A1BF-EABD-2DAE-7DD84473AD7E}"/>
          </ac:spMkLst>
        </pc:spChg>
        <pc:spChg chg="add mod">
          <ac:chgData name="Costalunga Francesco" userId="2d04511d-1503-4246-90a6-94fd729b2a16" providerId="ADAL" clId="{6D997FAD-CAB7-4ABD-83AD-821BB622F02D}" dt="2023-12-01T10:55:23.275" v="1661" actId="1076"/>
          <ac:spMkLst>
            <pc:docMk/>
            <pc:sldMk cId="1733318604" sldId="264"/>
            <ac:spMk id="16" creationId="{13F9892A-5FCD-5D59-3326-332986A4B289}"/>
          </ac:spMkLst>
        </pc:spChg>
        <pc:spChg chg="add mod">
          <ac:chgData name="Costalunga Francesco" userId="2d04511d-1503-4246-90a6-94fd729b2a16" providerId="ADAL" clId="{6D997FAD-CAB7-4ABD-83AD-821BB622F02D}" dt="2023-12-01T10:55:23.275" v="1661" actId="1076"/>
          <ac:spMkLst>
            <pc:docMk/>
            <pc:sldMk cId="1733318604" sldId="264"/>
            <ac:spMk id="18" creationId="{D6AC530B-79D9-245C-480E-8D6A78EDBBCB}"/>
          </ac:spMkLst>
        </pc:spChg>
        <pc:spChg chg="add mod">
          <ac:chgData name="Costalunga Francesco" userId="2d04511d-1503-4246-90a6-94fd729b2a16" providerId="ADAL" clId="{6D997FAD-CAB7-4ABD-83AD-821BB622F02D}" dt="2023-12-01T10:55:23.275" v="1661" actId="1076"/>
          <ac:spMkLst>
            <pc:docMk/>
            <pc:sldMk cId="1733318604" sldId="264"/>
            <ac:spMk id="30" creationId="{E7D70515-ABCF-659B-24BE-14C80FB37FA1}"/>
          </ac:spMkLst>
        </pc:spChg>
        <pc:spChg chg="add mod">
          <ac:chgData name="Costalunga Francesco" userId="2d04511d-1503-4246-90a6-94fd729b2a16" providerId="ADAL" clId="{6D997FAD-CAB7-4ABD-83AD-821BB622F02D}" dt="2023-12-01T10:55:23.275" v="1661" actId="1076"/>
          <ac:spMkLst>
            <pc:docMk/>
            <pc:sldMk cId="1733318604" sldId="264"/>
            <ac:spMk id="37" creationId="{6818759E-AACD-B01F-5527-54DF91D2E488}"/>
          </ac:spMkLst>
        </pc:spChg>
        <pc:spChg chg="add mod">
          <ac:chgData name="Costalunga Francesco" userId="2d04511d-1503-4246-90a6-94fd729b2a16" providerId="ADAL" clId="{6D997FAD-CAB7-4ABD-83AD-821BB622F02D}" dt="2023-12-01T10:55:14.684" v="1660" actId="1076"/>
          <ac:spMkLst>
            <pc:docMk/>
            <pc:sldMk cId="1733318604" sldId="264"/>
            <ac:spMk id="41" creationId="{47FDC0E6-D1D9-C249-8D15-8040B63BFDAA}"/>
          </ac:spMkLst>
        </pc:spChg>
        <pc:spChg chg="add mod">
          <ac:chgData name="Costalunga Francesco" userId="2d04511d-1503-4246-90a6-94fd729b2a16" providerId="ADAL" clId="{6D997FAD-CAB7-4ABD-83AD-821BB622F02D}" dt="2023-12-01T10:59:38.592" v="1709" actId="20577"/>
          <ac:spMkLst>
            <pc:docMk/>
            <pc:sldMk cId="1733318604" sldId="264"/>
            <ac:spMk id="48" creationId="{2EAC91E0-0E20-EBF3-B87E-4BB62AB568C1}"/>
          </ac:spMkLst>
        </pc:spChg>
        <pc:spChg chg="add mod">
          <ac:chgData name="Costalunga Francesco" userId="2d04511d-1503-4246-90a6-94fd729b2a16" providerId="ADAL" clId="{6D997FAD-CAB7-4ABD-83AD-821BB622F02D}" dt="2023-12-01T10:59:16.824" v="1704" actId="207"/>
          <ac:spMkLst>
            <pc:docMk/>
            <pc:sldMk cId="1733318604" sldId="264"/>
            <ac:spMk id="49" creationId="{3A59762A-5B5C-D102-CF58-A4E3F87E5575}"/>
          </ac:spMkLst>
        </pc:spChg>
        <pc:picChg chg="del">
          <ac:chgData name="Costalunga Francesco" userId="2d04511d-1503-4246-90a6-94fd729b2a16" providerId="ADAL" clId="{6D997FAD-CAB7-4ABD-83AD-821BB622F02D}" dt="2023-12-01T10:12:36.382" v="846" actId="478"/>
          <ac:picMkLst>
            <pc:docMk/>
            <pc:sldMk cId="1733318604" sldId="264"/>
            <ac:picMk id="15" creationId="{2794F609-BAD2-C923-9EA9-6F1610F2D32C}"/>
          </ac:picMkLst>
        </pc:picChg>
        <pc:cxnChg chg="add mod">
          <ac:chgData name="Costalunga Francesco" userId="2d04511d-1503-4246-90a6-94fd729b2a16" providerId="ADAL" clId="{6D997FAD-CAB7-4ABD-83AD-821BB622F02D}" dt="2023-12-01T10:55:23.275" v="1661" actId="1076"/>
          <ac:cxnSpMkLst>
            <pc:docMk/>
            <pc:sldMk cId="1733318604" sldId="264"/>
            <ac:cxnSpMk id="11" creationId="{873D1B97-37E6-88A6-ED73-6451C5E144C3}"/>
          </ac:cxnSpMkLst>
        </pc:cxnChg>
        <pc:cxnChg chg="add del mod">
          <ac:chgData name="Costalunga Francesco" userId="2d04511d-1503-4246-90a6-94fd729b2a16" providerId="ADAL" clId="{6D997FAD-CAB7-4ABD-83AD-821BB622F02D}" dt="2023-12-01T10:28:59.392" v="1262" actId="478"/>
          <ac:cxnSpMkLst>
            <pc:docMk/>
            <pc:sldMk cId="1733318604" sldId="264"/>
            <ac:cxnSpMk id="17" creationId="{4944C006-395E-B230-73CF-F7202D835E01}"/>
          </ac:cxnSpMkLst>
        </pc:cxnChg>
        <pc:cxnChg chg="add del mod">
          <ac:chgData name="Costalunga Francesco" userId="2d04511d-1503-4246-90a6-94fd729b2a16" providerId="ADAL" clId="{6D997FAD-CAB7-4ABD-83AD-821BB622F02D}" dt="2023-12-01T10:51:51.544" v="1623" actId="478"/>
          <ac:cxnSpMkLst>
            <pc:docMk/>
            <pc:sldMk cId="1733318604" sldId="264"/>
            <ac:cxnSpMk id="23" creationId="{FAA36DC1-C8F2-77FA-EF96-A67CD4FB7A2C}"/>
          </ac:cxnSpMkLst>
        </pc:cxnChg>
        <pc:cxnChg chg="add del mod">
          <ac:chgData name="Costalunga Francesco" userId="2d04511d-1503-4246-90a6-94fd729b2a16" providerId="ADAL" clId="{6D997FAD-CAB7-4ABD-83AD-821BB622F02D}" dt="2023-12-01T10:51:55.676" v="1625" actId="478"/>
          <ac:cxnSpMkLst>
            <pc:docMk/>
            <pc:sldMk cId="1733318604" sldId="264"/>
            <ac:cxnSpMk id="25" creationId="{ADBB2BB7-1CE9-368B-F053-E2C5D6FFC1B0}"/>
          </ac:cxnSpMkLst>
        </pc:cxnChg>
        <pc:cxnChg chg="add del mod">
          <ac:chgData name="Costalunga Francesco" userId="2d04511d-1503-4246-90a6-94fd729b2a16" providerId="ADAL" clId="{6D997FAD-CAB7-4ABD-83AD-821BB622F02D}" dt="2023-12-01T10:52:37.114" v="1631" actId="478"/>
          <ac:cxnSpMkLst>
            <pc:docMk/>
            <pc:sldMk cId="1733318604" sldId="264"/>
            <ac:cxnSpMk id="26" creationId="{73667B6C-2490-E398-541C-9EFF5A963D32}"/>
          </ac:cxnSpMkLst>
        </pc:cxnChg>
        <pc:cxnChg chg="add del mod">
          <ac:chgData name="Costalunga Francesco" userId="2d04511d-1503-4246-90a6-94fd729b2a16" providerId="ADAL" clId="{6D997FAD-CAB7-4ABD-83AD-821BB622F02D}" dt="2023-12-01T10:29:30.539" v="1271" actId="478"/>
          <ac:cxnSpMkLst>
            <pc:docMk/>
            <pc:sldMk cId="1733318604" sldId="264"/>
            <ac:cxnSpMk id="27" creationId="{D1797E9D-D7DF-F435-797A-80647DEA5909}"/>
          </ac:cxnSpMkLst>
        </pc:cxnChg>
        <pc:cxnChg chg="add del mod">
          <ac:chgData name="Costalunga Francesco" userId="2d04511d-1503-4246-90a6-94fd729b2a16" providerId="ADAL" clId="{6D997FAD-CAB7-4ABD-83AD-821BB622F02D}" dt="2023-12-01T10:52:37.114" v="1631" actId="478"/>
          <ac:cxnSpMkLst>
            <pc:docMk/>
            <pc:sldMk cId="1733318604" sldId="264"/>
            <ac:cxnSpMk id="28" creationId="{67F21C9D-DA06-9754-F181-6ED9BC9BB4A0}"/>
          </ac:cxnSpMkLst>
        </pc:cxnChg>
        <pc:cxnChg chg="add del mod">
          <ac:chgData name="Costalunga Francesco" userId="2d04511d-1503-4246-90a6-94fd729b2a16" providerId="ADAL" clId="{6D997FAD-CAB7-4ABD-83AD-821BB622F02D}" dt="2023-12-01T10:51:53.728" v="1624" actId="478"/>
          <ac:cxnSpMkLst>
            <pc:docMk/>
            <pc:sldMk cId="1733318604" sldId="264"/>
            <ac:cxnSpMk id="29" creationId="{9EA455AF-BF75-7628-4AED-770DCDC6F849}"/>
          </ac:cxnSpMkLst>
        </pc:cxnChg>
        <pc:cxnChg chg="add del mod">
          <ac:chgData name="Costalunga Francesco" userId="2d04511d-1503-4246-90a6-94fd729b2a16" providerId="ADAL" clId="{6D997FAD-CAB7-4ABD-83AD-821BB622F02D}" dt="2023-12-01T10:55:23.275" v="1661" actId="1076"/>
          <ac:cxnSpMkLst>
            <pc:docMk/>
            <pc:sldMk cId="1733318604" sldId="264"/>
            <ac:cxnSpMk id="39" creationId="{D2368B6A-698D-D7D1-BF76-2F6816BD2F34}"/>
          </ac:cxnSpMkLst>
        </pc:cxnChg>
        <pc:cxnChg chg="add mod">
          <ac:chgData name="Costalunga Francesco" userId="2d04511d-1503-4246-90a6-94fd729b2a16" providerId="ADAL" clId="{6D997FAD-CAB7-4ABD-83AD-821BB622F02D}" dt="2023-12-01T10:55:23.275" v="1661" actId="1076"/>
          <ac:cxnSpMkLst>
            <pc:docMk/>
            <pc:sldMk cId="1733318604" sldId="264"/>
            <ac:cxnSpMk id="43" creationId="{5E8AAF54-7114-1DA5-6CA3-E91E5AF3F78D}"/>
          </ac:cxnSpMkLst>
        </pc:cxnChg>
        <pc:cxnChg chg="add mod">
          <ac:chgData name="Costalunga Francesco" userId="2d04511d-1503-4246-90a6-94fd729b2a16" providerId="ADAL" clId="{6D997FAD-CAB7-4ABD-83AD-821BB622F02D}" dt="2023-12-01T10:55:23.275" v="1661" actId="1076"/>
          <ac:cxnSpMkLst>
            <pc:docMk/>
            <pc:sldMk cId="1733318604" sldId="264"/>
            <ac:cxnSpMk id="44" creationId="{09620782-CCEE-F55F-58D7-A8CDC898CDDD}"/>
          </ac:cxnSpMkLst>
        </pc:cxnChg>
        <pc:cxnChg chg="add mod">
          <ac:chgData name="Costalunga Francesco" userId="2d04511d-1503-4246-90a6-94fd729b2a16" providerId="ADAL" clId="{6D997FAD-CAB7-4ABD-83AD-821BB622F02D}" dt="2023-12-01T10:55:23.275" v="1661" actId="1076"/>
          <ac:cxnSpMkLst>
            <pc:docMk/>
            <pc:sldMk cId="1733318604" sldId="264"/>
            <ac:cxnSpMk id="45" creationId="{6F105EDB-61F7-1487-8F22-C26A5849DF35}"/>
          </ac:cxnSpMkLst>
        </pc:cxnChg>
        <pc:cxnChg chg="add mod">
          <ac:chgData name="Costalunga Francesco" userId="2d04511d-1503-4246-90a6-94fd729b2a16" providerId="ADAL" clId="{6D997FAD-CAB7-4ABD-83AD-821BB622F02D}" dt="2023-12-01T10:55:23.275" v="1661" actId="1076"/>
          <ac:cxnSpMkLst>
            <pc:docMk/>
            <pc:sldMk cId="1733318604" sldId="264"/>
            <ac:cxnSpMk id="46" creationId="{0AA815C2-6684-04D5-62D3-D0AE36421FC5}"/>
          </ac:cxnSpMkLst>
        </pc:cxnChg>
        <pc:cxnChg chg="add mod">
          <ac:chgData name="Costalunga Francesco" userId="2d04511d-1503-4246-90a6-94fd729b2a16" providerId="ADAL" clId="{6D997FAD-CAB7-4ABD-83AD-821BB622F02D}" dt="2023-12-01T10:55:23.275" v="1661" actId="1076"/>
          <ac:cxnSpMkLst>
            <pc:docMk/>
            <pc:sldMk cId="1733318604" sldId="264"/>
            <ac:cxnSpMk id="47" creationId="{2AB6A1CD-EBCF-3986-B15A-5868C39320B8}"/>
          </ac:cxnSpMkLst>
        </pc:cxnChg>
      </pc:sldChg>
      <pc:sldChg chg="addSp delSp modSp add mod">
        <pc:chgData name="Costalunga Francesco" userId="2d04511d-1503-4246-90a6-94fd729b2a16" providerId="ADAL" clId="{6D997FAD-CAB7-4ABD-83AD-821BB622F02D}" dt="2023-12-08T13:28:25.273" v="2730"/>
        <pc:sldMkLst>
          <pc:docMk/>
          <pc:sldMk cId="2931601029" sldId="265"/>
        </pc:sldMkLst>
        <pc:spChg chg="mod">
          <ac:chgData name="Costalunga Francesco" userId="2d04511d-1503-4246-90a6-94fd729b2a16" providerId="ADAL" clId="{6D997FAD-CAB7-4ABD-83AD-821BB622F02D}" dt="2023-12-01T11:03:18.139" v="1720" actId="207"/>
          <ac:spMkLst>
            <pc:docMk/>
            <pc:sldMk cId="2931601029" sldId="265"/>
            <ac:spMk id="2" creationId="{D405D43D-9040-9E09-1387-A71BEEE54E53}"/>
          </ac:spMkLst>
        </pc:spChg>
        <pc:spChg chg="del">
          <ac:chgData name="Costalunga Francesco" userId="2d04511d-1503-4246-90a6-94fd729b2a16" providerId="ADAL" clId="{6D997FAD-CAB7-4ABD-83AD-821BB622F02D}" dt="2023-12-01T11:03:37.294" v="1721" actId="478"/>
          <ac:spMkLst>
            <pc:docMk/>
            <pc:sldMk cId="2931601029" sldId="265"/>
            <ac:spMk id="3" creationId="{CA7AC441-08B0-7EAB-7043-C85EBBC8217B}"/>
          </ac:spMkLst>
        </pc:spChg>
        <pc:spChg chg="del">
          <ac:chgData name="Costalunga Francesco" userId="2d04511d-1503-4246-90a6-94fd729b2a16" providerId="ADAL" clId="{6D997FAD-CAB7-4ABD-83AD-821BB622F02D}" dt="2023-12-01T11:03:37.294" v="1721" actId="478"/>
          <ac:spMkLst>
            <pc:docMk/>
            <pc:sldMk cId="2931601029" sldId="265"/>
            <ac:spMk id="4" creationId="{1307D0ED-EDFA-8B32-8C53-ACEEE2624A9D}"/>
          </ac:spMkLst>
        </pc:spChg>
        <pc:spChg chg="mod">
          <ac:chgData name="Costalunga Francesco" userId="2d04511d-1503-4246-90a6-94fd729b2a16" providerId="ADAL" clId="{6D997FAD-CAB7-4ABD-83AD-821BB622F02D}" dt="2023-12-01T11:12:45.782" v="1834" actId="1076"/>
          <ac:spMkLst>
            <pc:docMk/>
            <pc:sldMk cId="2931601029" sldId="265"/>
            <ac:spMk id="5" creationId="{FCC98B2C-0C26-5E26-8FE5-DDF1A2A628C7}"/>
          </ac:spMkLst>
        </pc:spChg>
        <pc:spChg chg="del">
          <ac:chgData name="Costalunga Francesco" userId="2d04511d-1503-4246-90a6-94fd729b2a16" providerId="ADAL" clId="{6D997FAD-CAB7-4ABD-83AD-821BB622F02D}" dt="2023-12-01T11:03:37.294" v="1721" actId="478"/>
          <ac:spMkLst>
            <pc:docMk/>
            <pc:sldMk cId="2931601029" sldId="265"/>
            <ac:spMk id="6" creationId="{0FBC8ADE-8B4A-D79D-8E15-6387EE65C342}"/>
          </ac:spMkLst>
        </pc:spChg>
        <pc:spChg chg="del">
          <ac:chgData name="Costalunga Francesco" userId="2d04511d-1503-4246-90a6-94fd729b2a16" providerId="ADAL" clId="{6D997FAD-CAB7-4ABD-83AD-821BB622F02D}" dt="2023-12-01T11:03:40.383" v="1722" actId="478"/>
          <ac:spMkLst>
            <pc:docMk/>
            <pc:sldMk cId="2931601029" sldId="265"/>
            <ac:spMk id="7" creationId="{BA9F1573-03F1-6CC0-62DB-3E7229854DFC}"/>
          </ac:spMkLst>
        </pc:spChg>
        <pc:spChg chg="add mod">
          <ac:chgData name="Costalunga Francesco" userId="2d04511d-1503-4246-90a6-94fd729b2a16" providerId="ADAL" clId="{6D997FAD-CAB7-4ABD-83AD-821BB622F02D}" dt="2023-12-01T11:13:34.028" v="1842" actId="207"/>
          <ac:spMkLst>
            <pc:docMk/>
            <pc:sldMk cId="2931601029" sldId="265"/>
            <ac:spMk id="10" creationId="{3E5F0C66-9A67-5C90-C49D-B0AD79595B4A}"/>
          </ac:spMkLst>
        </pc:spChg>
        <pc:spChg chg="del">
          <ac:chgData name="Costalunga Francesco" userId="2d04511d-1503-4246-90a6-94fd729b2a16" providerId="ADAL" clId="{6D997FAD-CAB7-4ABD-83AD-821BB622F02D}" dt="2023-12-01T11:03:37.294" v="1721" actId="478"/>
          <ac:spMkLst>
            <pc:docMk/>
            <pc:sldMk cId="2931601029" sldId="265"/>
            <ac:spMk id="16" creationId="{13F9892A-5FCD-5D59-3326-332986A4B289}"/>
          </ac:spMkLst>
        </pc:spChg>
        <pc:spChg chg="del">
          <ac:chgData name="Costalunga Francesco" userId="2d04511d-1503-4246-90a6-94fd729b2a16" providerId="ADAL" clId="{6D997FAD-CAB7-4ABD-83AD-821BB622F02D}" dt="2023-12-01T11:03:37.294" v="1721" actId="478"/>
          <ac:spMkLst>
            <pc:docMk/>
            <pc:sldMk cId="2931601029" sldId="265"/>
            <ac:spMk id="18" creationId="{D6AC530B-79D9-245C-480E-8D6A78EDBBCB}"/>
          </ac:spMkLst>
        </pc:spChg>
        <pc:spChg chg="del">
          <ac:chgData name="Costalunga Francesco" userId="2d04511d-1503-4246-90a6-94fd729b2a16" providerId="ADAL" clId="{6D997FAD-CAB7-4ABD-83AD-821BB622F02D}" dt="2023-12-01T11:03:37.294" v="1721" actId="478"/>
          <ac:spMkLst>
            <pc:docMk/>
            <pc:sldMk cId="2931601029" sldId="265"/>
            <ac:spMk id="30" creationId="{E7D70515-ABCF-659B-24BE-14C80FB37FA1}"/>
          </ac:spMkLst>
        </pc:spChg>
        <pc:picChg chg="add mod">
          <ac:chgData name="Costalunga Francesco" userId="2d04511d-1503-4246-90a6-94fd729b2a16" providerId="ADAL" clId="{6D997FAD-CAB7-4ABD-83AD-821BB622F02D}" dt="2023-12-08T13:28:25.273" v="2730"/>
          <ac:picMkLst>
            <pc:docMk/>
            <pc:sldMk cId="2931601029" sldId="265"/>
            <ac:picMk id="3" creationId="{C5154C08-92C9-3B4D-D2B9-4D72FAC27156}"/>
          </ac:picMkLst>
        </pc:picChg>
        <pc:picChg chg="add mod modCrop">
          <ac:chgData name="Costalunga Francesco" userId="2d04511d-1503-4246-90a6-94fd729b2a16" providerId="ADAL" clId="{6D997FAD-CAB7-4ABD-83AD-821BB622F02D}" dt="2023-12-01T11:12:53.736" v="1835" actId="1076"/>
          <ac:picMkLst>
            <pc:docMk/>
            <pc:sldMk cId="2931601029" sldId="265"/>
            <ac:picMk id="9" creationId="{E326106B-1207-DDEC-F750-3D29EF6EF0CB}"/>
          </ac:picMkLst>
        </pc:picChg>
        <pc:picChg chg="add mod">
          <ac:chgData name="Costalunga Francesco" userId="2d04511d-1503-4246-90a6-94fd729b2a16" providerId="ADAL" clId="{6D997FAD-CAB7-4ABD-83AD-821BB622F02D}" dt="2023-12-01T11:17:27.540" v="1848" actId="1076"/>
          <ac:picMkLst>
            <pc:docMk/>
            <pc:sldMk cId="2931601029" sldId="265"/>
            <ac:picMk id="13" creationId="{E97929D1-1BC8-5F39-C026-749236BEE51B}"/>
          </ac:picMkLst>
        </pc:picChg>
        <pc:cxnChg chg="del">
          <ac:chgData name="Costalunga Francesco" userId="2d04511d-1503-4246-90a6-94fd729b2a16" providerId="ADAL" clId="{6D997FAD-CAB7-4ABD-83AD-821BB622F02D}" dt="2023-12-01T11:03:40.383" v="1722" actId="478"/>
          <ac:cxnSpMkLst>
            <pc:docMk/>
            <pc:sldMk cId="2931601029" sldId="265"/>
            <ac:cxnSpMk id="11" creationId="{873D1B97-37E6-88A6-ED73-6451C5E144C3}"/>
          </ac:cxnSpMkLst>
        </pc:cxnChg>
        <pc:cxnChg chg="del">
          <ac:chgData name="Costalunga Francesco" userId="2d04511d-1503-4246-90a6-94fd729b2a16" providerId="ADAL" clId="{6D997FAD-CAB7-4ABD-83AD-821BB622F02D}" dt="2023-12-01T11:03:40.383" v="1722" actId="478"/>
          <ac:cxnSpMkLst>
            <pc:docMk/>
            <pc:sldMk cId="2931601029" sldId="265"/>
            <ac:cxnSpMk id="23" creationId="{FAA36DC1-C8F2-77FA-EF96-A67CD4FB7A2C}"/>
          </ac:cxnSpMkLst>
        </pc:cxnChg>
        <pc:cxnChg chg="del">
          <ac:chgData name="Costalunga Francesco" userId="2d04511d-1503-4246-90a6-94fd729b2a16" providerId="ADAL" clId="{6D997FAD-CAB7-4ABD-83AD-821BB622F02D}" dt="2023-12-01T11:03:37.294" v="1721" actId="478"/>
          <ac:cxnSpMkLst>
            <pc:docMk/>
            <pc:sldMk cId="2931601029" sldId="265"/>
            <ac:cxnSpMk id="25" creationId="{ADBB2BB7-1CE9-368B-F053-E2C5D6FFC1B0}"/>
          </ac:cxnSpMkLst>
        </pc:cxnChg>
        <pc:cxnChg chg="del">
          <ac:chgData name="Costalunga Francesco" userId="2d04511d-1503-4246-90a6-94fd729b2a16" providerId="ADAL" clId="{6D997FAD-CAB7-4ABD-83AD-821BB622F02D}" dt="2023-12-01T11:03:37.294" v="1721" actId="478"/>
          <ac:cxnSpMkLst>
            <pc:docMk/>
            <pc:sldMk cId="2931601029" sldId="265"/>
            <ac:cxnSpMk id="26" creationId="{73667B6C-2490-E398-541C-9EFF5A963D32}"/>
          </ac:cxnSpMkLst>
        </pc:cxnChg>
        <pc:cxnChg chg="del">
          <ac:chgData name="Costalunga Francesco" userId="2d04511d-1503-4246-90a6-94fd729b2a16" providerId="ADAL" clId="{6D997FAD-CAB7-4ABD-83AD-821BB622F02D}" dt="2023-12-01T11:03:37.294" v="1721" actId="478"/>
          <ac:cxnSpMkLst>
            <pc:docMk/>
            <pc:sldMk cId="2931601029" sldId="265"/>
            <ac:cxnSpMk id="28" creationId="{67F21C9D-DA06-9754-F181-6ED9BC9BB4A0}"/>
          </ac:cxnSpMkLst>
        </pc:cxnChg>
        <pc:cxnChg chg="del">
          <ac:chgData name="Costalunga Francesco" userId="2d04511d-1503-4246-90a6-94fd729b2a16" providerId="ADAL" clId="{6D997FAD-CAB7-4ABD-83AD-821BB622F02D}" dt="2023-12-01T11:03:37.294" v="1721" actId="478"/>
          <ac:cxnSpMkLst>
            <pc:docMk/>
            <pc:sldMk cId="2931601029" sldId="265"/>
            <ac:cxnSpMk id="29" creationId="{9EA455AF-BF75-7628-4AED-770DCDC6F849}"/>
          </ac:cxnSpMkLst>
        </pc:cxnChg>
      </pc:sldChg>
      <pc:sldChg chg="addSp delSp modSp mod">
        <pc:chgData name="Costalunga Francesco" userId="2d04511d-1503-4246-90a6-94fd729b2a16" providerId="ADAL" clId="{6D997FAD-CAB7-4ABD-83AD-821BB622F02D}" dt="2023-12-08T13:03:36.896" v="2458" actId="26606"/>
        <pc:sldMkLst>
          <pc:docMk/>
          <pc:sldMk cId="2072472292" sldId="266"/>
        </pc:sldMkLst>
        <pc:spChg chg="mod">
          <ac:chgData name="Costalunga Francesco" userId="2d04511d-1503-4246-90a6-94fd729b2a16" providerId="ADAL" clId="{6D997FAD-CAB7-4ABD-83AD-821BB622F02D}" dt="2023-12-08T12:25:43.651" v="2068" actId="207"/>
          <ac:spMkLst>
            <pc:docMk/>
            <pc:sldMk cId="2072472292" sldId="266"/>
            <ac:spMk id="2" creationId="{CECE2D43-69CE-2040-0EE7-CB6C8BC051A4}"/>
          </ac:spMkLst>
        </pc:spChg>
        <pc:spChg chg="add del mod">
          <ac:chgData name="Costalunga Francesco" userId="2d04511d-1503-4246-90a6-94fd729b2a16" providerId="ADAL" clId="{6D997FAD-CAB7-4ABD-83AD-821BB622F02D}" dt="2023-12-08T13:03:36.896" v="2458" actId="26606"/>
          <ac:spMkLst>
            <pc:docMk/>
            <pc:sldMk cId="2072472292" sldId="266"/>
            <ac:spMk id="3" creationId="{3D2B74C9-2B54-8368-CE1C-CE12D2354E76}"/>
          </ac:spMkLst>
        </pc:spChg>
        <pc:graphicFrameChg chg="add del modGraphic">
          <ac:chgData name="Costalunga Francesco" userId="2d04511d-1503-4246-90a6-94fd729b2a16" providerId="ADAL" clId="{6D997FAD-CAB7-4ABD-83AD-821BB622F02D}" dt="2023-12-08T12:16:55.329" v="1929" actId="1032"/>
          <ac:graphicFrameMkLst>
            <pc:docMk/>
            <pc:sldMk cId="2072472292" sldId="266"/>
            <ac:graphicFrameMk id="4" creationId="{F8023301-FDB4-BE91-D155-0E17327E82E9}"/>
          </ac:graphicFrameMkLst>
        </pc:graphicFrameChg>
        <pc:graphicFrameChg chg="add del modGraphic">
          <ac:chgData name="Costalunga Francesco" userId="2d04511d-1503-4246-90a6-94fd729b2a16" providerId="ADAL" clId="{6D997FAD-CAB7-4ABD-83AD-821BB622F02D}" dt="2023-12-08T12:17:28.711" v="1931" actId="478"/>
          <ac:graphicFrameMkLst>
            <pc:docMk/>
            <pc:sldMk cId="2072472292" sldId="266"/>
            <ac:graphicFrameMk id="6" creationId="{B0E716E9-915E-3EC0-F0C8-B6F39624192E}"/>
          </ac:graphicFrameMkLst>
        </pc:graphicFrameChg>
        <pc:graphicFrameChg chg="add del">
          <ac:chgData name="Costalunga Francesco" userId="2d04511d-1503-4246-90a6-94fd729b2a16" providerId="ADAL" clId="{6D997FAD-CAB7-4ABD-83AD-821BB622F02D}" dt="2023-12-08T13:03:36.896" v="2458" actId="26606"/>
          <ac:graphicFrameMkLst>
            <pc:docMk/>
            <pc:sldMk cId="2072472292" sldId="266"/>
            <ac:graphicFrameMk id="27" creationId="{88F0B5A2-9ADE-DF13-37F2-AD1FF0731EB9}"/>
          </ac:graphicFrameMkLst>
        </pc:graphicFrameChg>
        <pc:picChg chg="del">
          <ac:chgData name="Costalunga Francesco" userId="2d04511d-1503-4246-90a6-94fd729b2a16" providerId="ADAL" clId="{6D997FAD-CAB7-4ABD-83AD-821BB622F02D}" dt="2023-12-08T12:16:16.132" v="1927" actId="478"/>
          <ac:picMkLst>
            <pc:docMk/>
            <pc:sldMk cId="2072472292" sldId="266"/>
            <ac:picMk id="5" creationId="{58A628E2-1917-939A-D865-4E2F578609CD}"/>
          </ac:picMkLst>
        </pc:picChg>
      </pc:sldChg>
      <pc:sldChg chg="addSp delSp modSp mod">
        <pc:chgData name="Costalunga Francesco" userId="2d04511d-1503-4246-90a6-94fd729b2a16" providerId="ADAL" clId="{6D997FAD-CAB7-4ABD-83AD-821BB622F02D}" dt="2023-12-08T12:33:53.240" v="2132" actId="1076"/>
        <pc:sldMkLst>
          <pc:docMk/>
          <pc:sldMk cId="2457801902" sldId="267"/>
        </pc:sldMkLst>
        <pc:spChg chg="mod">
          <ac:chgData name="Costalunga Francesco" userId="2d04511d-1503-4246-90a6-94fd729b2a16" providerId="ADAL" clId="{6D997FAD-CAB7-4ABD-83AD-821BB622F02D}" dt="2023-12-08T12:04:02.083" v="1851" actId="14100"/>
          <ac:spMkLst>
            <pc:docMk/>
            <pc:sldMk cId="2457801902" sldId="267"/>
            <ac:spMk id="9" creationId="{D27188FF-DF09-6AB7-520A-E0C1EF4C210D}"/>
          </ac:spMkLst>
        </pc:spChg>
        <pc:spChg chg="mod">
          <ac:chgData name="Costalunga Francesco" userId="2d04511d-1503-4246-90a6-94fd729b2a16" providerId="ADAL" clId="{6D997FAD-CAB7-4ABD-83AD-821BB622F02D}" dt="2023-12-08T12:14:05.967" v="1910" actId="1076"/>
          <ac:spMkLst>
            <pc:docMk/>
            <pc:sldMk cId="2457801902" sldId="267"/>
            <ac:spMk id="15" creationId="{8FB1D289-9C57-BAF6-9933-55BE7E8B2198}"/>
          </ac:spMkLst>
        </pc:spChg>
        <pc:spChg chg="mod">
          <ac:chgData name="Costalunga Francesco" userId="2d04511d-1503-4246-90a6-94fd729b2a16" providerId="ADAL" clId="{6D997FAD-CAB7-4ABD-83AD-821BB622F02D}" dt="2023-12-08T12:16:04.484" v="1925" actId="14100"/>
          <ac:spMkLst>
            <pc:docMk/>
            <pc:sldMk cId="2457801902" sldId="267"/>
            <ac:spMk id="16" creationId="{87220FF4-9EF3-632C-81B7-6CD03D4DF2F6}"/>
          </ac:spMkLst>
        </pc:spChg>
        <pc:spChg chg="mod">
          <ac:chgData name="Costalunga Francesco" userId="2d04511d-1503-4246-90a6-94fd729b2a16" providerId="ADAL" clId="{6D997FAD-CAB7-4ABD-83AD-821BB622F02D}" dt="2023-12-08T12:16:07.580" v="1926" actId="14100"/>
          <ac:spMkLst>
            <pc:docMk/>
            <pc:sldMk cId="2457801902" sldId="267"/>
            <ac:spMk id="17" creationId="{A60DF7F5-D46F-CD95-A8AB-6BB241E9B9EA}"/>
          </ac:spMkLst>
        </pc:spChg>
        <pc:spChg chg="mod">
          <ac:chgData name="Costalunga Francesco" userId="2d04511d-1503-4246-90a6-94fd729b2a16" providerId="ADAL" clId="{6D997FAD-CAB7-4ABD-83AD-821BB622F02D}" dt="2023-12-08T12:15:23.022" v="1918" actId="1076"/>
          <ac:spMkLst>
            <pc:docMk/>
            <pc:sldMk cId="2457801902" sldId="267"/>
            <ac:spMk id="18" creationId="{572B4E7B-D2A2-35EE-03A3-FFBD0B23F241}"/>
          </ac:spMkLst>
        </pc:spChg>
        <pc:spChg chg="mod">
          <ac:chgData name="Costalunga Francesco" userId="2d04511d-1503-4246-90a6-94fd729b2a16" providerId="ADAL" clId="{6D997FAD-CAB7-4ABD-83AD-821BB622F02D}" dt="2023-12-08T12:33:53.240" v="2132" actId="1076"/>
          <ac:spMkLst>
            <pc:docMk/>
            <pc:sldMk cId="2457801902" sldId="267"/>
            <ac:spMk id="20" creationId="{E16F0EC1-BEB3-2A2C-C8FA-773BF2EC54BE}"/>
          </ac:spMkLst>
        </pc:spChg>
        <pc:spChg chg="mod">
          <ac:chgData name="Costalunga Francesco" userId="2d04511d-1503-4246-90a6-94fd729b2a16" providerId="ADAL" clId="{6D997FAD-CAB7-4ABD-83AD-821BB622F02D}" dt="2023-12-08T12:15:42.674" v="1921" actId="404"/>
          <ac:spMkLst>
            <pc:docMk/>
            <pc:sldMk cId="2457801902" sldId="267"/>
            <ac:spMk id="21" creationId="{2C402A3E-DF6F-2070-703E-46FD2923D072}"/>
          </ac:spMkLst>
        </pc:spChg>
        <pc:picChg chg="mod modCrop">
          <ac:chgData name="Costalunga Francesco" userId="2d04511d-1503-4246-90a6-94fd729b2a16" providerId="ADAL" clId="{6D997FAD-CAB7-4ABD-83AD-821BB622F02D}" dt="2023-12-08T12:15:34.871" v="1920" actId="1076"/>
          <ac:picMkLst>
            <pc:docMk/>
            <pc:sldMk cId="2457801902" sldId="267"/>
            <ac:picMk id="2" creationId="{63A2FAB0-5174-25F8-7644-68B864EAB3B2}"/>
          </ac:picMkLst>
        </pc:picChg>
        <pc:picChg chg="add mod">
          <ac:chgData name="Costalunga Francesco" userId="2d04511d-1503-4246-90a6-94fd729b2a16" providerId="ADAL" clId="{6D997FAD-CAB7-4ABD-83AD-821BB622F02D}" dt="2023-12-08T12:09:56.244" v="1877" actId="1076"/>
          <ac:picMkLst>
            <pc:docMk/>
            <pc:sldMk cId="2457801902" sldId="267"/>
            <ac:picMk id="4" creationId="{EEC3B91D-88B9-70A2-9D73-2B38E8CE0377}"/>
          </ac:picMkLst>
        </pc:picChg>
        <pc:picChg chg="mod modCrop">
          <ac:chgData name="Costalunga Francesco" userId="2d04511d-1503-4246-90a6-94fd729b2a16" providerId="ADAL" clId="{6D997FAD-CAB7-4ABD-83AD-821BB622F02D}" dt="2023-12-08T12:14:55.114" v="1914" actId="1076"/>
          <ac:picMkLst>
            <pc:docMk/>
            <pc:sldMk cId="2457801902" sldId="267"/>
            <ac:picMk id="6" creationId="{449FA737-6F37-C6B3-EE13-EC9C98F23FA6}"/>
          </ac:picMkLst>
        </pc:picChg>
        <pc:picChg chg="mod">
          <ac:chgData name="Costalunga Francesco" userId="2d04511d-1503-4246-90a6-94fd729b2a16" providerId="ADAL" clId="{6D997FAD-CAB7-4ABD-83AD-821BB622F02D}" dt="2023-12-08T12:13:49.137" v="1908" actId="1076"/>
          <ac:picMkLst>
            <pc:docMk/>
            <pc:sldMk cId="2457801902" sldId="267"/>
            <ac:picMk id="12" creationId="{C98578F3-61D6-72A0-E55C-797251425464}"/>
          </ac:picMkLst>
        </pc:picChg>
        <pc:picChg chg="del mod">
          <ac:chgData name="Costalunga Francesco" userId="2d04511d-1503-4246-90a6-94fd729b2a16" providerId="ADAL" clId="{6D997FAD-CAB7-4ABD-83AD-821BB622F02D}" dt="2023-12-08T12:08:14.443" v="1858" actId="478"/>
          <ac:picMkLst>
            <pc:docMk/>
            <pc:sldMk cId="2457801902" sldId="267"/>
            <ac:picMk id="19" creationId="{6AB7C570-0998-93B6-CF71-CE568B4A7B1F}"/>
          </ac:picMkLst>
        </pc:picChg>
      </pc:sldChg>
      <pc:sldChg chg="addSp delSp modSp mod">
        <pc:chgData name="Costalunga Francesco" userId="2d04511d-1503-4246-90a6-94fd729b2a16" providerId="ADAL" clId="{6D997FAD-CAB7-4ABD-83AD-821BB622F02D}" dt="2023-12-08T12:33:02.940" v="2130" actId="1076"/>
        <pc:sldMkLst>
          <pc:docMk/>
          <pc:sldMk cId="522419476" sldId="268"/>
        </pc:sldMkLst>
        <pc:spChg chg="mod">
          <ac:chgData name="Costalunga Francesco" userId="2d04511d-1503-4246-90a6-94fd729b2a16" providerId="ADAL" clId="{6D997FAD-CAB7-4ABD-83AD-821BB622F02D}" dt="2023-12-08T12:33:02.940" v="2130" actId="1076"/>
          <ac:spMkLst>
            <pc:docMk/>
            <pc:sldMk cId="522419476" sldId="268"/>
            <ac:spMk id="2" creationId="{D405D43D-9040-9E09-1387-A71BEEE54E53}"/>
          </ac:spMkLst>
        </pc:spChg>
        <pc:spChg chg="mod">
          <ac:chgData name="Costalunga Francesco" userId="2d04511d-1503-4246-90a6-94fd729b2a16" providerId="ADAL" clId="{6D997FAD-CAB7-4ABD-83AD-821BB622F02D}" dt="2023-12-08T12:26:59.117" v="2078" actId="207"/>
          <ac:spMkLst>
            <pc:docMk/>
            <pc:sldMk cId="522419476" sldId="268"/>
            <ac:spMk id="4" creationId="{C6EAB2A3-F53C-B3AE-0A4A-19BBF6092358}"/>
          </ac:spMkLst>
        </pc:spChg>
        <pc:spChg chg="mod">
          <ac:chgData name="Costalunga Francesco" userId="2d04511d-1503-4246-90a6-94fd729b2a16" providerId="ADAL" clId="{6D997FAD-CAB7-4ABD-83AD-821BB622F02D}" dt="2023-12-08T12:30:07.651" v="2105" actId="1076"/>
          <ac:spMkLst>
            <pc:docMk/>
            <pc:sldMk cId="522419476" sldId="268"/>
            <ac:spMk id="7" creationId="{0C353F77-0BDB-B699-61C0-8FEBEEE13D59}"/>
          </ac:spMkLst>
        </pc:spChg>
        <pc:spChg chg="del">
          <ac:chgData name="Costalunga Francesco" userId="2d04511d-1503-4246-90a6-94fd729b2a16" providerId="ADAL" clId="{6D997FAD-CAB7-4ABD-83AD-821BB622F02D}" dt="2023-12-08T12:28:12.440" v="2088" actId="478"/>
          <ac:spMkLst>
            <pc:docMk/>
            <pc:sldMk cId="522419476" sldId="268"/>
            <ac:spMk id="12" creationId="{1FC1B519-5884-B75E-EBB8-564AFBE0FC32}"/>
          </ac:spMkLst>
        </pc:spChg>
        <pc:spChg chg="del">
          <ac:chgData name="Costalunga Francesco" userId="2d04511d-1503-4246-90a6-94fd729b2a16" providerId="ADAL" clId="{6D997FAD-CAB7-4ABD-83AD-821BB622F02D}" dt="2023-12-08T12:28:01.200" v="2085" actId="478"/>
          <ac:spMkLst>
            <pc:docMk/>
            <pc:sldMk cId="522419476" sldId="268"/>
            <ac:spMk id="14" creationId="{9917A513-21D0-9F7F-AB6D-08BC5B502CDB}"/>
          </ac:spMkLst>
        </pc:spChg>
        <pc:spChg chg="del">
          <ac:chgData name="Costalunga Francesco" userId="2d04511d-1503-4246-90a6-94fd729b2a16" providerId="ADAL" clId="{6D997FAD-CAB7-4ABD-83AD-821BB622F02D}" dt="2023-12-08T12:29:42.563" v="2100" actId="478"/>
          <ac:spMkLst>
            <pc:docMk/>
            <pc:sldMk cId="522419476" sldId="268"/>
            <ac:spMk id="23" creationId="{53480E79-085D-ACC3-34C7-A0AF35FD9D92}"/>
          </ac:spMkLst>
        </pc:spChg>
        <pc:spChg chg="mod">
          <ac:chgData name="Costalunga Francesco" userId="2d04511d-1503-4246-90a6-94fd729b2a16" providerId="ADAL" clId="{6D997FAD-CAB7-4ABD-83AD-821BB622F02D}" dt="2023-12-08T12:27:46.500" v="2084" actId="1076"/>
          <ac:spMkLst>
            <pc:docMk/>
            <pc:sldMk cId="522419476" sldId="268"/>
            <ac:spMk id="24" creationId="{81F99F06-9182-5911-EB52-6090EBE0E630}"/>
          </ac:spMkLst>
        </pc:spChg>
        <pc:spChg chg="mod">
          <ac:chgData name="Costalunga Francesco" userId="2d04511d-1503-4246-90a6-94fd729b2a16" providerId="ADAL" clId="{6D997FAD-CAB7-4ABD-83AD-821BB622F02D}" dt="2023-12-08T12:30:29.900" v="2110" actId="20577"/>
          <ac:spMkLst>
            <pc:docMk/>
            <pc:sldMk cId="522419476" sldId="268"/>
            <ac:spMk id="25" creationId="{9B8C3693-682F-7998-654C-5CE2FEFE521C}"/>
          </ac:spMkLst>
        </pc:spChg>
        <pc:picChg chg="mod">
          <ac:chgData name="Costalunga Francesco" userId="2d04511d-1503-4246-90a6-94fd729b2a16" providerId="ADAL" clId="{6D997FAD-CAB7-4ABD-83AD-821BB622F02D}" dt="2023-12-08T12:28:19.001" v="2089" actId="1076"/>
          <ac:picMkLst>
            <pc:docMk/>
            <pc:sldMk cId="522419476" sldId="268"/>
            <ac:picMk id="16" creationId="{3E8E45A1-6DD4-C0A7-0499-9D305E8EE18B}"/>
          </ac:picMkLst>
        </pc:picChg>
        <pc:picChg chg="mod">
          <ac:chgData name="Costalunga Francesco" userId="2d04511d-1503-4246-90a6-94fd729b2a16" providerId="ADAL" clId="{6D997FAD-CAB7-4ABD-83AD-821BB622F02D}" dt="2023-12-08T12:30:04.324" v="2104" actId="1076"/>
          <ac:picMkLst>
            <pc:docMk/>
            <pc:sldMk cId="522419476" sldId="268"/>
            <ac:picMk id="18" creationId="{C00800AA-D200-CEE8-D8F9-D6FD2D2F0A39}"/>
          </ac:picMkLst>
        </pc:picChg>
        <pc:picChg chg="mod">
          <ac:chgData name="Costalunga Francesco" userId="2d04511d-1503-4246-90a6-94fd729b2a16" providerId="ADAL" clId="{6D997FAD-CAB7-4ABD-83AD-821BB622F02D}" dt="2023-12-08T12:27:27.254" v="2081" actId="1076"/>
          <ac:picMkLst>
            <pc:docMk/>
            <pc:sldMk cId="522419476" sldId="268"/>
            <ac:picMk id="60" creationId="{F4242404-136A-3DA6-4B0C-45422E6C1C59}"/>
          </ac:picMkLst>
        </pc:picChg>
        <pc:picChg chg="mod">
          <ac:chgData name="Costalunga Francesco" userId="2d04511d-1503-4246-90a6-94fd729b2a16" providerId="ADAL" clId="{6D997FAD-CAB7-4ABD-83AD-821BB622F02D}" dt="2023-12-08T12:27:21.800" v="2080" actId="1076"/>
          <ac:picMkLst>
            <pc:docMk/>
            <pc:sldMk cId="522419476" sldId="268"/>
            <ac:picMk id="61" creationId="{11507B2F-983F-2979-C8E2-8745CA6605A9}"/>
          </ac:picMkLst>
        </pc:picChg>
        <pc:picChg chg="mod">
          <ac:chgData name="Costalunga Francesco" userId="2d04511d-1503-4246-90a6-94fd729b2a16" providerId="ADAL" clId="{6D997FAD-CAB7-4ABD-83AD-821BB622F02D}" dt="2023-12-08T12:27:10.361" v="2079" actId="1076"/>
          <ac:picMkLst>
            <pc:docMk/>
            <pc:sldMk cId="522419476" sldId="268"/>
            <ac:picMk id="62" creationId="{B361E23B-FE5F-5D8B-72C4-41312611183F}"/>
          </ac:picMkLst>
        </pc:picChg>
        <pc:cxnChg chg="add mod">
          <ac:chgData name="Costalunga Francesco" userId="2d04511d-1503-4246-90a6-94fd729b2a16" providerId="ADAL" clId="{6D997FAD-CAB7-4ABD-83AD-821BB622F02D}" dt="2023-12-08T12:28:21.961" v="2090" actId="1076"/>
          <ac:cxnSpMkLst>
            <pc:docMk/>
            <pc:sldMk cId="522419476" sldId="268"/>
            <ac:cxnSpMk id="5" creationId="{FFDB8163-F507-3D58-8874-7C274A580E1B}"/>
          </ac:cxnSpMkLst>
        </pc:cxnChg>
        <pc:cxnChg chg="add mod">
          <ac:chgData name="Costalunga Francesco" userId="2d04511d-1503-4246-90a6-94fd729b2a16" providerId="ADAL" clId="{6D997FAD-CAB7-4ABD-83AD-821BB622F02D}" dt="2023-12-08T12:29:13.120" v="2094" actId="1076"/>
          <ac:cxnSpMkLst>
            <pc:docMk/>
            <pc:sldMk cId="522419476" sldId="268"/>
            <ac:cxnSpMk id="6" creationId="{3C4DDBFB-0642-B2D7-C34F-AB2BD254FFE8}"/>
          </ac:cxnSpMkLst>
        </pc:cxnChg>
        <pc:cxnChg chg="add mod">
          <ac:chgData name="Costalunga Francesco" userId="2d04511d-1503-4246-90a6-94fd729b2a16" providerId="ADAL" clId="{6D997FAD-CAB7-4ABD-83AD-821BB622F02D}" dt="2023-12-08T12:30:37.706" v="2111" actId="1076"/>
          <ac:cxnSpMkLst>
            <pc:docMk/>
            <pc:sldMk cId="522419476" sldId="268"/>
            <ac:cxnSpMk id="8" creationId="{547601AF-C581-E02E-69F0-4352FC31791E}"/>
          </ac:cxnSpMkLst>
        </pc:cxnChg>
      </pc:sldChg>
      <pc:sldChg chg="delSp modSp mod">
        <pc:chgData name="Costalunga Francesco" userId="2d04511d-1503-4246-90a6-94fd729b2a16" providerId="ADAL" clId="{6D997FAD-CAB7-4ABD-83AD-821BB622F02D}" dt="2023-12-08T12:31:59.393" v="2128" actId="478"/>
        <pc:sldMkLst>
          <pc:docMk/>
          <pc:sldMk cId="434138290" sldId="269"/>
        </pc:sldMkLst>
        <pc:spChg chg="mod">
          <ac:chgData name="Costalunga Francesco" userId="2d04511d-1503-4246-90a6-94fd729b2a16" providerId="ADAL" clId="{6D997FAD-CAB7-4ABD-83AD-821BB622F02D}" dt="2023-12-08T12:31:57.761" v="2127" actId="14100"/>
          <ac:spMkLst>
            <pc:docMk/>
            <pc:sldMk cId="434138290" sldId="269"/>
            <ac:spMk id="2" creationId="{D405D43D-9040-9E09-1387-A71BEEE54E53}"/>
          </ac:spMkLst>
        </pc:spChg>
        <pc:picChg chg="del">
          <ac:chgData name="Costalunga Francesco" userId="2d04511d-1503-4246-90a6-94fd729b2a16" providerId="ADAL" clId="{6D997FAD-CAB7-4ABD-83AD-821BB622F02D}" dt="2023-12-08T12:31:59.393" v="2128" actId="478"/>
          <ac:picMkLst>
            <pc:docMk/>
            <pc:sldMk cId="434138290" sldId="269"/>
            <ac:picMk id="18" creationId="{C40419EC-ABB2-589C-4260-729E6DECA080}"/>
          </ac:picMkLst>
        </pc:picChg>
      </pc:sldChg>
      <pc:sldChg chg="addSp delSp modSp mod">
        <pc:chgData name="Costalunga Francesco" userId="2d04511d-1503-4246-90a6-94fd729b2a16" providerId="ADAL" clId="{6D997FAD-CAB7-4ABD-83AD-821BB622F02D}" dt="2023-12-08T13:39:40.792" v="2797" actId="1035"/>
        <pc:sldMkLst>
          <pc:docMk/>
          <pc:sldMk cId="2072556190" sldId="270"/>
        </pc:sldMkLst>
        <pc:spChg chg="del">
          <ac:chgData name="Costalunga Francesco" userId="2d04511d-1503-4246-90a6-94fd729b2a16" providerId="ADAL" clId="{6D997FAD-CAB7-4ABD-83AD-821BB622F02D}" dt="2023-12-08T13:04:07.216" v="2459" actId="478"/>
          <ac:spMkLst>
            <pc:docMk/>
            <pc:sldMk cId="2072556190" sldId="270"/>
            <ac:spMk id="3" creationId="{0F3CED8E-BD37-D534-A87C-10946AB90ED7}"/>
          </ac:spMkLst>
        </pc:spChg>
        <pc:spChg chg="del mod">
          <ac:chgData name="Costalunga Francesco" userId="2d04511d-1503-4246-90a6-94fd729b2a16" providerId="ADAL" clId="{6D997FAD-CAB7-4ABD-83AD-821BB622F02D}" dt="2023-12-08T13:04:13.226" v="2461" actId="478"/>
          <ac:spMkLst>
            <pc:docMk/>
            <pc:sldMk cId="2072556190" sldId="270"/>
            <ac:spMk id="4" creationId="{9C629750-93AB-2495-7308-57B976D6BC4D}"/>
          </ac:spMkLst>
        </pc:spChg>
        <pc:spChg chg="add del mod">
          <ac:chgData name="Costalunga Francesco" userId="2d04511d-1503-4246-90a6-94fd729b2a16" providerId="ADAL" clId="{6D997FAD-CAB7-4ABD-83AD-821BB622F02D}" dt="2023-12-08T13:04:20.084" v="2462" actId="478"/>
          <ac:spMkLst>
            <pc:docMk/>
            <pc:sldMk cId="2072556190" sldId="270"/>
            <ac:spMk id="7" creationId="{055DF006-C5E5-1F1B-57C0-E760383B71F3}"/>
          </ac:spMkLst>
        </pc:spChg>
        <pc:spChg chg="del">
          <ac:chgData name="Costalunga Francesco" userId="2d04511d-1503-4246-90a6-94fd729b2a16" providerId="ADAL" clId="{6D997FAD-CAB7-4ABD-83AD-821BB622F02D}" dt="2023-12-08T13:09:14.035" v="2464" actId="26606"/>
          <ac:spMkLst>
            <pc:docMk/>
            <pc:sldMk cId="2072556190" sldId="270"/>
            <ac:spMk id="19" creationId="{7FF47CB7-972F-479F-A36D-9E72D26EC8DA}"/>
          </ac:spMkLst>
        </pc:spChg>
        <pc:spChg chg="del">
          <ac:chgData name="Costalunga Francesco" userId="2d04511d-1503-4246-90a6-94fd729b2a16" providerId="ADAL" clId="{6D997FAD-CAB7-4ABD-83AD-821BB622F02D}" dt="2023-12-08T13:09:14.035" v="2464" actId="26606"/>
          <ac:spMkLst>
            <pc:docMk/>
            <pc:sldMk cId="2072556190" sldId="270"/>
            <ac:spMk id="20" creationId="{0D153B68-5844-490D-8E67-F616D6D721CA}"/>
          </ac:spMkLst>
        </pc:spChg>
        <pc:spChg chg="del">
          <ac:chgData name="Costalunga Francesco" userId="2d04511d-1503-4246-90a6-94fd729b2a16" providerId="ADAL" clId="{6D997FAD-CAB7-4ABD-83AD-821BB622F02D}" dt="2023-12-08T13:09:14.035" v="2464" actId="26606"/>
          <ac:spMkLst>
            <pc:docMk/>
            <pc:sldMk cId="2072556190" sldId="270"/>
            <ac:spMk id="21" creationId="{9A0D773F-7A7D-4DBB-9DEA-86BB8B8F4BC8}"/>
          </ac:spMkLst>
        </pc:spChg>
        <pc:spChg chg="add del mod">
          <ac:chgData name="Costalunga Francesco" userId="2d04511d-1503-4246-90a6-94fd729b2a16" providerId="ADAL" clId="{6D997FAD-CAB7-4ABD-83AD-821BB622F02D}" dt="2023-12-08T13:13:00.755" v="2512" actId="478"/>
          <ac:spMkLst>
            <pc:docMk/>
            <pc:sldMk cId="2072556190" sldId="270"/>
            <ac:spMk id="22" creationId="{FC3C086E-7B73-ED9F-5E89-A165F4FBCB36}"/>
          </ac:spMkLst>
        </pc:spChg>
        <pc:spChg chg="add del mod">
          <ac:chgData name="Costalunga Francesco" userId="2d04511d-1503-4246-90a6-94fd729b2a16" providerId="ADAL" clId="{6D997FAD-CAB7-4ABD-83AD-821BB622F02D}" dt="2023-12-08T13:12:46.615" v="2509"/>
          <ac:spMkLst>
            <pc:docMk/>
            <pc:sldMk cId="2072556190" sldId="270"/>
            <ac:spMk id="25" creationId="{A0B60372-CFA9-6A57-A8D2-35C391E79632}"/>
          </ac:spMkLst>
        </pc:spChg>
        <pc:spChg chg="add">
          <ac:chgData name="Costalunga Francesco" userId="2d04511d-1503-4246-90a6-94fd729b2a16" providerId="ADAL" clId="{6D997FAD-CAB7-4ABD-83AD-821BB622F02D}" dt="2023-12-08T13:09:14.035" v="2464" actId="26606"/>
          <ac:spMkLst>
            <pc:docMk/>
            <pc:sldMk cId="2072556190" sldId="270"/>
            <ac:spMk id="26" creationId="{42A4FC2C-047E-45A5-965D-8E1E3BF09BC6}"/>
          </ac:spMkLst>
        </pc:spChg>
        <pc:spChg chg="add mod">
          <ac:chgData name="Costalunga Francesco" userId="2d04511d-1503-4246-90a6-94fd729b2a16" providerId="ADAL" clId="{6D997FAD-CAB7-4ABD-83AD-821BB622F02D}" dt="2023-12-08T13:26:45.204" v="2720" actId="20577"/>
          <ac:spMkLst>
            <pc:docMk/>
            <pc:sldMk cId="2072556190" sldId="270"/>
            <ac:spMk id="27" creationId="{17F46163-9E8A-46D0-67E1-79112A95A82A}"/>
          </ac:spMkLst>
        </pc:spChg>
        <pc:spChg chg="add del mod">
          <ac:chgData name="Costalunga Francesco" userId="2d04511d-1503-4246-90a6-94fd729b2a16" providerId="ADAL" clId="{6D997FAD-CAB7-4ABD-83AD-821BB622F02D}" dt="2023-12-08T13:22:47.477" v="2691" actId="478"/>
          <ac:spMkLst>
            <pc:docMk/>
            <pc:sldMk cId="2072556190" sldId="270"/>
            <ac:spMk id="28" creationId="{67D6975C-B97F-ED36-FB1B-6DE5EA6CF15B}"/>
          </ac:spMkLst>
        </pc:spChg>
        <pc:picChg chg="del">
          <ac:chgData name="Costalunga Francesco" userId="2d04511d-1503-4246-90a6-94fd729b2a16" providerId="ADAL" clId="{6D997FAD-CAB7-4ABD-83AD-821BB622F02D}" dt="2023-12-08T13:04:07.216" v="2459" actId="478"/>
          <ac:picMkLst>
            <pc:docMk/>
            <pc:sldMk cId="2072556190" sldId="270"/>
            <ac:picMk id="2" creationId="{606BDD87-2DAB-716A-2BA3-1F0132A413EB}"/>
          </ac:picMkLst>
        </pc:picChg>
        <pc:picChg chg="del">
          <ac:chgData name="Costalunga Francesco" userId="2d04511d-1503-4246-90a6-94fd729b2a16" providerId="ADAL" clId="{6D997FAD-CAB7-4ABD-83AD-821BB622F02D}" dt="2023-12-08T13:04:07.216" v="2459" actId="478"/>
          <ac:picMkLst>
            <pc:docMk/>
            <pc:sldMk cId="2072556190" sldId="270"/>
            <ac:picMk id="6" creationId="{618F5B43-6035-F96D-DC20-131009C238E7}"/>
          </ac:picMkLst>
        </pc:picChg>
        <pc:picChg chg="add del mod">
          <ac:chgData name="Costalunga Francesco" userId="2d04511d-1503-4246-90a6-94fd729b2a16" providerId="ADAL" clId="{6D997FAD-CAB7-4ABD-83AD-821BB622F02D}" dt="2023-12-08T13:09:19.760" v="2465" actId="478"/>
          <ac:picMkLst>
            <pc:docMk/>
            <pc:sldMk cId="2072556190" sldId="270"/>
            <ac:picMk id="9" creationId="{45071EF6-0443-66E3-CB8E-4808719EDF62}"/>
          </ac:picMkLst>
        </pc:picChg>
        <pc:picChg chg="add del mod">
          <ac:chgData name="Costalunga Francesco" userId="2d04511d-1503-4246-90a6-94fd729b2a16" providerId="ADAL" clId="{6D997FAD-CAB7-4ABD-83AD-821BB622F02D}" dt="2023-12-08T13:19:59.024" v="2656" actId="478"/>
          <ac:picMkLst>
            <pc:docMk/>
            <pc:sldMk cId="2072556190" sldId="270"/>
            <ac:picMk id="11" creationId="{8E88BD72-7AAC-1DA7-1DCA-B3303493EBF5}"/>
          </ac:picMkLst>
        </pc:picChg>
        <pc:picChg chg="del">
          <ac:chgData name="Costalunga Francesco" userId="2d04511d-1503-4246-90a6-94fd729b2a16" providerId="ADAL" clId="{6D997FAD-CAB7-4ABD-83AD-821BB622F02D}" dt="2023-12-08T13:04:07.216" v="2459" actId="478"/>
          <ac:picMkLst>
            <pc:docMk/>
            <pc:sldMk cId="2072556190" sldId="270"/>
            <ac:picMk id="12" creationId="{123461AE-7082-D40C-E3FF-E741013A6B25}"/>
          </ac:picMkLst>
        </pc:picChg>
        <pc:picChg chg="del">
          <ac:chgData name="Costalunga Francesco" userId="2d04511d-1503-4246-90a6-94fd729b2a16" providerId="ADAL" clId="{6D997FAD-CAB7-4ABD-83AD-821BB622F02D}" dt="2023-12-08T13:04:07.216" v="2459" actId="478"/>
          <ac:picMkLst>
            <pc:docMk/>
            <pc:sldMk cId="2072556190" sldId="270"/>
            <ac:picMk id="14" creationId="{1970F5B0-29FD-EB64-C798-DCE93B3F0A53}"/>
          </ac:picMkLst>
        </pc:picChg>
        <pc:picChg chg="add del mod modCrop">
          <ac:chgData name="Costalunga Francesco" userId="2d04511d-1503-4246-90a6-94fd729b2a16" providerId="ADAL" clId="{6D997FAD-CAB7-4ABD-83AD-821BB622F02D}" dt="2023-12-08T13:11:36.145" v="2497" actId="732"/>
          <ac:picMkLst>
            <pc:docMk/>
            <pc:sldMk cId="2072556190" sldId="270"/>
            <ac:picMk id="15" creationId="{2B9505DB-6044-AE69-6FB3-FF6028CFD08A}"/>
          </ac:picMkLst>
        </pc:picChg>
        <pc:picChg chg="del">
          <ac:chgData name="Costalunga Francesco" userId="2d04511d-1503-4246-90a6-94fd729b2a16" providerId="ADAL" clId="{6D997FAD-CAB7-4ABD-83AD-821BB622F02D}" dt="2023-12-08T13:04:07.216" v="2459" actId="478"/>
          <ac:picMkLst>
            <pc:docMk/>
            <pc:sldMk cId="2072556190" sldId="270"/>
            <ac:picMk id="16" creationId="{EA55C02F-F73C-D501-D6F3-5F24E4A1591B}"/>
          </ac:picMkLst>
        </pc:picChg>
        <pc:picChg chg="add del mod">
          <ac:chgData name="Costalunga Francesco" userId="2d04511d-1503-4246-90a6-94fd729b2a16" providerId="ADAL" clId="{6D997FAD-CAB7-4ABD-83AD-821BB622F02D}" dt="2023-12-08T13:11:57.375" v="2499"/>
          <ac:picMkLst>
            <pc:docMk/>
            <pc:sldMk cId="2072556190" sldId="270"/>
            <ac:picMk id="17" creationId="{A228C522-A20A-0FC3-7725-AEF1A51AA34E}"/>
          </ac:picMkLst>
        </pc:picChg>
        <pc:picChg chg="del">
          <ac:chgData name="Costalunga Francesco" userId="2d04511d-1503-4246-90a6-94fd729b2a16" providerId="ADAL" clId="{6D997FAD-CAB7-4ABD-83AD-821BB622F02D}" dt="2023-12-08T13:04:07.216" v="2459" actId="478"/>
          <ac:picMkLst>
            <pc:docMk/>
            <pc:sldMk cId="2072556190" sldId="270"/>
            <ac:picMk id="18" creationId="{FB7B979D-ACD1-0E66-3D3C-60F5FD5670B1}"/>
          </ac:picMkLst>
        </pc:picChg>
        <pc:picChg chg="del">
          <ac:chgData name="Costalunga Francesco" userId="2d04511d-1503-4246-90a6-94fd729b2a16" providerId="ADAL" clId="{6D997FAD-CAB7-4ABD-83AD-821BB622F02D}" dt="2023-12-08T13:04:07.216" v="2459" actId="478"/>
          <ac:picMkLst>
            <pc:docMk/>
            <pc:sldMk cId="2072556190" sldId="270"/>
            <ac:picMk id="23" creationId="{AAC1CD1B-5648-A790-ABFC-288CB0C3213C}"/>
          </ac:picMkLst>
        </pc:picChg>
        <pc:picChg chg="del">
          <ac:chgData name="Costalunga Francesco" userId="2d04511d-1503-4246-90a6-94fd729b2a16" providerId="ADAL" clId="{6D997FAD-CAB7-4ABD-83AD-821BB622F02D}" dt="2023-12-08T13:04:07.216" v="2459" actId="478"/>
          <ac:picMkLst>
            <pc:docMk/>
            <pc:sldMk cId="2072556190" sldId="270"/>
            <ac:picMk id="24" creationId="{3CA56CD9-2DE2-1BC2-30EC-13541E4994DE}"/>
          </ac:picMkLst>
        </pc:picChg>
        <pc:picChg chg="add mod">
          <ac:chgData name="Costalunga Francesco" userId="2d04511d-1503-4246-90a6-94fd729b2a16" providerId="ADAL" clId="{6D997FAD-CAB7-4ABD-83AD-821BB622F02D}" dt="2023-12-08T13:23:02.114" v="2693" actId="1076"/>
          <ac:picMkLst>
            <pc:docMk/>
            <pc:sldMk cId="2072556190" sldId="270"/>
            <ac:picMk id="29" creationId="{29FABD04-D24C-8D67-AF44-BEC6F9782B4B}"/>
          </ac:picMkLst>
        </pc:picChg>
        <pc:picChg chg="add mod modCrop">
          <ac:chgData name="Costalunga Francesco" userId="2d04511d-1503-4246-90a6-94fd729b2a16" providerId="ADAL" clId="{6D997FAD-CAB7-4ABD-83AD-821BB622F02D}" dt="2023-12-08T13:22:57.204" v="2692" actId="1076"/>
          <ac:picMkLst>
            <pc:docMk/>
            <pc:sldMk cId="2072556190" sldId="270"/>
            <ac:picMk id="30" creationId="{02B25DB4-E23C-CA0D-A481-74B6232D682A}"/>
          </ac:picMkLst>
        </pc:picChg>
        <pc:picChg chg="add mod ord modCrop">
          <ac:chgData name="Costalunga Francesco" userId="2d04511d-1503-4246-90a6-94fd729b2a16" providerId="ADAL" clId="{6D997FAD-CAB7-4ABD-83AD-821BB622F02D}" dt="2023-12-08T13:39:40.792" v="2797" actId="1035"/>
          <ac:picMkLst>
            <pc:docMk/>
            <pc:sldMk cId="2072556190" sldId="270"/>
            <ac:picMk id="31" creationId="{DC43CF5A-51BB-619F-2498-79488AAD696F}"/>
          </ac:picMkLst>
        </pc:picChg>
        <pc:picChg chg="add del mod">
          <ac:chgData name="Costalunga Francesco" userId="2d04511d-1503-4246-90a6-94fd729b2a16" providerId="ADAL" clId="{6D997FAD-CAB7-4ABD-83AD-821BB622F02D}" dt="2023-12-08T13:22:44.854" v="2689"/>
          <ac:picMkLst>
            <pc:docMk/>
            <pc:sldMk cId="2072556190" sldId="270"/>
            <ac:picMk id="32" creationId="{BDCBB7F0-A7DE-3E3A-CAFA-CEE1EDEAD964}"/>
          </ac:picMkLst>
        </pc:picChg>
        <pc:picChg chg="add mod modCrop">
          <ac:chgData name="Costalunga Francesco" userId="2d04511d-1503-4246-90a6-94fd729b2a16" providerId="ADAL" clId="{6D997FAD-CAB7-4ABD-83AD-821BB622F02D}" dt="2023-12-08T13:24:13.435" v="2702" actId="1076"/>
          <ac:picMkLst>
            <pc:docMk/>
            <pc:sldMk cId="2072556190" sldId="270"/>
            <ac:picMk id="33" creationId="{2FFDA975-6A61-C40D-B4F9-95E2988A384A}"/>
          </ac:picMkLst>
        </pc:picChg>
        <pc:picChg chg="add del mod">
          <ac:chgData name="Costalunga Francesco" userId="2d04511d-1503-4246-90a6-94fd729b2a16" providerId="ADAL" clId="{6D997FAD-CAB7-4ABD-83AD-821BB622F02D}" dt="2023-12-08T13:24:38.464" v="2708" actId="478"/>
          <ac:picMkLst>
            <pc:docMk/>
            <pc:sldMk cId="2072556190" sldId="270"/>
            <ac:picMk id="34" creationId="{A5FCD3AD-A6D5-3DDF-AFD1-A33204455DC8}"/>
          </ac:picMkLst>
        </pc:picChg>
        <pc:cxnChg chg="add mod">
          <ac:chgData name="Costalunga Francesco" userId="2d04511d-1503-4246-90a6-94fd729b2a16" providerId="ADAL" clId="{6D997FAD-CAB7-4ABD-83AD-821BB622F02D}" dt="2023-12-08T13:25:03.194" v="2710" actId="1076"/>
          <ac:cxnSpMkLst>
            <pc:docMk/>
            <pc:sldMk cId="2072556190" sldId="270"/>
            <ac:cxnSpMk id="35" creationId="{ABF89953-9ED1-89B2-7EA2-D76C76EFD2CE}"/>
          </ac:cxnSpMkLst>
        </pc:cxnChg>
        <pc:cxnChg chg="add mod">
          <ac:chgData name="Costalunga Francesco" userId="2d04511d-1503-4246-90a6-94fd729b2a16" providerId="ADAL" clId="{6D997FAD-CAB7-4ABD-83AD-821BB622F02D}" dt="2023-12-08T13:25:08.850" v="2712" actId="1076"/>
          <ac:cxnSpMkLst>
            <pc:docMk/>
            <pc:sldMk cId="2072556190" sldId="270"/>
            <ac:cxnSpMk id="36" creationId="{C478C01E-311B-DBD1-0E7E-8B21693503CD}"/>
          </ac:cxnSpMkLst>
        </pc:cxnChg>
      </pc:sldChg>
      <pc:sldChg chg="addSp delSp modSp add mod">
        <pc:chgData name="Costalunga Francesco" userId="2d04511d-1503-4246-90a6-94fd729b2a16" providerId="ADAL" clId="{6D997FAD-CAB7-4ABD-83AD-821BB622F02D}" dt="2023-12-08T13:43:24.821" v="2823" actId="1076"/>
        <pc:sldMkLst>
          <pc:docMk/>
          <pc:sldMk cId="3582489870" sldId="271"/>
        </pc:sldMkLst>
        <pc:spChg chg="mod">
          <ac:chgData name="Costalunga Francesco" userId="2d04511d-1503-4246-90a6-94fd729b2a16" providerId="ADAL" clId="{6D997FAD-CAB7-4ABD-83AD-821BB622F02D}" dt="2023-12-08T12:37:20.113" v="2140" actId="1076"/>
          <ac:spMkLst>
            <pc:docMk/>
            <pc:sldMk cId="3582489870" sldId="271"/>
            <ac:spMk id="2" creationId="{D405D43D-9040-9E09-1387-A71BEEE54E53}"/>
          </ac:spMkLst>
        </pc:spChg>
        <pc:spChg chg="del">
          <ac:chgData name="Costalunga Francesco" userId="2d04511d-1503-4246-90a6-94fd729b2a16" providerId="ADAL" clId="{6D997FAD-CAB7-4ABD-83AD-821BB622F02D}" dt="2023-12-08T12:36:51.986" v="2135" actId="478"/>
          <ac:spMkLst>
            <pc:docMk/>
            <pc:sldMk cId="3582489870" sldId="271"/>
            <ac:spMk id="3" creationId="{0F3CED8E-BD37-D534-A87C-10946AB90ED7}"/>
          </ac:spMkLst>
        </pc:spChg>
        <pc:spChg chg="del mod">
          <ac:chgData name="Costalunga Francesco" userId="2d04511d-1503-4246-90a6-94fd729b2a16" providerId="ADAL" clId="{6D997FAD-CAB7-4ABD-83AD-821BB622F02D}" dt="2023-12-08T12:36:47.237" v="2134" actId="478"/>
          <ac:spMkLst>
            <pc:docMk/>
            <pc:sldMk cId="3582489870" sldId="271"/>
            <ac:spMk id="7" creationId="{0E9F854A-17D2-A108-8538-869EE969DFCC}"/>
          </ac:spMkLst>
        </pc:spChg>
        <pc:spChg chg="add del mod">
          <ac:chgData name="Costalunga Francesco" userId="2d04511d-1503-4246-90a6-94fd729b2a16" providerId="ADAL" clId="{6D997FAD-CAB7-4ABD-83AD-821BB622F02D}" dt="2023-12-08T12:36:55.289" v="2136" actId="478"/>
          <ac:spMkLst>
            <pc:docMk/>
            <pc:sldMk cId="3582489870" sldId="271"/>
            <ac:spMk id="8" creationId="{142516E8-49D6-765E-AD94-2B8CF226FA88}"/>
          </ac:spMkLst>
        </pc:spChg>
        <pc:spChg chg="add mod ord">
          <ac:chgData name="Costalunga Francesco" userId="2d04511d-1503-4246-90a6-94fd729b2a16" providerId="ADAL" clId="{6D997FAD-CAB7-4ABD-83AD-821BB622F02D}" dt="2023-12-08T12:57:26.099" v="2425" actId="14100"/>
          <ac:spMkLst>
            <pc:docMk/>
            <pc:sldMk cId="3582489870" sldId="271"/>
            <ac:spMk id="9" creationId="{42397300-96AD-93E8-3B97-853A5A467277}"/>
          </ac:spMkLst>
        </pc:spChg>
        <pc:spChg chg="add del mod">
          <ac:chgData name="Costalunga Francesco" userId="2d04511d-1503-4246-90a6-94fd729b2a16" providerId="ADAL" clId="{6D997FAD-CAB7-4ABD-83AD-821BB622F02D}" dt="2023-12-08T13:15:52.855" v="2577" actId="108"/>
          <ac:spMkLst>
            <pc:docMk/>
            <pc:sldMk cId="3582489870" sldId="271"/>
            <ac:spMk id="16" creationId="{6C734846-7BE2-D396-8A76-AC8A0E312F3A}"/>
          </ac:spMkLst>
        </pc:spChg>
        <pc:spChg chg="add mod">
          <ac:chgData name="Costalunga Francesco" userId="2d04511d-1503-4246-90a6-94fd729b2a16" providerId="ADAL" clId="{6D997FAD-CAB7-4ABD-83AD-821BB622F02D}" dt="2023-12-08T13:43:04.181" v="2819" actId="1076"/>
          <ac:spMkLst>
            <pc:docMk/>
            <pc:sldMk cId="3582489870" sldId="271"/>
            <ac:spMk id="22" creationId="{2EBC2055-F253-5814-4B00-1C16388DEE96}"/>
          </ac:spMkLst>
        </pc:spChg>
        <pc:graphicFrameChg chg="add del">
          <ac:chgData name="Costalunga Francesco" userId="2d04511d-1503-4246-90a6-94fd729b2a16" providerId="ADAL" clId="{6D997FAD-CAB7-4ABD-83AD-821BB622F02D}" dt="2023-12-08T13:03:17.188" v="2452" actId="26606"/>
          <ac:graphicFrameMkLst>
            <pc:docMk/>
            <pc:sldMk cId="3582489870" sldId="271"/>
            <ac:graphicFrameMk id="27" creationId="{B494EB12-B7B6-4D84-F56F-C14C47109642}"/>
          </ac:graphicFrameMkLst>
        </pc:graphicFrameChg>
        <pc:graphicFrameChg chg="add del">
          <ac:chgData name="Costalunga Francesco" userId="2d04511d-1503-4246-90a6-94fd729b2a16" providerId="ADAL" clId="{6D997FAD-CAB7-4ABD-83AD-821BB622F02D}" dt="2023-12-08T13:03:18.531" v="2454" actId="26606"/>
          <ac:graphicFrameMkLst>
            <pc:docMk/>
            <pc:sldMk cId="3582489870" sldId="271"/>
            <ac:graphicFrameMk id="29" creationId="{84172ACE-6B76-7CB4-CEC0-0A095C0A43CA}"/>
          </ac:graphicFrameMkLst>
        </pc:graphicFrameChg>
        <pc:graphicFrameChg chg="add del">
          <ac:chgData name="Costalunga Francesco" userId="2d04511d-1503-4246-90a6-94fd729b2a16" providerId="ADAL" clId="{6D997FAD-CAB7-4ABD-83AD-821BB622F02D}" dt="2023-12-08T13:03:20.138" v="2456" actId="26606"/>
          <ac:graphicFrameMkLst>
            <pc:docMk/>
            <pc:sldMk cId="3582489870" sldId="271"/>
            <ac:graphicFrameMk id="31" creationId="{37689109-49F9-31EC-40D7-5FA39F9CAF88}"/>
          </ac:graphicFrameMkLst>
        </pc:graphicFrameChg>
        <pc:picChg chg="del">
          <ac:chgData name="Costalunga Francesco" userId="2d04511d-1503-4246-90a6-94fd729b2a16" providerId="ADAL" clId="{6D997FAD-CAB7-4ABD-83AD-821BB622F02D}" dt="2023-12-08T12:36:51.986" v="2135" actId="478"/>
          <ac:picMkLst>
            <pc:docMk/>
            <pc:sldMk cId="3582489870" sldId="271"/>
            <ac:picMk id="4" creationId="{DEDE43BD-E530-3651-44C7-DD38174F4CA7}"/>
          </ac:picMkLst>
        </pc:picChg>
        <pc:picChg chg="del">
          <ac:chgData name="Costalunga Francesco" userId="2d04511d-1503-4246-90a6-94fd729b2a16" providerId="ADAL" clId="{6D997FAD-CAB7-4ABD-83AD-821BB622F02D}" dt="2023-12-08T12:36:51.986" v="2135" actId="478"/>
          <ac:picMkLst>
            <pc:docMk/>
            <pc:sldMk cId="3582489870" sldId="271"/>
            <ac:picMk id="5" creationId="{59B81903-278A-482B-629A-83499AAD674C}"/>
          </ac:picMkLst>
        </pc:picChg>
        <pc:picChg chg="add mod">
          <ac:chgData name="Costalunga Francesco" userId="2d04511d-1503-4246-90a6-94fd729b2a16" providerId="ADAL" clId="{6D997FAD-CAB7-4ABD-83AD-821BB622F02D}" dt="2023-12-08T13:42:58.472" v="2818" actId="1076"/>
          <ac:picMkLst>
            <pc:docMk/>
            <pc:sldMk cId="3582489870" sldId="271"/>
            <ac:picMk id="10" creationId="{CB530EF6-AA44-6E2D-8661-BB4298102E74}"/>
          </ac:picMkLst>
        </pc:picChg>
        <pc:picChg chg="del">
          <ac:chgData name="Costalunga Francesco" userId="2d04511d-1503-4246-90a6-94fd729b2a16" providerId="ADAL" clId="{6D997FAD-CAB7-4ABD-83AD-821BB622F02D}" dt="2023-12-08T12:36:51.986" v="2135" actId="478"/>
          <ac:picMkLst>
            <pc:docMk/>
            <pc:sldMk cId="3582489870" sldId="271"/>
            <ac:picMk id="11" creationId="{ADAEB21F-78E9-2197-40C5-AEB7EFA3D966}"/>
          </ac:picMkLst>
        </pc:picChg>
        <pc:picChg chg="del">
          <ac:chgData name="Costalunga Francesco" userId="2d04511d-1503-4246-90a6-94fd729b2a16" providerId="ADAL" clId="{6D997FAD-CAB7-4ABD-83AD-821BB622F02D}" dt="2023-12-08T12:36:51.986" v="2135" actId="478"/>
          <ac:picMkLst>
            <pc:docMk/>
            <pc:sldMk cId="3582489870" sldId="271"/>
            <ac:picMk id="12" creationId="{91F6A7CD-F7DF-441F-58BA-C691EBA2736E}"/>
          </ac:picMkLst>
        </pc:picChg>
        <pc:picChg chg="del">
          <ac:chgData name="Costalunga Francesco" userId="2d04511d-1503-4246-90a6-94fd729b2a16" providerId="ADAL" clId="{6D997FAD-CAB7-4ABD-83AD-821BB622F02D}" dt="2023-12-08T12:36:51.986" v="2135" actId="478"/>
          <ac:picMkLst>
            <pc:docMk/>
            <pc:sldMk cId="3582489870" sldId="271"/>
            <ac:picMk id="13" creationId="{73AD5D96-41F0-EEFA-B376-69E73E72AE9C}"/>
          </ac:picMkLst>
        </pc:picChg>
        <pc:picChg chg="del">
          <ac:chgData name="Costalunga Francesco" userId="2d04511d-1503-4246-90a6-94fd729b2a16" providerId="ADAL" clId="{6D997FAD-CAB7-4ABD-83AD-821BB622F02D}" dt="2023-12-08T12:36:51.986" v="2135" actId="478"/>
          <ac:picMkLst>
            <pc:docMk/>
            <pc:sldMk cId="3582489870" sldId="271"/>
            <ac:picMk id="14" creationId="{AB9DA9B9-3140-2259-AFE8-9213988A462F}"/>
          </ac:picMkLst>
        </pc:picChg>
        <pc:picChg chg="del">
          <ac:chgData name="Costalunga Francesco" userId="2d04511d-1503-4246-90a6-94fd729b2a16" providerId="ADAL" clId="{6D997FAD-CAB7-4ABD-83AD-821BB622F02D}" dt="2023-12-08T12:36:58.489" v="2137" actId="478"/>
          <ac:picMkLst>
            <pc:docMk/>
            <pc:sldMk cId="3582489870" sldId="271"/>
            <ac:picMk id="15" creationId="{F11D96A0-1F10-6149-2122-4471FA086CEF}"/>
          </ac:picMkLst>
        </pc:picChg>
        <pc:picChg chg="add mod">
          <ac:chgData name="Costalunga Francesco" userId="2d04511d-1503-4246-90a6-94fd729b2a16" providerId="ADAL" clId="{6D997FAD-CAB7-4ABD-83AD-821BB622F02D}" dt="2023-12-08T13:42:52.811" v="2817" actId="1076"/>
          <ac:picMkLst>
            <pc:docMk/>
            <pc:sldMk cId="3582489870" sldId="271"/>
            <ac:picMk id="17" creationId="{CD9921FB-51A4-43F0-D874-BC4BDE92C5C3}"/>
          </ac:picMkLst>
        </pc:picChg>
        <pc:picChg chg="add mod">
          <ac:chgData name="Costalunga Francesco" userId="2d04511d-1503-4246-90a6-94fd729b2a16" providerId="ADAL" clId="{6D997FAD-CAB7-4ABD-83AD-821BB622F02D}" dt="2023-12-08T13:28:02.353" v="2726"/>
          <ac:picMkLst>
            <pc:docMk/>
            <pc:sldMk cId="3582489870" sldId="271"/>
            <ac:picMk id="26" creationId="{BE424BE2-6962-F80D-B519-87910AE28F3E}"/>
          </ac:picMkLst>
        </pc:picChg>
        <pc:cxnChg chg="add mod">
          <ac:chgData name="Costalunga Francesco" userId="2d04511d-1503-4246-90a6-94fd729b2a16" providerId="ADAL" clId="{6D997FAD-CAB7-4ABD-83AD-821BB622F02D}" dt="2023-12-08T13:43:24.821" v="2823" actId="1076"/>
          <ac:cxnSpMkLst>
            <pc:docMk/>
            <pc:sldMk cId="3582489870" sldId="271"/>
            <ac:cxnSpMk id="23" creationId="{D523DED4-9AFB-5371-F9F9-01F867E7B8C0}"/>
          </ac:cxnSpMkLst>
        </pc:cxnChg>
        <pc:cxnChg chg="add del mod">
          <ac:chgData name="Costalunga Francesco" userId="2d04511d-1503-4246-90a6-94fd729b2a16" providerId="ADAL" clId="{6D997FAD-CAB7-4ABD-83AD-821BB622F02D}" dt="2023-12-08T12:56:14.079" v="2413"/>
          <ac:cxnSpMkLst>
            <pc:docMk/>
            <pc:sldMk cId="3582489870" sldId="271"/>
            <ac:cxnSpMk id="24" creationId="{6F269BBB-614F-AF13-CA78-2319D4D66335}"/>
          </ac:cxnSpMkLst>
        </pc:cxnChg>
        <pc:cxnChg chg="add mod">
          <ac:chgData name="Costalunga Francesco" userId="2d04511d-1503-4246-90a6-94fd729b2a16" providerId="ADAL" clId="{6D997FAD-CAB7-4ABD-83AD-821BB622F02D}" dt="2023-12-08T13:43:21.267" v="2822" actId="1076"/>
          <ac:cxnSpMkLst>
            <pc:docMk/>
            <pc:sldMk cId="3582489870" sldId="271"/>
            <ac:cxnSpMk id="25" creationId="{2950CE12-21A7-A3C6-4B89-62D6E9C3CB84}"/>
          </ac:cxnSpMkLst>
        </pc:cxnChg>
      </pc:sldChg>
      <pc:sldChg chg="addSp delSp modSp add mod modClrScheme delDesignElem chgLayout">
        <pc:chgData name="Costalunga Francesco" userId="2d04511d-1503-4246-90a6-94fd729b2a16" providerId="ADAL" clId="{6D997FAD-CAB7-4ABD-83AD-821BB622F02D}" dt="2023-12-08T13:02:58.306" v="2450" actId="26606"/>
        <pc:sldMkLst>
          <pc:docMk/>
          <pc:sldMk cId="674398863" sldId="272"/>
        </pc:sldMkLst>
        <pc:spChg chg="mod ord">
          <ac:chgData name="Costalunga Francesco" userId="2d04511d-1503-4246-90a6-94fd729b2a16" providerId="ADAL" clId="{6D997FAD-CAB7-4ABD-83AD-821BB622F02D}" dt="2023-12-08T13:02:33.416" v="2444" actId="700"/>
          <ac:spMkLst>
            <pc:docMk/>
            <pc:sldMk cId="674398863" sldId="272"/>
            <ac:spMk id="3" creationId="{0F3CED8E-BD37-D534-A87C-10946AB90ED7}"/>
          </ac:spMkLst>
        </pc:spChg>
        <pc:spChg chg="add del">
          <ac:chgData name="Costalunga Francesco" userId="2d04511d-1503-4246-90a6-94fd729b2a16" providerId="ADAL" clId="{6D997FAD-CAB7-4ABD-83AD-821BB622F02D}" dt="2023-12-08T13:02:58.306" v="2450" actId="26606"/>
          <ac:spMkLst>
            <pc:docMk/>
            <pc:sldMk cId="674398863" sldId="272"/>
            <ac:spMk id="4" creationId="{9C629750-93AB-2495-7308-57B976D6BC4D}"/>
          </ac:spMkLst>
        </pc:spChg>
        <pc:spChg chg="add del mod">
          <ac:chgData name="Costalunga Francesco" userId="2d04511d-1503-4246-90a6-94fd729b2a16" providerId="ADAL" clId="{6D997FAD-CAB7-4ABD-83AD-821BB622F02D}" dt="2023-12-08T13:02:27.237" v="2442" actId="6264"/>
          <ac:spMkLst>
            <pc:docMk/>
            <pc:sldMk cId="674398863" sldId="272"/>
            <ac:spMk id="5" creationId="{918DA844-FA24-4E77-723C-F6597EC169F6}"/>
          </ac:spMkLst>
        </pc:spChg>
        <pc:spChg chg="add del mod ord">
          <ac:chgData name="Costalunga Francesco" userId="2d04511d-1503-4246-90a6-94fd729b2a16" providerId="ADAL" clId="{6D997FAD-CAB7-4ABD-83AD-821BB622F02D}" dt="2023-12-08T13:02:27.237" v="2442" actId="6264"/>
          <ac:spMkLst>
            <pc:docMk/>
            <pc:sldMk cId="674398863" sldId="272"/>
            <ac:spMk id="7" creationId="{E778EC04-A3DE-4103-E456-153C3B830585}"/>
          </ac:spMkLst>
        </pc:spChg>
        <pc:spChg chg="add del">
          <ac:chgData name="Costalunga Francesco" userId="2d04511d-1503-4246-90a6-94fd729b2a16" providerId="ADAL" clId="{6D997FAD-CAB7-4ABD-83AD-821BB622F02D}" dt="2023-12-08T13:02:33.416" v="2444" actId="700"/>
          <ac:spMkLst>
            <pc:docMk/>
            <pc:sldMk cId="674398863" sldId="272"/>
            <ac:spMk id="19" creationId="{7FF47CB7-972F-479F-A36D-9E72D26EC8DA}"/>
          </ac:spMkLst>
        </pc:spChg>
        <pc:spChg chg="add del">
          <ac:chgData name="Costalunga Francesco" userId="2d04511d-1503-4246-90a6-94fd729b2a16" providerId="ADAL" clId="{6D997FAD-CAB7-4ABD-83AD-821BB622F02D}" dt="2023-12-08T13:02:33.416" v="2444" actId="700"/>
          <ac:spMkLst>
            <pc:docMk/>
            <pc:sldMk cId="674398863" sldId="272"/>
            <ac:spMk id="20" creationId="{0D153B68-5844-490D-8E67-F616D6D721CA}"/>
          </ac:spMkLst>
        </pc:spChg>
        <pc:spChg chg="add del">
          <ac:chgData name="Costalunga Francesco" userId="2d04511d-1503-4246-90a6-94fd729b2a16" providerId="ADAL" clId="{6D997FAD-CAB7-4ABD-83AD-821BB622F02D}" dt="2023-12-08T13:02:33.416" v="2444" actId="700"/>
          <ac:spMkLst>
            <pc:docMk/>
            <pc:sldMk cId="674398863" sldId="272"/>
            <ac:spMk id="21" creationId="{9A0D773F-7A7D-4DBB-9DEA-86BB8B8F4BC8}"/>
          </ac:spMkLst>
        </pc:spChg>
        <pc:graphicFrameChg chg="add del">
          <ac:chgData name="Costalunga Francesco" userId="2d04511d-1503-4246-90a6-94fd729b2a16" providerId="ADAL" clId="{6D997FAD-CAB7-4ABD-83AD-821BB622F02D}" dt="2023-12-08T13:02:50.250" v="2446" actId="26606"/>
          <ac:graphicFrameMkLst>
            <pc:docMk/>
            <pc:sldMk cId="674398863" sldId="272"/>
            <ac:graphicFrameMk id="26" creationId="{6193FCAA-DC6C-49AC-2829-1C1FBAE216AD}"/>
          </ac:graphicFrameMkLst>
        </pc:graphicFrameChg>
        <pc:graphicFrameChg chg="add del">
          <ac:chgData name="Costalunga Francesco" userId="2d04511d-1503-4246-90a6-94fd729b2a16" providerId="ADAL" clId="{6D997FAD-CAB7-4ABD-83AD-821BB622F02D}" dt="2023-12-08T13:02:50.963" v="2448" actId="26606"/>
          <ac:graphicFrameMkLst>
            <pc:docMk/>
            <pc:sldMk cId="674398863" sldId="272"/>
            <ac:graphicFrameMk id="28" creationId="{CB440267-0183-F45F-0740-7D72CEFF3BF5}"/>
          </ac:graphicFrameMkLst>
        </pc:graphicFrameChg>
        <pc:graphicFrameChg chg="add del">
          <ac:chgData name="Costalunga Francesco" userId="2d04511d-1503-4246-90a6-94fd729b2a16" providerId="ADAL" clId="{6D997FAD-CAB7-4ABD-83AD-821BB622F02D}" dt="2023-12-08T13:02:58.306" v="2450" actId="26606"/>
          <ac:graphicFrameMkLst>
            <pc:docMk/>
            <pc:sldMk cId="674398863" sldId="272"/>
            <ac:graphicFrameMk id="30" creationId="{00BD7221-A2BD-E30B-A58A-2D99CC42CE7F}"/>
          </ac:graphicFrameMkLst>
        </pc:graphicFrameChg>
      </pc:sldChg>
      <pc:sldChg chg="addSp delSp modSp add mod ord">
        <pc:chgData name="Costalunga Francesco" userId="2d04511d-1503-4246-90a6-94fd729b2a16" providerId="ADAL" clId="{6D997FAD-CAB7-4ABD-83AD-821BB622F02D}" dt="2023-12-08T13:42:03.112" v="2815" actId="1076"/>
        <pc:sldMkLst>
          <pc:docMk/>
          <pc:sldMk cId="730863410" sldId="273"/>
        </pc:sldMkLst>
        <pc:spChg chg="add del">
          <ac:chgData name="Costalunga Francesco" userId="2d04511d-1503-4246-90a6-94fd729b2a16" providerId="ADAL" clId="{6D997FAD-CAB7-4ABD-83AD-821BB622F02D}" dt="2023-12-08T13:41:31.592" v="2810" actId="478"/>
          <ac:spMkLst>
            <pc:docMk/>
            <pc:sldMk cId="730863410" sldId="273"/>
            <ac:spMk id="2" creationId="{CECE2D43-69CE-2040-0EE7-CB6C8BC051A4}"/>
          </ac:spMkLst>
        </pc:spChg>
        <pc:spChg chg="add del">
          <ac:chgData name="Costalunga Francesco" userId="2d04511d-1503-4246-90a6-94fd729b2a16" providerId="ADAL" clId="{6D997FAD-CAB7-4ABD-83AD-821BB622F02D}" dt="2023-12-08T13:40:47.256" v="2805" actId="478"/>
          <ac:spMkLst>
            <pc:docMk/>
            <pc:sldMk cId="730863410" sldId="273"/>
            <ac:spMk id="3" creationId="{3D2B74C9-2B54-8368-CE1C-CE12D2354E76}"/>
          </ac:spMkLst>
        </pc:spChg>
        <pc:spChg chg="add del mod">
          <ac:chgData name="Costalunga Francesco" userId="2d04511d-1503-4246-90a6-94fd729b2a16" providerId="ADAL" clId="{6D997FAD-CAB7-4ABD-83AD-821BB622F02D}" dt="2023-12-08T13:40:42.821" v="2804" actId="478"/>
          <ac:spMkLst>
            <pc:docMk/>
            <pc:sldMk cId="730863410" sldId="273"/>
            <ac:spMk id="4" creationId="{97FD3770-F3E8-FB7B-71D4-1652D4D6C43D}"/>
          </ac:spMkLst>
        </pc:spChg>
        <pc:spChg chg="add del mod">
          <ac:chgData name="Costalunga Francesco" userId="2d04511d-1503-4246-90a6-94fd729b2a16" providerId="ADAL" clId="{6D997FAD-CAB7-4ABD-83AD-821BB622F02D}" dt="2023-12-08T13:40:42.821" v="2804" actId="478"/>
          <ac:spMkLst>
            <pc:docMk/>
            <pc:sldMk cId="730863410" sldId="273"/>
            <ac:spMk id="5" creationId="{A9CE0B7C-6746-C3F2-4E05-40F997457647}"/>
          </ac:spMkLst>
        </pc:spChg>
        <pc:spChg chg="add del mod">
          <ac:chgData name="Costalunga Francesco" userId="2d04511d-1503-4246-90a6-94fd729b2a16" providerId="ADAL" clId="{6D997FAD-CAB7-4ABD-83AD-821BB622F02D}" dt="2023-12-08T13:41:38.561" v="2813" actId="478"/>
          <ac:spMkLst>
            <pc:docMk/>
            <pc:sldMk cId="730863410" sldId="273"/>
            <ac:spMk id="7" creationId="{6A6E1506-A630-CBAB-A848-BBE228918325}"/>
          </ac:spMkLst>
        </pc:spChg>
        <pc:spChg chg="add del mod">
          <ac:chgData name="Costalunga Francesco" userId="2d04511d-1503-4246-90a6-94fd729b2a16" providerId="ADAL" clId="{6D997FAD-CAB7-4ABD-83AD-821BB622F02D}" dt="2023-12-08T13:41:17.679" v="2809" actId="478"/>
          <ac:spMkLst>
            <pc:docMk/>
            <pc:sldMk cId="730863410" sldId="273"/>
            <ac:spMk id="9" creationId="{B47421D6-9841-DA5D-504B-19AB466DF957}"/>
          </ac:spMkLst>
        </pc:spChg>
        <pc:spChg chg="add del mod">
          <ac:chgData name="Costalunga Francesco" userId="2d04511d-1503-4246-90a6-94fd729b2a16" providerId="ADAL" clId="{6D997FAD-CAB7-4ABD-83AD-821BB622F02D}" dt="2023-12-08T13:41:09.246" v="2808"/>
          <ac:spMkLst>
            <pc:docMk/>
            <pc:sldMk cId="730863410" sldId="273"/>
            <ac:spMk id="10" creationId="{64072921-B382-535B-B138-0098D3192056}"/>
          </ac:spMkLst>
        </pc:spChg>
        <pc:spChg chg="add del mod">
          <ac:chgData name="Costalunga Francesco" userId="2d04511d-1503-4246-90a6-94fd729b2a16" providerId="ADAL" clId="{6D997FAD-CAB7-4ABD-83AD-821BB622F02D}" dt="2023-12-08T13:41:09.246" v="2808"/>
          <ac:spMkLst>
            <pc:docMk/>
            <pc:sldMk cId="730863410" sldId="273"/>
            <ac:spMk id="11" creationId="{12B7E583-DB6A-C2E1-E194-215B72A8FD53}"/>
          </ac:spMkLst>
        </pc:spChg>
        <pc:spChg chg="add del mod">
          <ac:chgData name="Costalunga Francesco" userId="2d04511d-1503-4246-90a6-94fd729b2a16" providerId="ADAL" clId="{6D997FAD-CAB7-4ABD-83AD-821BB622F02D}" dt="2023-12-08T13:41:09.246" v="2808"/>
          <ac:spMkLst>
            <pc:docMk/>
            <pc:sldMk cId="730863410" sldId="273"/>
            <ac:spMk id="12" creationId="{C0821881-F280-9819-26D8-F3B8779A4930}"/>
          </ac:spMkLst>
        </pc:spChg>
        <pc:spChg chg="add del mod">
          <ac:chgData name="Costalunga Francesco" userId="2d04511d-1503-4246-90a6-94fd729b2a16" providerId="ADAL" clId="{6D997FAD-CAB7-4ABD-83AD-821BB622F02D}" dt="2023-12-08T13:41:09.246" v="2808"/>
          <ac:spMkLst>
            <pc:docMk/>
            <pc:sldMk cId="730863410" sldId="273"/>
            <ac:spMk id="13" creationId="{78B2FBD3-FE88-C3DD-8E35-D27326BDE0A1}"/>
          </ac:spMkLst>
        </pc:spChg>
        <pc:spChg chg="add del mod">
          <ac:chgData name="Costalunga Francesco" userId="2d04511d-1503-4246-90a6-94fd729b2a16" providerId="ADAL" clId="{6D997FAD-CAB7-4ABD-83AD-821BB622F02D}" dt="2023-12-08T13:41:09.246" v="2808"/>
          <ac:spMkLst>
            <pc:docMk/>
            <pc:sldMk cId="730863410" sldId="273"/>
            <ac:spMk id="14" creationId="{56251ADA-48C6-0970-57E6-832F5FFCBADD}"/>
          </ac:spMkLst>
        </pc:spChg>
        <pc:spChg chg="add del mod">
          <ac:chgData name="Costalunga Francesco" userId="2d04511d-1503-4246-90a6-94fd729b2a16" providerId="ADAL" clId="{6D997FAD-CAB7-4ABD-83AD-821BB622F02D}" dt="2023-12-08T13:41:09.246" v="2808"/>
          <ac:spMkLst>
            <pc:docMk/>
            <pc:sldMk cId="730863410" sldId="273"/>
            <ac:spMk id="16" creationId="{F9090664-34D9-8932-E526-36B549973BB8}"/>
          </ac:spMkLst>
        </pc:spChg>
        <pc:spChg chg="add del mod">
          <ac:chgData name="Costalunga Francesco" userId="2d04511d-1503-4246-90a6-94fd729b2a16" providerId="ADAL" clId="{6D997FAD-CAB7-4ABD-83AD-821BB622F02D}" dt="2023-12-08T13:41:09.246" v="2808"/>
          <ac:spMkLst>
            <pc:docMk/>
            <pc:sldMk cId="730863410" sldId="273"/>
            <ac:spMk id="17" creationId="{0027329B-2C61-DF43-4AB2-19623A0A2A07}"/>
          </ac:spMkLst>
        </pc:spChg>
        <pc:spChg chg="add del mod">
          <ac:chgData name="Costalunga Francesco" userId="2d04511d-1503-4246-90a6-94fd729b2a16" providerId="ADAL" clId="{6D997FAD-CAB7-4ABD-83AD-821BB622F02D}" dt="2023-12-08T13:41:09.246" v="2808"/>
          <ac:spMkLst>
            <pc:docMk/>
            <pc:sldMk cId="730863410" sldId="273"/>
            <ac:spMk id="18" creationId="{4CAA2BDB-84D7-F80F-56CF-51DD68BA4E64}"/>
          </ac:spMkLst>
        </pc:spChg>
        <pc:spChg chg="add del mod">
          <ac:chgData name="Costalunga Francesco" userId="2d04511d-1503-4246-90a6-94fd729b2a16" providerId="ADAL" clId="{6D997FAD-CAB7-4ABD-83AD-821BB622F02D}" dt="2023-12-08T13:41:09.246" v="2808"/>
          <ac:spMkLst>
            <pc:docMk/>
            <pc:sldMk cId="730863410" sldId="273"/>
            <ac:spMk id="19" creationId="{D91B5433-C69E-A361-5DD7-C09EF135ACE0}"/>
          </ac:spMkLst>
        </pc:spChg>
        <pc:spChg chg="add del">
          <ac:chgData name="Costalunga Francesco" userId="2d04511d-1503-4246-90a6-94fd729b2a16" providerId="ADAL" clId="{6D997FAD-CAB7-4ABD-83AD-821BB622F02D}" dt="2023-12-08T13:40:42.821" v="2804" actId="478"/>
          <ac:spMkLst>
            <pc:docMk/>
            <pc:sldMk cId="730863410" sldId="273"/>
            <ac:spMk id="21" creationId="{C9A36457-A5F4-4103-A443-02581C09185B}"/>
          </ac:spMkLst>
        </pc:spChg>
        <pc:spChg chg="add del mod">
          <ac:chgData name="Costalunga Francesco" userId="2d04511d-1503-4246-90a6-94fd729b2a16" providerId="ADAL" clId="{6D997FAD-CAB7-4ABD-83AD-821BB622F02D}" dt="2023-12-08T13:41:09.246" v="2808"/>
          <ac:spMkLst>
            <pc:docMk/>
            <pc:sldMk cId="730863410" sldId="273"/>
            <ac:spMk id="22" creationId="{4A6D1EE9-2350-D3F1-8299-29B9195D10E6}"/>
          </ac:spMkLst>
        </pc:spChg>
        <pc:spChg chg="add del">
          <ac:chgData name="Costalunga Francesco" userId="2d04511d-1503-4246-90a6-94fd729b2a16" providerId="ADAL" clId="{6D997FAD-CAB7-4ABD-83AD-821BB622F02D}" dt="2023-12-08T13:40:42.821" v="2804" actId="478"/>
          <ac:spMkLst>
            <pc:docMk/>
            <pc:sldMk cId="730863410" sldId="273"/>
            <ac:spMk id="23" creationId="{DC5FB7E8-B636-40FA-BE8D-48145C0F5C57}"/>
          </ac:spMkLst>
        </pc:spChg>
        <pc:spChg chg="add del">
          <ac:chgData name="Costalunga Francesco" userId="2d04511d-1503-4246-90a6-94fd729b2a16" providerId="ADAL" clId="{6D997FAD-CAB7-4ABD-83AD-821BB622F02D}" dt="2023-12-08T13:40:42.821" v="2804" actId="478"/>
          <ac:spMkLst>
            <pc:docMk/>
            <pc:sldMk cId="730863410" sldId="273"/>
            <ac:spMk id="25" creationId="{142DCE2C-2863-46FA-9BE7-24365A24D9BA}"/>
          </ac:spMkLst>
        </pc:spChg>
        <pc:spChg chg="add del mod">
          <ac:chgData name="Costalunga Francesco" userId="2d04511d-1503-4246-90a6-94fd729b2a16" providerId="ADAL" clId="{6D997FAD-CAB7-4ABD-83AD-821BB622F02D}" dt="2023-12-08T13:41:09.246" v="2808"/>
          <ac:spMkLst>
            <pc:docMk/>
            <pc:sldMk cId="730863410" sldId="273"/>
            <ac:spMk id="30" creationId="{1E14DB6A-FF39-6E68-F0D3-628AF08E49FC}"/>
          </ac:spMkLst>
        </pc:spChg>
        <pc:spChg chg="add del mod">
          <ac:chgData name="Costalunga Francesco" userId="2d04511d-1503-4246-90a6-94fd729b2a16" providerId="ADAL" clId="{6D997FAD-CAB7-4ABD-83AD-821BB622F02D}" dt="2023-12-08T13:41:09.246" v="2808"/>
          <ac:spMkLst>
            <pc:docMk/>
            <pc:sldMk cId="730863410" sldId="273"/>
            <ac:spMk id="31" creationId="{6CE5E793-8D05-26FC-F10D-806DEF60FA49}"/>
          </ac:spMkLst>
        </pc:spChg>
        <pc:spChg chg="add del mod">
          <ac:chgData name="Costalunga Francesco" userId="2d04511d-1503-4246-90a6-94fd729b2a16" providerId="ADAL" clId="{6D997FAD-CAB7-4ABD-83AD-821BB622F02D}" dt="2023-12-08T13:41:36.202" v="2812" actId="478"/>
          <ac:spMkLst>
            <pc:docMk/>
            <pc:sldMk cId="730863410" sldId="273"/>
            <ac:spMk id="33" creationId="{0B4D2531-AA49-D64F-96B7-F5D5D8C85BF7}"/>
          </ac:spMkLst>
        </pc:spChg>
        <pc:spChg chg="add mod">
          <ac:chgData name="Costalunga Francesco" userId="2d04511d-1503-4246-90a6-94fd729b2a16" providerId="ADAL" clId="{6D997FAD-CAB7-4ABD-83AD-821BB622F02D}" dt="2023-12-08T13:41:32.271" v="2811"/>
          <ac:spMkLst>
            <pc:docMk/>
            <pc:sldMk cId="730863410" sldId="273"/>
            <ac:spMk id="34" creationId="{143B898A-E333-BA7B-7247-2DD0E69F83DA}"/>
          </ac:spMkLst>
        </pc:spChg>
        <pc:spChg chg="add mod">
          <ac:chgData name="Costalunga Francesco" userId="2d04511d-1503-4246-90a6-94fd729b2a16" providerId="ADAL" clId="{6D997FAD-CAB7-4ABD-83AD-821BB622F02D}" dt="2023-12-08T13:42:03.112" v="2815" actId="1076"/>
          <ac:spMkLst>
            <pc:docMk/>
            <pc:sldMk cId="730863410" sldId="273"/>
            <ac:spMk id="35" creationId="{59E692F1-98AA-2E22-A70B-310BAD23482D}"/>
          </ac:spMkLst>
        </pc:spChg>
        <pc:spChg chg="add mod">
          <ac:chgData name="Costalunga Francesco" userId="2d04511d-1503-4246-90a6-94fd729b2a16" providerId="ADAL" clId="{6D997FAD-CAB7-4ABD-83AD-821BB622F02D}" dt="2023-12-08T13:42:03.112" v="2815" actId="1076"/>
          <ac:spMkLst>
            <pc:docMk/>
            <pc:sldMk cId="730863410" sldId="273"/>
            <ac:spMk id="37" creationId="{1CD0BAB0-289D-8A53-26AE-A28EF5D608D0}"/>
          </ac:spMkLst>
        </pc:spChg>
        <pc:spChg chg="add mod">
          <ac:chgData name="Costalunga Francesco" userId="2d04511d-1503-4246-90a6-94fd729b2a16" providerId="ADAL" clId="{6D997FAD-CAB7-4ABD-83AD-821BB622F02D}" dt="2023-12-08T13:42:03.112" v="2815" actId="1076"/>
          <ac:spMkLst>
            <pc:docMk/>
            <pc:sldMk cId="730863410" sldId="273"/>
            <ac:spMk id="38" creationId="{34496752-8345-6D12-3C5B-D4FDEE0F05B7}"/>
          </ac:spMkLst>
        </pc:spChg>
        <pc:spChg chg="add mod">
          <ac:chgData name="Costalunga Francesco" userId="2d04511d-1503-4246-90a6-94fd729b2a16" providerId="ADAL" clId="{6D997FAD-CAB7-4ABD-83AD-821BB622F02D}" dt="2023-12-08T13:42:03.112" v="2815" actId="1076"/>
          <ac:spMkLst>
            <pc:docMk/>
            <pc:sldMk cId="730863410" sldId="273"/>
            <ac:spMk id="39" creationId="{2E431987-4EEE-307B-384A-892A7FE8DA72}"/>
          </ac:spMkLst>
        </pc:spChg>
        <pc:spChg chg="add mod">
          <ac:chgData name="Costalunga Francesco" userId="2d04511d-1503-4246-90a6-94fd729b2a16" providerId="ADAL" clId="{6D997FAD-CAB7-4ABD-83AD-821BB622F02D}" dt="2023-12-08T13:42:03.112" v="2815" actId="1076"/>
          <ac:spMkLst>
            <pc:docMk/>
            <pc:sldMk cId="730863410" sldId="273"/>
            <ac:spMk id="40" creationId="{ED392B28-39A0-4C04-3A22-94B3EFEE3A58}"/>
          </ac:spMkLst>
        </pc:spChg>
        <pc:spChg chg="add mod">
          <ac:chgData name="Costalunga Francesco" userId="2d04511d-1503-4246-90a6-94fd729b2a16" providerId="ADAL" clId="{6D997FAD-CAB7-4ABD-83AD-821BB622F02D}" dt="2023-12-08T13:42:03.112" v="2815" actId="1076"/>
          <ac:spMkLst>
            <pc:docMk/>
            <pc:sldMk cId="730863410" sldId="273"/>
            <ac:spMk id="42" creationId="{053AA990-A535-B606-113A-61D8CC4AD257}"/>
          </ac:spMkLst>
        </pc:spChg>
        <pc:spChg chg="add mod">
          <ac:chgData name="Costalunga Francesco" userId="2d04511d-1503-4246-90a6-94fd729b2a16" providerId="ADAL" clId="{6D997FAD-CAB7-4ABD-83AD-821BB622F02D}" dt="2023-12-08T13:42:03.112" v="2815" actId="1076"/>
          <ac:spMkLst>
            <pc:docMk/>
            <pc:sldMk cId="730863410" sldId="273"/>
            <ac:spMk id="48" creationId="{0AA66940-9DA9-1173-9A92-D20A8C686E19}"/>
          </ac:spMkLst>
        </pc:spChg>
        <pc:spChg chg="add mod">
          <ac:chgData name="Costalunga Francesco" userId="2d04511d-1503-4246-90a6-94fd729b2a16" providerId="ADAL" clId="{6D997FAD-CAB7-4ABD-83AD-821BB622F02D}" dt="2023-12-08T13:42:03.112" v="2815" actId="1076"/>
          <ac:spMkLst>
            <pc:docMk/>
            <pc:sldMk cId="730863410" sldId="273"/>
            <ac:spMk id="49" creationId="{25B08FE5-F1FB-430A-C7F3-52953A5A272E}"/>
          </ac:spMkLst>
        </pc:spChg>
        <pc:cxnChg chg="add del mod">
          <ac:chgData name="Costalunga Francesco" userId="2d04511d-1503-4246-90a6-94fd729b2a16" providerId="ADAL" clId="{6D997FAD-CAB7-4ABD-83AD-821BB622F02D}" dt="2023-12-08T13:41:09.246" v="2808"/>
          <ac:cxnSpMkLst>
            <pc:docMk/>
            <pc:sldMk cId="730863410" sldId="273"/>
            <ac:cxnSpMk id="15" creationId="{F7C77E47-0C0C-1D7E-D104-F992A133FB25}"/>
          </ac:cxnSpMkLst>
        </pc:cxnChg>
        <pc:cxnChg chg="add del mod">
          <ac:chgData name="Costalunga Francesco" userId="2d04511d-1503-4246-90a6-94fd729b2a16" providerId="ADAL" clId="{6D997FAD-CAB7-4ABD-83AD-821BB622F02D}" dt="2023-12-08T13:41:09.246" v="2808"/>
          <ac:cxnSpMkLst>
            <pc:docMk/>
            <pc:sldMk cId="730863410" sldId="273"/>
            <ac:cxnSpMk id="20" creationId="{6454CD4B-04C2-8B1D-BE5B-56DC115139E7}"/>
          </ac:cxnSpMkLst>
        </pc:cxnChg>
        <pc:cxnChg chg="add del mod">
          <ac:chgData name="Costalunga Francesco" userId="2d04511d-1503-4246-90a6-94fd729b2a16" providerId="ADAL" clId="{6D997FAD-CAB7-4ABD-83AD-821BB622F02D}" dt="2023-12-08T13:41:09.246" v="2808"/>
          <ac:cxnSpMkLst>
            <pc:docMk/>
            <pc:sldMk cId="730863410" sldId="273"/>
            <ac:cxnSpMk id="24" creationId="{87CA1BB1-42F7-9B7B-800C-74E45A905C58}"/>
          </ac:cxnSpMkLst>
        </pc:cxnChg>
        <pc:cxnChg chg="add del mod">
          <ac:chgData name="Costalunga Francesco" userId="2d04511d-1503-4246-90a6-94fd729b2a16" providerId="ADAL" clId="{6D997FAD-CAB7-4ABD-83AD-821BB622F02D}" dt="2023-12-08T13:41:09.246" v="2808"/>
          <ac:cxnSpMkLst>
            <pc:docMk/>
            <pc:sldMk cId="730863410" sldId="273"/>
            <ac:cxnSpMk id="26" creationId="{E779B229-EDC4-DAA7-9D40-0A074D36AAF5}"/>
          </ac:cxnSpMkLst>
        </pc:cxnChg>
        <pc:cxnChg chg="add del mod">
          <ac:chgData name="Costalunga Francesco" userId="2d04511d-1503-4246-90a6-94fd729b2a16" providerId="ADAL" clId="{6D997FAD-CAB7-4ABD-83AD-821BB622F02D}" dt="2023-12-08T13:41:09.246" v="2808"/>
          <ac:cxnSpMkLst>
            <pc:docMk/>
            <pc:sldMk cId="730863410" sldId="273"/>
            <ac:cxnSpMk id="27" creationId="{430CB36F-F01F-B3CA-9155-2597CEA986B4}"/>
          </ac:cxnSpMkLst>
        </pc:cxnChg>
        <pc:cxnChg chg="add del mod">
          <ac:chgData name="Costalunga Francesco" userId="2d04511d-1503-4246-90a6-94fd729b2a16" providerId="ADAL" clId="{6D997FAD-CAB7-4ABD-83AD-821BB622F02D}" dt="2023-12-08T13:41:09.246" v="2808"/>
          <ac:cxnSpMkLst>
            <pc:docMk/>
            <pc:sldMk cId="730863410" sldId="273"/>
            <ac:cxnSpMk id="28" creationId="{21F6B021-A78F-C28C-0F0E-9D3597DFDCB0}"/>
          </ac:cxnSpMkLst>
        </pc:cxnChg>
        <pc:cxnChg chg="add del mod">
          <ac:chgData name="Costalunga Francesco" userId="2d04511d-1503-4246-90a6-94fd729b2a16" providerId="ADAL" clId="{6D997FAD-CAB7-4ABD-83AD-821BB622F02D}" dt="2023-12-08T13:41:09.246" v="2808"/>
          <ac:cxnSpMkLst>
            <pc:docMk/>
            <pc:sldMk cId="730863410" sldId="273"/>
            <ac:cxnSpMk id="29" creationId="{2868001B-4ECF-6D3D-1533-FF929D4F7A97}"/>
          </ac:cxnSpMkLst>
        </pc:cxnChg>
        <pc:cxnChg chg="add mod">
          <ac:chgData name="Costalunga Francesco" userId="2d04511d-1503-4246-90a6-94fd729b2a16" providerId="ADAL" clId="{6D997FAD-CAB7-4ABD-83AD-821BB622F02D}" dt="2023-12-08T13:42:03.112" v="2815" actId="1076"/>
          <ac:cxnSpMkLst>
            <pc:docMk/>
            <pc:sldMk cId="730863410" sldId="273"/>
            <ac:cxnSpMk id="36" creationId="{B7BA85B0-0FB3-39A4-6572-34A80E2B60A1}"/>
          </ac:cxnSpMkLst>
        </pc:cxnChg>
        <pc:cxnChg chg="add mod">
          <ac:chgData name="Costalunga Francesco" userId="2d04511d-1503-4246-90a6-94fd729b2a16" providerId="ADAL" clId="{6D997FAD-CAB7-4ABD-83AD-821BB622F02D}" dt="2023-12-08T13:42:03.112" v="2815" actId="1076"/>
          <ac:cxnSpMkLst>
            <pc:docMk/>
            <pc:sldMk cId="730863410" sldId="273"/>
            <ac:cxnSpMk id="41" creationId="{43268C7F-5E64-7FCE-1F35-72B8DE65EA6D}"/>
          </ac:cxnSpMkLst>
        </pc:cxnChg>
        <pc:cxnChg chg="add mod">
          <ac:chgData name="Costalunga Francesco" userId="2d04511d-1503-4246-90a6-94fd729b2a16" providerId="ADAL" clId="{6D997FAD-CAB7-4ABD-83AD-821BB622F02D}" dt="2023-12-08T13:42:03.112" v="2815" actId="1076"/>
          <ac:cxnSpMkLst>
            <pc:docMk/>
            <pc:sldMk cId="730863410" sldId="273"/>
            <ac:cxnSpMk id="43" creationId="{7CB84708-CF9E-B0E0-E4EC-CCA48604C038}"/>
          </ac:cxnSpMkLst>
        </pc:cxnChg>
        <pc:cxnChg chg="add mod">
          <ac:chgData name="Costalunga Francesco" userId="2d04511d-1503-4246-90a6-94fd729b2a16" providerId="ADAL" clId="{6D997FAD-CAB7-4ABD-83AD-821BB622F02D}" dt="2023-12-08T13:42:03.112" v="2815" actId="1076"/>
          <ac:cxnSpMkLst>
            <pc:docMk/>
            <pc:sldMk cId="730863410" sldId="273"/>
            <ac:cxnSpMk id="44" creationId="{5036C1D1-45D2-2D98-C100-F35A5F88202A}"/>
          </ac:cxnSpMkLst>
        </pc:cxnChg>
        <pc:cxnChg chg="add mod">
          <ac:chgData name="Costalunga Francesco" userId="2d04511d-1503-4246-90a6-94fd729b2a16" providerId="ADAL" clId="{6D997FAD-CAB7-4ABD-83AD-821BB622F02D}" dt="2023-12-08T13:42:03.112" v="2815" actId="1076"/>
          <ac:cxnSpMkLst>
            <pc:docMk/>
            <pc:sldMk cId="730863410" sldId="273"/>
            <ac:cxnSpMk id="45" creationId="{0F71A62C-EBFA-4BE5-5138-622370899673}"/>
          </ac:cxnSpMkLst>
        </pc:cxnChg>
        <pc:cxnChg chg="add mod">
          <ac:chgData name="Costalunga Francesco" userId="2d04511d-1503-4246-90a6-94fd729b2a16" providerId="ADAL" clId="{6D997FAD-CAB7-4ABD-83AD-821BB622F02D}" dt="2023-12-08T13:42:03.112" v="2815" actId="1076"/>
          <ac:cxnSpMkLst>
            <pc:docMk/>
            <pc:sldMk cId="730863410" sldId="273"/>
            <ac:cxnSpMk id="46" creationId="{5CEE21C6-3FCD-659D-E952-3B9AB8E15074}"/>
          </ac:cxnSpMkLst>
        </pc:cxnChg>
        <pc:cxnChg chg="add mod">
          <ac:chgData name="Costalunga Francesco" userId="2d04511d-1503-4246-90a6-94fd729b2a16" providerId="ADAL" clId="{6D997FAD-CAB7-4ABD-83AD-821BB622F02D}" dt="2023-12-08T13:42:03.112" v="2815" actId="1076"/>
          <ac:cxnSpMkLst>
            <pc:docMk/>
            <pc:sldMk cId="730863410" sldId="273"/>
            <ac:cxnSpMk id="47" creationId="{4AD06DAA-C8A9-CF46-69FF-8684531348CC}"/>
          </ac:cxnSpMkLst>
        </pc:cxnChg>
      </pc:sldChg>
      <pc:sldChg chg="addSp delSp add del setBg delDesignElem">
        <pc:chgData name="Costalunga Francesco" userId="2d04511d-1503-4246-90a6-94fd729b2a16" providerId="ADAL" clId="{6D997FAD-CAB7-4ABD-83AD-821BB622F02D}" dt="2023-12-08T13:28:20.203" v="2729"/>
        <pc:sldMkLst>
          <pc:docMk/>
          <pc:sldMk cId="1186946437" sldId="273"/>
        </pc:sldMkLst>
        <pc:spChg chg="add del">
          <ac:chgData name="Costalunga Francesco" userId="2d04511d-1503-4246-90a6-94fd729b2a16" providerId="ADAL" clId="{6D997FAD-CAB7-4ABD-83AD-821BB622F02D}" dt="2023-12-08T13:28:20.203" v="2729"/>
          <ac:spMkLst>
            <pc:docMk/>
            <pc:sldMk cId="1186946437" sldId="273"/>
            <ac:spMk id="19" creationId="{7FF47CB7-972F-479F-A36D-9E72D26EC8DA}"/>
          </ac:spMkLst>
        </pc:spChg>
        <pc:spChg chg="add del">
          <ac:chgData name="Costalunga Francesco" userId="2d04511d-1503-4246-90a6-94fd729b2a16" providerId="ADAL" clId="{6D997FAD-CAB7-4ABD-83AD-821BB622F02D}" dt="2023-12-08T13:28:20.203" v="2729"/>
          <ac:spMkLst>
            <pc:docMk/>
            <pc:sldMk cId="1186946437" sldId="273"/>
            <ac:spMk id="20" creationId="{0D153B68-5844-490D-8E67-F616D6D721CA}"/>
          </ac:spMkLst>
        </pc:spChg>
        <pc:spChg chg="add del">
          <ac:chgData name="Costalunga Francesco" userId="2d04511d-1503-4246-90a6-94fd729b2a16" providerId="ADAL" clId="{6D997FAD-CAB7-4ABD-83AD-821BB622F02D}" dt="2023-12-08T13:28:20.203" v="2729"/>
          <ac:spMkLst>
            <pc:docMk/>
            <pc:sldMk cId="1186946437" sldId="273"/>
            <ac:spMk id="21" creationId="{9A0D773F-7A7D-4DBB-9DEA-86BB8B8F4B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F5690-BFA4-45F2-9C78-50B167E23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981" y="2760451"/>
            <a:ext cx="4448877" cy="1001244"/>
          </a:xfrm>
        </p:spPr>
        <p:txBody>
          <a:bodyPr>
            <a:normAutofit/>
          </a:bodyPr>
          <a:lstStyle/>
          <a:p>
            <a:pPr algn="l"/>
            <a:r>
              <a:rPr lang="it-IT" sz="3600">
                <a:latin typeface="Lucida Sans Typewriter" panose="020B0509030504030204" pitchFamily="49" charset="0"/>
              </a:rPr>
              <a:t>Contrasti</a:t>
            </a:r>
            <a:r>
              <a:rPr lang="it-IT" sz="4000">
                <a:latin typeface="Lucida Sans Typewriter" panose="020B0509030504030204" pitchFamily="49" charset="0"/>
              </a:rPr>
              <a:t> pt.2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925C9F-98FA-3145-4D87-5145755909D6}"/>
              </a:ext>
            </a:extLst>
          </p:cNvPr>
          <p:cNvSpPr txBox="1"/>
          <p:nvPr/>
        </p:nvSpPr>
        <p:spPr>
          <a:xfrm>
            <a:off x="6141429" y="1812125"/>
            <a:ext cx="45119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000">
                <a:latin typeface="Lucida Sans Typewriter" panose="020B0509030504030204" pitchFamily="49" charset="0"/>
              </a:rPr>
              <a:t>CONDOMINI</a:t>
            </a:r>
            <a:endParaRPr lang="it-IT" sz="5400">
              <a:latin typeface="Lucida Sans Typewriter" panose="020B0509030504030204" pitchFamily="49" charset="0"/>
            </a:endParaRPr>
          </a:p>
        </p:txBody>
      </p:sp>
      <p:pic>
        <p:nvPicPr>
          <p:cNvPr id="8" name="Immagine 7" descr="Immagine che contiene edificio&#10;&#10;Descrizione generata automaticamente">
            <a:extLst>
              <a:ext uri="{FF2B5EF4-FFF2-40B4-BE49-F238E27FC236}">
                <a16:creationId xmlns:a16="http://schemas.microsoft.com/office/drawing/2014/main" id="{C5EF9A7E-2AFF-EC83-5617-BAF6260A7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571"/>
            <a:ext cx="6141429" cy="614142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5B1890-239D-FA33-6D05-E61DD074A124}"/>
              </a:ext>
            </a:extLst>
          </p:cNvPr>
          <p:cNvSpPr txBox="1"/>
          <p:nvPr/>
        </p:nvSpPr>
        <p:spPr>
          <a:xfrm>
            <a:off x="6294222" y="5370039"/>
            <a:ext cx="323335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dirty="0">
                <a:latin typeface="Lucida Sans Typewriter"/>
                <a:ea typeface="Calibri"/>
                <a:cs typeface="Calibri"/>
              </a:rPr>
              <a:t>Gruppo 5:</a:t>
            </a:r>
          </a:p>
          <a:p>
            <a:r>
              <a:rPr lang="it-IT" sz="1600" dirty="0">
                <a:latin typeface="Lucida Sans Typewriter"/>
                <a:ea typeface="Calibri"/>
                <a:cs typeface="Calibri"/>
              </a:rPr>
              <a:t>Francesco Costalunga</a:t>
            </a:r>
            <a:endParaRPr lang="it-IT" sz="1600">
              <a:latin typeface="Lucida Sans Typewriter"/>
            </a:endParaRPr>
          </a:p>
          <a:p>
            <a:r>
              <a:rPr lang="it-IT" sz="1600" dirty="0">
                <a:latin typeface="Lucida Sans Typewriter"/>
                <a:ea typeface="Calibri"/>
                <a:cs typeface="Calibri"/>
              </a:rPr>
              <a:t>Chiara Borsi</a:t>
            </a:r>
          </a:p>
          <a:p>
            <a:r>
              <a:rPr lang="it-IT" sz="1600" dirty="0">
                <a:latin typeface="Lucida Sans Typewriter"/>
                <a:ea typeface="Calibri"/>
                <a:cs typeface="Calibri"/>
              </a:rPr>
              <a:t>Martino </a:t>
            </a:r>
            <a:r>
              <a:rPr lang="it-IT" sz="1600" dirty="0" err="1">
                <a:latin typeface="Lucida Sans Typewriter"/>
                <a:ea typeface="Calibri"/>
                <a:cs typeface="Calibri"/>
              </a:rPr>
              <a:t>Spelzini</a:t>
            </a:r>
          </a:p>
          <a:p>
            <a:r>
              <a:rPr lang="it-IT" sz="1600" dirty="0">
                <a:latin typeface="Lucida Sans Typewriter"/>
                <a:ea typeface="Calibri"/>
                <a:cs typeface="Calibri"/>
              </a:rPr>
              <a:t>Jacopo Colangelo</a:t>
            </a:r>
          </a:p>
        </p:txBody>
      </p:sp>
    </p:spTree>
    <p:extLst>
      <p:ext uri="{BB962C8B-B14F-4D97-AF65-F5344CB8AC3E}">
        <p14:creationId xmlns:p14="http://schemas.microsoft.com/office/powerpoint/2010/main" val="129143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05D43D-9040-9E09-1387-A71BEEE5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189219"/>
            <a:ext cx="6874104" cy="1609621"/>
          </a:xfrm>
        </p:spPr>
        <p:txBody>
          <a:bodyPr>
            <a:normAutofit/>
          </a:bodyPr>
          <a:lstStyle/>
          <a:p>
            <a:r>
              <a:rPr lang="it-IT">
                <a:ea typeface="Calibri Light"/>
                <a:cs typeface="Calibri Light"/>
              </a:rPr>
              <a:t>Contrasti </a:t>
            </a:r>
            <a:r>
              <a:rPr lang="it-IT">
                <a:solidFill>
                  <a:schemeClr val="accent1"/>
                </a:solidFill>
                <a:ea typeface="Calibri Light"/>
                <a:cs typeface="Calibri Light"/>
              </a:rPr>
              <a:t>Personalizzati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C98B2C-0C26-5E26-8FE5-DDF1A2A628C7}"/>
              </a:ext>
            </a:extLst>
          </p:cNvPr>
          <p:cNvSpPr txBox="1"/>
          <p:nvPr/>
        </p:nvSpPr>
        <p:spPr>
          <a:xfrm>
            <a:off x="1211767" y="2456987"/>
            <a:ext cx="542456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700">
                <a:latin typeface="Lucida Sans Typewriter"/>
                <a:cs typeface="Segoe UI"/>
              </a:rPr>
              <a:t>Le </a:t>
            </a:r>
            <a:r>
              <a:rPr lang="it-IT" sz="1700">
                <a:solidFill>
                  <a:schemeClr val="accent1"/>
                </a:solidFill>
                <a:latin typeface="Lucida Sans Typewriter"/>
                <a:cs typeface="Segoe UI"/>
              </a:rPr>
              <a:t>ipotesi</a:t>
            </a:r>
            <a:r>
              <a:rPr lang="it-IT" sz="1700">
                <a:latin typeface="Lucida Sans Typewriter"/>
                <a:cs typeface="Segoe UI"/>
              </a:rPr>
              <a:t> sono l’aspetto fondamentale su cui si basa la scelta dei contrasti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18F213-F62D-383F-A968-9E44323DF018}"/>
              </a:ext>
            </a:extLst>
          </p:cNvPr>
          <p:cNvSpPr txBox="1"/>
          <p:nvPr/>
        </p:nvSpPr>
        <p:spPr>
          <a:xfrm>
            <a:off x="1211767" y="3228601"/>
            <a:ext cx="5424560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700">
                <a:latin typeface="Lucida Sans Typewriter"/>
                <a:cs typeface="Segoe UI"/>
              </a:rPr>
              <a:t>In specifici disegni si potrebbe dover ricorrere a dei contrasti non presenti nelle altre tipologie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1BDCAE-BD0A-EC78-EC17-F4721AD28D06}"/>
              </a:ext>
            </a:extLst>
          </p:cNvPr>
          <p:cNvSpPr txBox="1"/>
          <p:nvPr/>
        </p:nvSpPr>
        <p:spPr>
          <a:xfrm>
            <a:off x="1211767" y="4248623"/>
            <a:ext cx="5424560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700">
                <a:latin typeface="Lucida Sans Typewriter"/>
                <a:cs typeface="Segoe UI"/>
              </a:rPr>
              <a:t>Nella costruzione di una matrice di contrasti personalizzati bisogna mantenere la </a:t>
            </a:r>
            <a:r>
              <a:rPr lang="it-IT" sz="1700">
                <a:solidFill>
                  <a:schemeClr val="accent1"/>
                </a:solidFill>
                <a:latin typeface="Lucida Sans Typewriter"/>
                <a:cs typeface="Segoe UI"/>
              </a:rPr>
              <a:t>ortogonalità.</a:t>
            </a:r>
            <a:r>
              <a:rPr lang="it-IT" sz="1600">
                <a:solidFill>
                  <a:schemeClr val="accent1"/>
                </a:solidFill>
                <a:latin typeface="Lucida Sans Typewriter"/>
                <a:cs typeface="Segoe UI"/>
              </a:rPr>
              <a:t>	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CC0071-C116-08BB-8B82-57C597A3D396}"/>
              </a:ext>
            </a:extLst>
          </p:cNvPr>
          <p:cNvSpPr txBox="1"/>
          <p:nvPr/>
        </p:nvSpPr>
        <p:spPr>
          <a:xfrm>
            <a:off x="3646957" y="5222025"/>
            <a:ext cx="244904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700">
                <a:latin typeface="Lucida Sans Typewriter"/>
                <a:cs typeface="Segoe UI"/>
              </a:rPr>
              <a:t>- interpretazioni    </a:t>
            </a:r>
          </a:p>
          <a:p>
            <a:r>
              <a:rPr lang="it-IT" sz="1700">
                <a:latin typeface="Lucida Sans Typewriter"/>
                <a:cs typeface="Segoe UI"/>
              </a:rPr>
              <a:t>  singole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6DEFC16-56E4-B412-C43A-C4B488CD3D42}"/>
              </a:ext>
            </a:extLst>
          </p:cNvPr>
          <p:cNvSpPr txBox="1"/>
          <p:nvPr/>
        </p:nvSpPr>
        <p:spPr>
          <a:xfrm>
            <a:off x="1345048" y="5222425"/>
            <a:ext cx="2372844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Lucida Sans Typewriter"/>
                <a:cs typeface="Segoe UI"/>
              </a:rPr>
              <a:t> </a:t>
            </a:r>
            <a:r>
              <a:rPr lang="it-IT" sz="1700">
                <a:latin typeface="Lucida Sans Typewriter"/>
                <a:cs typeface="Segoe UI"/>
              </a:rPr>
              <a:t>- centrati</a:t>
            </a:r>
          </a:p>
          <a:p>
            <a:r>
              <a:rPr lang="it-IT" sz="1700">
                <a:latin typeface="Lucida Sans Typewriter"/>
                <a:cs typeface="Segoe UI"/>
              </a:rPr>
              <a:t> - </a:t>
            </a:r>
            <a:r>
              <a:rPr lang="it-IT" sz="1700" err="1">
                <a:latin typeface="Lucida Sans Typewriter"/>
                <a:cs typeface="Segoe UI"/>
              </a:rPr>
              <a:t>incorrelati</a:t>
            </a:r>
            <a:endParaRPr lang="it-IT" sz="1700">
              <a:latin typeface="Lucida Sans Typewriter"/>
              <a:cs typeface="Segoe UI"/>
            </a:endParaRPr>
          </a:p>
        </p:txBody>
      </p:sp>
      <p:pic>
        <p:nvPicPr>
          <p:cNvPr id="15" name="Immagine 14" descr="Immagine che contiene cerchio, ruota, arte&#10;&#10;Descrizione generata automaticamente">
            <a:extLst>
              <a:ext uri="{FF2B5EF4-FFF2-40B4-BE49-F238E27FC236}">
                <a16:creationId xmlns:a16="http://schemas.microsoft.com/office/drawing/2014/main" id="{2794F609-BAD2-C923-9EA9-6F1610F2D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87" y="1922817"/>
            <a:ext cx="4022836" cy="40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143B898A-E333-BA7B-7247-2DD0E69F83DA}"/>
              </a:ext>
            </a:extLst>
          </p:cNvPr>
          <p:cNvSpPr txBox="1">
            <a:spLocks/>
          </p:cNvSpPr>
          <p:nvPr/>
        </p:nvSpPr>
        <p:spPr>
          <a:xfrm>
            <a:off x="1130106" y="152757"/>
            <a:ext cx="6874104" cy="1609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>
                <a:ea typeface="Calibri Light"/>
                <a:cs typeface="Calibri Light"/>
              </a:rPr>
              <a:t>Esempio Pratico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59E692F1-98AA-2E22-A70B-310BAD23482D}"/>
              </a:ext>
            </a:extLst>
          </p:cNvPr>
          <p:cNvSpPr/>
          <p:nvPr/>
        </p:nvSpPr>
        <p:spPr>
          <a:xfrm>
            <a:off x="2431424" y="3537017"/>
            <a:ext cx="748802" cy="378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Diete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7BA85B0-0FB3-39A4-6572-34A80E2B60A1}"/>
              </a:ext>
            </a:extLst>
          </p:cNvPr>
          <p:cNvCxnSpPr>
            <a:cxnSpLocks/>
          </p:cNvCxnSpPr>
          <p:nvPr/>
        </p:nvCxnSpPr>
        <p:spPr>
          <a:xfrm flipH="1">
            <a:off x="2202874" y="3967713"/>
            <a:ext cx="180059" cy="29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1CD0BAB0-289D-8A53-26AE-A28EF5D608D0}"/>
              </a:ext>
            </a:extLst>
          </p:cNvPr>
          <p:cNvSpPr/>
          <p:nvPr/>
        </p:nvSpPr>
        <p:spPr>
          <a:xfrm>
            <a:off x="1239802" y="4327367"/>
            <a:ext cx="957539" cy="378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d1 &amp; d2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34496752-8345-6D12-3C5B-D4FDEE0F05B7}"/>
              </a:ext>
            </a:extLst>
          </p:cNvPr>
          <p:cNvSpPr/>
          <p:nvPr/>
        </p:nvSpPr>
        <p:spPr>
          <a:xfrm>
            <a:off x="3360285" y="4315586"/>
            <a:ext cx="957539" cy="378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d3 &amp; d4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E431987-4EEE-307B-384A-892A7FE8DA72}"/>
              </a:ext>
            </a:extLst>
          </p:cNvPr>
          <p:cNvSpPr txBox="1"/>
          <p:nvPr/>
        </p:nvSpPr>
        <p:spPr>
          <a:xfrm>
            <a:off x="704982" y="5083970"/>
            <a:ext cx="23360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latin typeface="Lucida Sans Typewriter"/>
                <a:cs typeface="Segoe UI"/>
              </a:rPr>
              <a:t>vegana     ecologica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D392B28-39A0-4C04-3A22-94B3EFEE3A58}"/>
              </a:ext>
            </a:extLst>
          </p:cNvPr>
          <p:cNvSpPr txBox="1"/>
          <p:nvPr/>
        </p:nvSpPr>
        <p:spPr>
          <a:xfrm>
            <a:off x="2394595" y="5663119"/>
            <a:ext cx="3172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latin typeface="Lucida Sans Typewriter"/>
                <a:cs typeface="Segoe UI"/>
              </a:rPr>
              <a:t>vegetariana    mediterranea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43268C7F-5E64-7FCE-1F35-72B8DE65EA6D}"/>
              </a:ext>
            </a:extLst>
          </p:cNvPr>
          <p:cNvCxnSpPr>
            <a:cxnSpLocks/>
          </p:cNvCxnSpPr>
          <p:nvPr/>
        </p:nvCxnSpPr>
        <p:spPr>
          <a:xfrm flipV="1">
            <a:off x="3837709" y="4781885"/>
            <a:ext cx="0" cy="519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53AA990-A535-B606-113A-61D8CC4AD257}"/>
              </a:ext>
            </a:extLst>
          </p:cNvPr>
          <p:cNvSpPr txBox="1"/>
          <p:nvPr/>
        </p:nvSpPr>
        <p:spPr>
          <a:xfrm>
            <a:off x="5642224" y="3626898"/>
            <a:ext cx="578937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latin typeface="Lucida Sans Typewriter"/>
                <a:cs typeface="Segoe UI"/>
              </a:rPr>
              <a:t> vegana    ecologica     vegetariana    mediterranea</a:t>
            </a:r>
          </a:p>
          <a:p>
            <a:endParaRPr lang="it-IT" sz="1400">
              <a:latin typeface="Lucida Sans Typewriter"/>
              <a:cs typeface="Segoe UI"/>
            </a:endParaRPr>
          </a:p>
          <a:p>
            <a:endParaRPr lang="it-IT" sz="1400">
              <a:latin typeface="Lucida Sans Typewriter"/>
              <a:cs typeface="Segoe UI"/>
            </a:endParaRPr>
          </a:p>
          <a:p>
            <a:r>
              <a:rPr lang="it-IT" sz="1400">
                <a:latin typeface="Lucida Sans Typewriter"/>
                <a:cs typeface="Segoe UI"/>
              </a:rPr>
              <a:t>   1/2        1/2           -1/2            -1/2  </a:t>
            </a:r>
          </a:p>
          <a:p>
            <a:endParaRPr lang="it-IT" sz="1400">
              <a:latin typeface="Lucida Sans Typewriter"/>
              <a:cs typeface="Segoe UI"/>
            </a:endParaRPr>
          </a:p>
          <a:p>
            <a:endParaRPr lang="it-IT" sz="1400">
              <a:latin typeface="Lucida Sans Typewriter"/>
              <a:cs typeface="Segoe UI"/>
            </a:endParaRPr>
          </a:p>
          <a:p>
            <a:r>
              <a:rPr lang="it-IT" sz="1400">
                <a:latin typeface="Lucida Sans Typewriter"/>
                <a:cs typeface="Segoe UI"/>
              </a:rPr>
              <a:t>    1         -1              0               0 </a:t>
            </a:r>
          </a:p>
          <a:p>
            <a:endParaRPr lang="it-IT" sz="1400">
              <a:latin typeface="Lucida Sans Typewriter"/>
              <a:cs typeface="Segoe UI"/>
            </a:endParaRPr>
          </a:p>
          <a:p>
            <a:endParaRPr lang="it-IT" sz="1400">
              <a:latin typeface="Lucida Sans Typewriter"/>
              <a:cs typeface="Segoe UI"/>
            </a:endParaRPr>
          </a:p>
          <a:p>
            <a:r>
              <a:rPr lang="it-IT" sz="1400">
                <a:latin typeface="Lucida Sans Typewriter"/>
                <a:cs typeface="Segoe UI"/>
              </a:rPr>
              <a:t>    0          0              1              -1 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7CB84708-CF9E-B0E0-E4EC-CCA48604C038}"/>
              </a:ext>
            </a:extLst>
          </p:cNvPr>
          <p:cNvCxnSpPr>
            <a:cxnSpLocks/>
          </p:cNvCxnSpPr>
          <p:nvPr/>
        </p:nvCxnSpPr>
        <p:spPr>
          <a:xfrm>
            <a:off x="3180226" y="3967104"/>
            <a:ext cx="180059" cy="29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036C1D1-45D2-2D98-C100-F35A5F88202A}"/>
              </a:ext>
            </a:extLst>
          </p:cNvPr>
          <p:cNvCxnSpPr>
            <a:cxnSpLocks/>
          </p:cNvCxnSpPr>
          <p:nvPr/>
        </p:nvCxnSpPr>
        <p:spPr>
          <a:xfrm flipH="1">
            <a:off x="1149772" y="4750392"/>
            <a:ext cx="180059" cy="29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0F71A62C-EBFA-4BE5-5138-622370899673}"/>
              </a:ext>
            </a:extLst>
          </p:cNvPr>
          <p:cNvCxnSpPr>
            <a:cxnSpLocks/>
          </p:cNvCxnSpPr>
          <p:nvPr/>
        </p:nvCxnSpPr>
        <p:spPr>
          <a:xfrm>
            <a:off x="2127124" y="4749783"/>
            <a:ext cx="180059" cy="29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CEE21C6-3FCD-659D-E952-3B9AB8E15074}"/>
              </a:ext>
            </a:extLst>
          </p:cNvPr>
          <p:cNvCxnSpPr>
            <a:cxnSpLocks/>
          </p:cNvCxnSpPr>
          <p:nvPr/>
        </p:nvCxnSpPr>
        <p:spPr>
          <a:xfrm flipH="1">
            <a:off x="3264023" y="5312416"/>
            <a:ext cx="180059" cy="29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AD06DAA-C8A9-CF46-69FF-8684531348CC}"/>
              </a:ext>
            </a:extLst>
          </p:cNvPr>
          <p:cNvCxnSpPr>
            <a:cxnSpLocks/>
          </p:cNvCxnSpPr>
          <p:nvPr/>
        </p:nvCxnSpPr>
        <p:spPr>
          <a:xfrm>
            <a:off x="4241375" y="5311807"/>
            <a:ext cx="180059" cy="29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AA66940-9DA9-1173-9A92-D20A8C686E19}"/>
              </a:ext>
            </a:extLst>
          </p:cNvPr>
          <p:cNvSpPr txBox="1"/>
          <p:nvPr/>
        </p:nvSpPr>
        <p:spPr>
          <a:xfrm>
            <a:off x="631104" y="2383175"/>
            <a:ext cx="4750520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700">
                <a:solidFill>
                  <a:schemeClr val="accent1"/>
                </a:solidFill>
                <a:latin typeface="Lucida Sans Typewriter"/>
                <a:cs typeface="Segoe UI"/>
              </a:rPr>
              <a:t>4 livelli </a:t>
            </a:r>
            <a:r>
              <a:rPr lang="it-IT" sz="1700">
                <a:latin typeface="Lucida Sans Typewriter"/>
                <a:cs typeface="Segoe UI"/>
              </a:rPr>
              <a:t>di diete da confrontare come impatto di co2. Queste divise in </a:t>
            </a:r>
            <a:r>
              <a:rPr lang="it-IT" sz="1700">
                <a:solidFill>
                  <a:schemeClr val="accent1"/>
                </a:solidFill>
                <a:latin typeface="Lucida Sans Typewriter"/>
                <a:cs typeface="Segoe UI"/>
              </a:rPr>
              <a:t>2 gruppi </a:t>
            </a:r>
            <a:r>
              <a:rPr lang="it-IT" sz="1700">
                <a:latin typeface="Lucida Sans Typewriter"/>
                <a:cs typeface="Segoe UI"/>
              </a:rPr>
              <a:t>di impatto principali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5B08FE5-F1FB-430A-C7F3-52953A5A272E}"/>
              </a:ext>
            </a:extLst>
          </p:cNvPr>
          <p:cNvSpPr txBox="1"/>
          <p:nvPr/>
        </p:nvSpPr>
        <p:spPr>
          <a:xfrm>
            <a:off x="6664759" y="2847255"/>
            <a:ext cx="33867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Lucida Sans Typewriter"/>
                <a:cs typeface="Segoe UI"/>
              </a:rPr>
              <a:t>Matrice delle </a:t>
            </a:r>
            <a:r>
              <a:rPr lang="it-IT" sz="2000">
                <a:solidFill>
                  <a:schemeClr val="accent1"/>
                </a:solidFill>
                <a:latin typeface="Lucida Sans Typewriter"/>
                <a:cs typeface="Segoe UI"/>
              </a:rPr>
              <a:t>ipotesi</a:t>
            </a:r>
          </a:p>
        </p:txBody>
      </p:sp>
    </p:spTree>
    <p:extLst>
      <p:ext uri="{BB962C8B-B14F-4D97-AF65-F5344CB8AC3E}">
        <p14:creationId xmlns:p14="http://schemas.microsoft.com/office/powerpoint/2010/main" val="73086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05D43D-9040-9E09-1387-A71BEEE5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06" y="152757"/>
            <a:ext cx="6874104" cy="1609621"/>
          </a:xfrm>
        </p:spPr>
        <p:txBody>
          <a:bodyPr>
            <a:normAutofit/>
          </a:bodyPr>
          <a:lstStyle/>
          <a:p>
            <a:r>
              <a:rPr lang="it-IT">
                <a:ea typeface="Calibri Light"/>
                <a:cs typeface="Calibri Light"/>
              </a:rPr>
              <a:t>Esempio su </a:t>
            </a:r>
            <a:r>
              <a:rPr lang="it-IT" err="1">
                <a:solidFill>
                  <a:schemeClr val="accent1"/>
                </a:solidFill>
                <a:ea typeface="Calibri Light"/>
                <a:cs typeface="Calibri Light"/>
              </a:rPr>
              <a:t>Rstudio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C98B2C-0C26-5E26-8FE5-DDF1A2A628C7}"/>
              </a:ext>
            </a:extLst>
          </p:cNvPr>
          <p:cNvSpPr txBox="1"/>
          <p:nvPr/>
        </p:nvSpPr>
        <p:spPr>
          <a:xfrm>
            <a:off x="1130106" y="2214593"/>
            <a:ext cx="4384003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700">
                <a:latin typeface="Lucida Sans Typewriter"/>
                <a:cs typeface="Segoe UI"/>
              </a:rPr>
              <a:t>Trasformazione da matrice delle ipotesi a matrice di contrasto</a:t>
            </a:r>
          </a:p>
          <a:p>
            <a:endParaRPr lang="it-IT" sz="1700">
              <a:latin typeface="Lucida Sans Typewriter"/>
              <a:cs typeface="Segoe UI"/>
            </a:endParaRPr>
          </a:p>
          <a:p>
            <a:r>
              <a:rPr lang="it-IT" sz="1700">
                <a:latin typeface="Lucida Sans Typewriter"/>
                <a:cs typeface="Segoe UI"/>
              </a:rPr>
              <a:t>	</a:t>
            </a:r>
            <a:r>
              <a:rPr lang="en-US" sz="1700">
                <a:latin typeface="Lucida Sans Typewriter"/>
                <a:cs typeface="Segoe UI"/>
              </a:rPr>
              <a:t> round( </a:t>
            </a:r>
            <a:r>
              <a:rPr lang="en-US" sz="1700" err="1">
                <a:solidFill>
                  <a:schemeClr val="accent1"/>
                </a:solidFill>
                <a:latin typeface="Lucida Sans Typewriter"/>
                <a:cs typeface="Segoe UI"/>
              </a:rPr>
              <a:t>ginv</a:t>
            </a:r>
            <a:r>
              <a:rPr lang="en-US" sz="1700">
                <a:latin typeface="Lucida Sans Typewriter"/>
                <a:cs typeface="Segoe UI"/>
              </a:rPr>
              <a:t>(H), 2)</a:t>
            </a:r>
          </a:p>
          <a:p>
            <a:endParaRPr lang="en-US" sz="1700">
              <a:latin typeface="Lucida Sans Typewriter"/>
              <a:cs typeface="Segoe UI"/>
            </a:endParaRPr>
          </a:p>
          <a:p>
            <a:endParaRPr lang="it-IT" sz="1700">
              <a:latin typeface="Lucida Sans Typewriter"/>
              <a:cs typeface="Segoe UI"/>
            </a:endParaRPr>
          </a:p>
        </p:txBody>
      </p:sp>
      <p:pic>
        <p:nvPicPr>
          <p:cNvPr id="9" name="Immagine 8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E326106B-1207-DDEC-F750-3D29EF6EF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" t="12553" r="3400" b="9505"/>
          <a:stretch/>
        </p:blipFill>
        <p:spPr>
          <a:xfrm>
            <a:off x="710525" y="3498485"/>
            <a:ext cx="5223164" cy="308903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3E5F0C66-9A67-5C90-C49D-B0AD79595B4A}"/>
              </a:ext>
            </a:extLst>
          </p:cNvPr>
          <p:cNvSpPr/>
          <p:nvPr/>
        </p:nvSpPr>
        <p:spPr>
          <a:xfrm>
            <a:off x="5729814" y="3410990"/>
            <a:ext cx="303841" cy="296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97929D1-1BC8-5F39-C026-749236BEE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16" y="2214593"/>
            <a:ext cx="5319221" cy="3261643"/>
          </a:xfrm>
          <a:prstGeom prst="rect">
            <a:avLst/>
          </a:prstGeom>
        </p:spPr>
      </p:pic>
      <p:pic>
        <p:nvPicPr>
          <p:cNvPr id="3" name="Immagine 2" descr="Immagine che contiene logo, Carattere, simbolo, cerchio">
            <a:extLst>
              <a:ext uri="{FF2B5EF4-FFF2-40B4-BE49-F238E27FC236}">
                <a16:creationId xmlns:a16="http://schemas.microsoft.com/office/drawing/2014/main" id="{C5154C08-92C9-3B4D-D2B9-4D72FAC27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1406" l="8594" r="91016">
                        <a14:foregroundMark x1="8789" y1="51953" x2="8789" y2="51953"/>
                        <a14:foregroundMark x1="41602" y1="73633" x2="44531" y2="30664"/>
                        <a14:foregroundMark x1="44531" y1="30664" x2="60742" y2="31836"/>
                        <a14:foregroundMark x1="60742" y1="31836" x2="34180" y2="38867"/>
                        <a14:foregroundMark x1="44922" y1="69727" x2="60156" y2="38477"/>
                        <a14:foregroundMark x1="60156" y1="38477" x2="60156" y2="38086"/>
                        <a14:foregroundMark x1="72266" y1="66797" x2="56445" y2="58008"/>
                        <a14:foregroundMark x1="56445" y1="58008" x2="54492" y2="51367"/>
                        <a14:foregroundMark x1="89453" y1="46875" x2="91016" y2="49219"/>
                        <a14:foregroundMark x1="51758" y1="8203" x2="51758" y2="8203"/>
                        <a14:foregroundMark x1="48828" y1="84180" x2="50781" y2="9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637" y="523647"/>
            <a:ext cx="1014540" cy="10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0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E5F0C66-9A67-5C90-C49D-B0AD79595B4A}"/>
              </a:ext>
            </a:extLst>
          </p:cNvPr>
          <p:cNvSpPr/>
          <p:nvPr/>
        </p:nvSpPr>
        <p:spPr>
          <a:xfrm>
            <a:off x="5729814" y="3410990"/>
            <a:ext cx="303841" cy="296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6D08EDA-B4B5-4E2C-9977-AD1176DD0551}"/>
              </a:ext>
            </a:extLst>
          </p:cNvPr>
          <p:cNvSpPr txBox="1"/>
          <p:nvPr/>
        </p:nvSpPr>
        <p:spPr>
          <a:xfrm>
            <a:off x="3130377" y="3328601"/>
            <a:ext cx="67318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latin typeface="Lucida Sans Typewriter"/>
                <a:ea typeface="Calibri"/>
                <a:cs typeface="Calibri"/>
              </a:rPr>
              <a:t>Grazie per l'attenzione!</a:t>
            </a:r>
            <a:endParaRPr lang="it-IT" sz="3200" dirty="0">
              <a:latin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02362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05D43D-9040-9E09-1387-A71BEEE5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78" y="525963"/>
            <a:ext cx="9392421" cy="1330841"/>
          </a:xfrm>
        </p:spPr>
        <p:txBody>
          <a:bodyPr>
            <a:normAutofit/>
          </a:bodyPr>
          <a:lstStyle/>
          <a:p>
            <a:r>
              <a:rPr lang="it-IT">
                <a:ea typeface="Calibri Light"/>
                <a:cs typeface="Calibri Light"/>
              </a:rPr>
              <a:t>Contrasti polinomiali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3CED8E-BD37-D534-A87C-10946AB90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78" y="2458557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000" b="1">
                <a:ea typeface="Calibri"/>
                <a:cs typeface="Calibri"/>
              </a:rPr>
              <a:t>Rilevare un andamento</a:t>
            </a:r>
            <a:r>
              <a:rPr lang="it-IT" sz="2000">
                <a:ea typeface="Calibri"/>
                <a:cs typeface="Calibri"/>
              </a:rPr>
              <a:t> di tipo lineare, quadratico, cubico nella nostra distribuzione di dati, spesso rilevante in studi longitudinali</a:t>
            </a:r>
            <a:endParaRPr lang="it-IT" sz="2000">
              <a:cs typeface="Calibri"/>
            </a:endParaRPr>
          </a:p>
          <a:p>
            <a:pPr marL="0" indent="0">
              <a:buNone/>
            </a:pPr>
            <a:endParaRPr lang="it-IT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it-IT" sz="2000" b="1">
                <a:ea typeface="Calibri"/>
                <a:cs typeface="Calibri"/>
              </a:rPr>
              <a:t>La matrice dei contrasti</a:t>
            </a:r>
            <a:r>
              <a:rPr lang="it-IT" sz="2000">
                <a:ea typeface="Calibri"/>
                <a:cs typeface="Calibri"/>
              </a:rPr>
              <a:t>, lavorerà in ordine crescente (n^2,n^3,…), continuando ad aumentare in base al numero dei contrasti (n-1). È normalizzata e corrispondente alla trasposta della matrice delle ipotesi</a:t>
            </a:r>
          </a:p>
          <a:p>
            <a:pPr marL="0" indent="0">
              <a:buNone/>
            </a:pPr>
            <a:endParaRPr lang="it-IT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it-IT" sz="2000" b="1">
                <a:ea typeface="Calibri"/>
                <a:cs typeface="Calibri"/>
              </a:rPr>
              <a:t>Ogni</a:t>
            </a:r>
            <a:r>
              <a:rPr lang="it-IT" sz="2000">
                <a:ea typeface="Calibri"/>
                <a:cs typeface="Calibri"/>
              </a:rPr>
              <a:t> </a:t>
            </a:r>
            <a:r>
              <a:rPr lang="it-IT" sz="2000" b="1">
                <a:ea typeface="Calibri"/>
                <a:cs typeface="Calibri"/>
              </a:rPr>
              <a:t>confronto</a:t>
            </a:r>
            <a:r>
              <a:rPr lang="it-IT" sz="2000">
                <a:ea typeface="Calibri"/>
                <a:cs typeface="Calibri"/>
              </a:rPr>
              <a:t> farà riferimento alla media globale, e sarà di tipo ortogonale</a:t>
            </a:r>
          </a:p>
          <a:p>
            <a:pPr marL="0" indent="0">
              <a:buNone/>
            </a:pPr>
            <a:endParaRPr lang="it-IT" sz="2000">
              <a:ea typeface="Calibri"/>
              <a:cs typeface="Calibri"/>
            </a:endParaRPr>
          </a:p>
        </p:txBody>
      </p:sp>
      <p:pic>
        <p:nvPicPr>
          <p:cNvPr id="4" name="Immagine 3" descr="Funzione cubica - Wikipedia">
            <a:extLst>
              <a:ext uri="{FF2B5EF4-FFF2-40B4-BE49-F238E27FC236}">
                <a16:creationId xmlns:a16="http://schemas.microsoft.com/office/drawing/2014/main" id="{CEFCE711-5B4D-60CF-5170-9AD9C4DF2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475" y="1078032"/>
            <a:ext cx="2521876" cy="1946993"/>
          </a:xfrm>
          <a:prstGeom prst="rect">
            <a:avLst/>
          </a:prstGeom>
        </p:spPr>
      </p:pic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 descr="8.600+ Funzione Matematica Foto stock, immagini e fotografie royalty-free -  iStock">
            <a:extLst>
              <a:ext uri="{FF2B5EF4-FFF2-40B4-BE49-F238E27FC236}">
                <a16:creationId xmlns:a16="http://schemas.microsoft.com/office/drawing/2014/main" id="{E2CC9B1D-61D5-09B2-3F18-F580060C8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36" r="-422" b="422"/>
          <a:stretch/>
        </p:blipFill>
        <p:spPr>
          <a:xfrm>
            <a:off x="6372801" y="1963488"/>
            <a:ext cx="2042628" cy="1764469"/>
          </a:xfrm>
          <a:prstGeom prst="rect">
            <a:avLst/>
          </a:prstGeom>
        </p:spPr>
      </p:pic>
      <p:pic>
        <p:nvPicPr>
          <p:cNvPr id="7" name="Immagine 6" descr="SVG, Vettoriale - Grafico Vettoriale O Grafico Di Funzione Quadratica O  Polinomiale Con Formula F (x) = Ax2 + Bx + C. L'operazione Matematica,  Funzione Di Base. Grafico Con Griglia E Coordinate">
            <a:extLst>
              <a:ext uri="{FF2B5EF4-FFF2-40B4-BE49-F238E27FC236}">
                <a16:creationId xmlns:a16="http://schemas.microsoft.com/office/drawing/2014/main" id="{609DFC13-6A7A-F23A-1D2A-578636D0F1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6" t="15260" r="10989" b="8243"/>
          <a:stretch/>
        </p:blipFill>
        <p:spPr>
          <a:xfrm>
            <a:off x="8022826" y="2587798"/>
            <a:ext cx="1528844" cy="1515259"/>
          </a:xfrm>
          <a:prstGeom prst="rect">
            <a:avLst/>
          </a:prstGeom>
        </p:spPr>
      </p:pic>
      <p:pic>
        <p:nvPicPr>
          <p:cNvPr id="5" name="Immagine 4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EDA52A7E-B6B8-66DC-75D5-355A1563D0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7" r="-554" b="5063"/>
          <a:stretch/>
        </p:blipFill>
        <p:spPr>
          <a:xfrm>
            <a:off x="7224132" y="4569203"/>
            <a:ext cx="3375118" cy="133477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80A009-D83C-0C44-0DD8-EE139EDEED6F}"/>
              </a:ext>
            </a:extLst>
          </p:cNvPr>
          <p:cNvSpPr txBox="1"/>
          <p:nvPr/>
        </p:nvSpPr>
        <p:spPr>
          <a:xfrm>
            <a:off x="6628005" y="5522176"/>
            <a:ext cx="5110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ea typeface="Calibri"/>
                <a:cs typeface="Calibri"/>
              </a:rPr>
              <a:t>H</a:t>
            </a:r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FF8DDFA-06A6-2A48-1A53-4094A0A22656}"/>
              </a:ext>
            </a:extLst>
          </p:cNvPr>
          <p:cNvSpPr txBox="1"/>
          <p:nvPr/>
        </p:nvSpPr>
        <p:spPr>
          <a:xfrm>
            <a:off x="6630329" y="4771792"/>
            <a:ext cx="418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ea typeface="Calibri"/>
                <a:cs typeface="Calibri"/>
              </a:rPr>
              <a:t>C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43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05D43D-9040-9E09-1387-A71BEEE5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330817"/>
            <a:ext cx="6874104" cy="1609621"/>
          </a:xfrm>
        </p:spPr>
        <p:txBody>
          <a:bodyPr>
            <a:normAutofit/>
          </a:bodyPr>
          <a:lstStyle/>
          <a:p>
            <a:r>
              <a:rPr lang="it-IT">
                <a:ea typeface="Calibri Light"/>
                <a:cs typeface="Calibri Light"/>
              </a:rPr>
              <a:t>Contrasti polinomiali su </a:t>
            </a:r>
            <a:r>
              <a:rPr lang="it-IT">
                <a:solidFill>
                  <a:schemeClr val="accent5">
                    <a:lumMod val="75000"/>
                  </a:schemeClr>
                </a:solidFill>
                <a:ea typeface="Calibri Light"/>
                <a:cs typeface="Calibri Light"/>
              </a:rPr>
              <a:t>Rstudio</a:t>
            </a:r>
            <a:endParaRPr lang="it-IT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3CED8E-BD37-D534-A87C-10946AB90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 sz="2000">
              <a:ea typeface="Calibri"/>
              <a:cs typeface="Calibri"/>
            </a:endParaRPr>
          </a:p>
          <a:p>
            <a:pPr marL="0" indent="0">
              <a:buNone/>
            </a:pPr>
            <a:endParaRPr lang="it-IT" sz="2000">
              <a:ea typeface="Calibri"/>
              <a:cs typeface="Calibri"/>
            </a:endParaRP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C98B2C-0C26-5E26-8FE5-DDF1A2A628C7}"/>
              </a:ext>
            </a:extLst>
          </p:cNvPr>
          <p:cNvSpPr txBox="1"/>
          <p:nvPr/>
        </p:nvSpPr>
        <p:spPr>
          <a:xfrm>
            <a:off x="1137425" y="2717182"/>
            <a:ext cx="37932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cs typeface="Segoe UI"/>
              </a:rPr>
              <a:t>Funzione </a:t>
            </a:r>
            <a:r>
              <a:rPr lang="it-IT" sz="2000">
                <a:solidFill>
                  <a:schemeClr val="accent5">
                    <a:lumMod val="75000"/>
                  </a:schemeClr>
                </a:solidFill>
                <a:latin typeface="Lucida Sans Typewriter"/>
                <a:cs typeface="Segoe UI"/>
              </a:rPr>
              <a:t>contr.poly(n)</a:t>
            </a:r>
            <a:r>
              <a:rPr lang="it-IT" sz="2000">
                <a:latin typeface="Lucida Sans Typewriter"/>
                <a:cs typeface="Segoe UI"/>
              </a:rPr>
              <a:t>​</a:t>
            </a:r>
          </a:p>
          <a:p>
            <a:endParaRPr lang="en-US" sz="2000">
              <a:ea typeface="Calibri"/>
              <a:cs typeface="Segoe UI"/>
            </a:endParaRPr>
          </a:p>
        </p:txBody>
      </p:sp>
      <p:pic>
        <p:nvPicPr>
          <p:cNvPr id="4" name="Immagine 3" descr="Immagine che contiene testo, Carattere, bianco, tipografia&#10;&#10;Descrizione generata automaticamente">
            <a:extLst>
              <a:ext uri="{FF2B5EF4-FFF2-40B4-BE49-F238E27FC236}">
                <a16:creationId xmlns:a16="http://schemas.microsoft.com/office/drawing/2014/main" id="{84AADFCF-1F39-FA8B-D917-5CE52F062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" b="13978"/>
          <a:stretch/>
        </p:blipFill>
        <p:spPr>
          <a:xfrm>
            <a:off x="2916740" y="3952761"/>
            <a:ext cx="3607912" cy="1145201"/>
          </a:xfrm>
          <a:prstGeom prst="rect">
            <a:avLst/>
          </a:prstGeom>
        </p:spPr>
      </p:pic>
      <p:pic>
        <p:nvPicPr>
          <p:cNvPr id="6" name="Immagine 5" descr="Immagine che contiene linea, diagramma, Diagramma, Parallelo&#10;&#10;Descrizione generata automaticamente">
            <a:extLst>
              <a:ext uri="{FF2B5EF4-FFF2-40B4-BE49-F238E27FC236}">
                <a16:creationId xmlns:a16="http://schemas.microsoft.com/office/drawing/2014/main" id="{A1D849C5-481B-FEC3-463C-439F1F9E6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327" y="2198058"/>
            <a:ext cx="3635297" cy="36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6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linea, diagramma, Diagramma&#10;&#10;Descrizione generata automaticamente">
            <a:extLst>
              <a:ext uri="{FF2B5EF4-FFF2-40B4-BE49-F238E27FC236}">
                <a16:creationId xmlns:a16="http://schemas.microsoft.com/office/drawing/2014/main" id="{7A22CB12-C989-3B87-4948-12918655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376" y="1663975"/>
            <a:ext cx="4090639" cy="2294124"/>
          </a:xfrm>
          <a:prstGeom prst="rect">
            <a:avLst/>
          </a:prstGeom>
        </p:spPr>
      </p:pic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05D43D-9040-9E09-1387-A71BEEE5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358695"/>
            <a:ext cx="6874104" cy="1609621"/>
          </a:xfrm>
        </p:spPr>
        <p:txBody>
          <a:bodyPr>
            <a:normAutofit/>
          </a:bodyPr>
          <a:lstStyle/>
          <a:p>
            <a:r>
              <a:rPr lang="it-IT">
                <a:ea typeface="Calibri Light"/>
                <a:cs typeface="Calibri Light"/>
              </a:rPr>
              <a:t>Output </a:t>
            </a:r>
            <a:r>
              <a:rPr lang="it-IT">
                <a:solidFill>
                  <a:schemeClr val="accent5">
                    <a:lumMod val="75000"/>
                  </a:schemeClr>
                </a:solidFill>
                <a:ea typeface="Calibri Light"/>
                <a:cs typeface="Calibri Light"/>
              </a:rPr>
              <a:t>Rstudio</a:t>
            </a:r>
            <a:endParaRPr lang="it-IT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3CED8E-BD37-D534-A87C-10946AB90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 sz="2000">
              <a:ea typeface="Calibri"/>
              <a:cs typeface="Calibri"/>
            </a:endParaRPr>
          </a:p>
          <a:p>
            <a:pPr marL="0" indent="0">
              <a:buNone/>
            </a:pPr>
            <a:endParaRPr lang="it-IT" sz="2000">
              <a:ea typeface="Calibri"/>
              <a:cs typeface="Calibri"/>
            </a:endParaRP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C98B2C-0C26-5E26-8FE5-DDF1A2A628C7}"/>
              </a:ext>
            </a:extLst>
          </p:cNvPr>
          <p:cNvSpPr txBox="1"/>
          <p:nvPr/>
        </p:nvSpPr>
        <p:spPr>
          <a:xfrm>
            <a:off x="1211766" y="2456987"/>
            <a:ext cx="408134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>
                <a:solidFill>
                  <a:schemeClr val="accent5">
                    <a:lumMod val="75000"/>
                  </a:schemeClr>
                </a:solidFill>
                <a:latin typeface="Lucida Sans Typewriter"/>
                <a:cs typeface="Segoe UI"/>
              </a:rPr>
              <a:t>Summary</a:t>
            </a:r>
            <a:endParaRPr lang="it-IT" sz="2000" err="1">
              <a:solidFill>
                <a:schemeClr val="accent5">
                  <a:lumMod val="75000"/>
                </a:schemeClr>
              </a:solidFill>
              <a:ea typeface="Calibri"/>
              <a:cs typeface="Segoe UI"/>
            </a:endParaRPr>
          </a:p>
          <a:p>
            <a:r>
              <a:rPr lang="it-IT" sz="2000">
                <a:cs typeface="Segoe UI"/>
              </a:rPr>
              <a:t>​</a:t>
            </a:r>
            <a:endParaRPr lang="it-IT" sz="2000">
              <a:ea typeface="Calibri"/>
              <a:cs typeface="Segoe UI"/>
            </a:endParaRPr>
          </a:p>
          <a:p>
            <a:pPr marL="342900" indent="-342900">
              <a:buFont typeface="Calibri"/>
              <a:buChar char="-"/>
            </a:pPr>
            <a:r>
              <a:rPr lang="it-IT" sz="2000">
                <a:solidFill>
                  <a:srgbClr val="000000"/>
                </a:solidFill>
                <a:latin typeface="Calibri" panose="020F0502020204030204"/>
                <a:ea typeface="Calibri"/>
                <a:cs typeface="Segoe UI"/>
              </a:rPr>
              <a:t>Effetto lineare </a:t>
            </a:r>
          </a:p>
          <a:p>
            <a:pPr marL="342900" indent="-342900">
              <a:buFont typeface="Calibri"/>
              <a:buChar char="-"/>
            </a:pPr>
            <a:endParaRPr lang="it-IT" sz="2000">
              <a:solidFill>
                <a:srgbClr val="000000"/>
              </a:solidFill>
              <a:latin typeface="Calibri" panose="020F0502020204030204"/>
              <a:ea typeface="Calibri"/>
              <a:cs typeface="Segoe UI"/>
            </a:endParaRPr>
          </a:p>
          <a:p>
            <a:pPr marL="342900" indent="-342900">
              <a:buFont typeface="Calibri"/>
              <a:buChar char="-"/>
            </a:pPr>
            <a:r>
              <a:rPr lang="it-IT" sz="2000">
                <a:solidFill>
                  <a:srgbClr val="000000"/>
                </a:solidFill>
                <a:latin typeface="Calibri" panose="020F0502020204030204"/>
                <a:ea typeface="Calibri"/>
                <a:cs typeface="Segoe UI"/>
              </a:rPr>
              <a:t>Effetto quadratico </a:t>
            </a:r>
          </a:p>
          <a:p>
            <a:pPr marL="342900" indent="-342900">
              <a:buFont typeface="Calibri"/>
              <a:buChar char="-"/>
            </a:pPr>
            <a:endParaRPr lang="it-IT" sz="2000">
              <a:solidFill>
                <a:srgbClr val="000000"/>
              </a:solidFill>
              <a:latin typeface="Calibri" panose="020F0502020204030204"/>
              <a:ea typeface="Calibri"/>
              <a:cs typeface="Segoe UI"/>
            </a:endParaRPr>
          </a:p>
          <a:p>
            <a:pPr marL="342900" indent="-342900">
              <a:buFont typeface="Calibri"/>
              <a:buChar char="-"/>
            </a:pPr>
            <a:r>
              <a:rPr lang="it-IT" sz="2000">
                <a:solidFill>
                  <a:srgbClr val="000000"/>
                </a:solidFill>
                <a:latin typeface="Calibri" panose="020F0502020204030204"/>
                <a:ea typeface="Calibri"/>
                <a:cs typeface="Segoe UI"/>
              </a:rPr>
              <a:t>...</a:t>
            </a:r>
          </a:p>
          <a:p>
            <a:endParaRPr lang="it-IT" sz="2000">
              <a:solidFill>
                <a:srgbClr val="000000"/>
              </a:solidFill>
              <a:latin typeface="Calibri" panose="020F0502020204030204"/>
              <a:ea typeface="Calibri"/>
              <a:cs typeface="Segoe UI"/>
            </a:endParaRPr>
          </a:p>
          <a:p>
            <a:r>
              <a:rPr lang="it-IT" sz="2000" err="1">
                <a:solidFill>
                  <a:schemeClr val="accent5">
                    <a:lumMod val="75000"/>
                  </a:schemeClr>
                </a:solidFill>
                <a:latin typeface="Lucida Sans Typewriter"/>
                <a:ea typeface="Calibri"/>
                <a:cs typeface="Segoe UI"/>
              </a:rPr>
              <a:t>Effect</a:t>
            </a:r>
            <a:r>
              <a:rPr lang="it-IT" sz="2000">
                <a:solidFill>
                  <a:schemeClr val="accent5">
                    <a:lumMod val="75000"/>
                  </a:schemeClr>
                </a:solidFill>
                <a:latin typeface="Lucida Sans Typewriter"/>
                <a:ea typeface="Calibri"/>
                <a:cs typeface="Segoe UI"/>
              </a:rPr>
              <a:t> plot</a:t>
            </a:r>
          </a:p>
          <a:p>
            <a:endParaRPr lang="it-IT" sz="2000">
              <a:solidFill>
                <a:schemeClr val="accent5">
                  <a:lumMod val="75000"/>
                </a:schemeClr>
              </a:solidFill>
              <a:latin typeface="Lucida Sans Typewriter"/>
              <a:ea typeface="Calibri"/>
              <a:cs typeface="Segoe UI"/>
            </a:endParaRPr>
          </a:p>
          <a:p>
            <a:r>
              <a:rPr lang="it-IT" sz="2000">
                <a:ea typeface="Calibri"/>
                <a:cs typeface="Segoe UI"/>
              </a:rPr>
              <a:t>Funzione a livello grafico</a:t>
            </a:r>
          </a:p>
          <a:p>
            <a:endParaRPr lang="it-IT" sz="2000">
              <a:ea typeface="Calibri"/>
              <a:cs typeface="Segoe UI"/>
            </a:endParaRPr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A11941A-2F4D-9736-F0E6-C56578B1F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082" y="3347704"/>
            <a:ext cx="4843345" cy="285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6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05D43D-9040-9E09-1387-A71BEEE5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97" y="726544"/>
            <a:ext cx="5422120" cy="716809"/>
          </a:xfrm>
        </p:spPr>
        <p:txBody>
          <a:bodyPr>
            <a:normAutofit/>
          </a:bodyPr>
          <a:lstStyle/>
          <a:p>
            <a:r>
              <a:rPr lang="it-IT" sz="4100">
                <a:ea typeface="Calibri Light"/>
                <a:cs typeface="Calibri Light"/>
              </a:rPr>
              <a:t>Contrasti</a:t>
            </a:r>
            <a:r>
              <a:rPr lang="it-IT" sz="3600" b="1">
                <a:solidFill>
                  <a:schemeClr val="accent5">
                    <a:lumMod val="75000"/>
                  </a:schemeClr>
                </a:solidFill>
                <a:latin typeface="Cavolini"/>
                <a:ea typeface="Calibri Light"/>
                <a:cs typeface="Calibri Light"/>
              </a:rPr>
              <a:t> </a:t>
            </a:r>
            <a:r>
              <a:rPr lang="it-IT" sz="4100" err="1">
                <a:solidFill>
                  <a:schemeClr val="accent1"/>
                </a:solidFill>
                <a:ea typeface="Calibri Light"/>
                <a:cs typeface="Calibri Light"/>
              </a:rPr>
              <a:t>Helmert</a:t>
            </a:r>
            <a:endParaRPr lang="it-IT" sz="4100">
              <a:solidFill>
                <a:schemeClr val="accent1"/>
              </a:solidFill>
              <a:ea typeface="Calibri Light"/>
              <a:cs typeface="Calibri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3CED8E-BD37-D534-A87C-10946AB90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 sz="2000">
              <a:ea typeface="Calibri"/>
              <a:cs typeface="Calibri"/>
            </a:endParaRPr>
          </a:p>
          <a:p>
            <a:pPr marL="0" indent="0">
              <a:buNone/>
            </a:pPr>
            <a:endParaRPr lang="it-IT" sz="2000">
              <a:ea typeface="Calibri"/>
              <a:cs typeface="Calibri"/>
            </a:endParaRP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EAB2A3-F53C-B3AE-0A4A-19BBF6092358}"/>
              </a:ext>
            </a:extLst>
          </p:cNvPr>
          <p:cNvSpPr txBox="1"/>
          <p:nvPr/>
        </p:nvSpPr>
        <p:spPr>
          <a:xfrm>
            <a:off x="848497" y="2017463"/>
            <a:ext cx="617713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latin typeface="Lucida Sans Typewriter"/>
                <a:cs typeface="Arial"/>
              </a:rPr>
              <a:t>Obiettivo principale: Codificare la differenza tra un livello e quelli immediatamente precedenti.</a:t>
            </a:r>
            <a:r>
              <a:rPr lang="en-US" sz="1400" dirty="0">
                <a:latin typeface="Lucida Sans Typewriter"/>
                <a:cs typeface="Arial"/>
              </a:rPr>
              <a:t>​</a:t>
            </a:r>
            <a:endParaRPr lang="en-US" sz="1400" dirty="0">
              <a:latin typeface="Lucida Sans Typewriter"/>
              <a:ea typeface="Calibri"/>
              <a:cs typeface="Arial"/>
            </a:endParaRPr>
          </a:p>
          <a:p>
            <a:pPr marL="228600" indent="-228600">
              <a:buChar char="•"/>
            </a:pPr>
            <a:endParaRPr lang="it-IT" sz="1400">
              <a:latin typeface="Lucida Sans Typewriter" panose="020B0509030504030204" pitchFamily="49" charset="0"/>
              <a:ea typeface="Calibri"/>
              <a:cs typeface="Arial"/>
            </a:endParaRPr>
          </a:p>
          <a:p>
            <a:r>
              <a:rPr lang="it-IT" sz="1400" dirty="0">
                <a:latin typeface="Lucida Sans Typewriter"/>
                <a:cs typeface="Arial"/>
              </a:rPr>
              <a:t>Esempio: Se consideriamo una variabile categoriale a tre livelli A,B,C, il primo contrasto codificherà la differenza tra i primi due livelli (A e B) mentre il secondo codificherà la differenza tra il terzo livello (C) e la media dei primi due (A+B). </a:t>
            </a:r>
            <a:r>
              <a:rPr lang="en-US" sz="1400" dirty="0">
                <a:latin typeface="Lucida Sans Typewriter"/>
                <a:cs typeface="Arial"/>
              </a:rPr>
              <a:t>​</a:t>
            </a:r>
            <a:endParaRPr lang="en-US" sz="1400" dirty="0">
              <a:latin typeface="Lucida Sans Typewriter"/>
              <a:ea typeface="Calibri"/>
              <a:cs typeface="Arial"/>
            </a:endParaRPr>
          </a:p>
          <a:p>
            <a:pPr marL="228600" indent="-228600">
              <a:buChar char="•"/>
            </a:pPr>
            <a:endParaRPr lang="it-IT" sz="1400">
              <a:latin typeface="Lucida Sans Typewriter" panose="020B0509030504030204" pitchFamily="49" charset="0"/>
              <a:ea typeface="Calibri"/>
              <a:cs typeface="Arial"/>
            </a:endParaRPr>
          </a:p>
          <a:p>
            <a:r>
              <a:rPr lang="it-IT" sz="1400" dirty="0">
                <a:latin typeface="Lucida Sans Typewriter"/>
                <a:cs typeface="Arial"/>
              </a:rPr>
              <a:t>Questo può essere dedotto anche dalla matrice dei contrasti.</a:t>
            </a:r>
            <a:r>
              <a:rPr lang="en-US" sz="1400" dirty="0">
                <a:latin typeface="Lucida Sans Typewriter"/>
                <a:cs typeface="Arial"/>
              </a:rPr>
              <a:t>​</a:t>
            </a:r>
            <a:endParaRPr lang="en-US" sz="1400" dirty="0">
              <a:latin typeface="Lucida Sans Typewriter"/>
              <a:ea typeface="Calibri"/>
              <a:cs typeface="Arial"/>
            </a:endParaRPr>
          </a:p>
          <a:p>
            <a:pPr marL="228600" indent="-228600">
              <a:buChar char="•"/>
            </a:pPr>
            <a:endParaRPr lang="it-IT" sz="1400">
              <a:latin typeface="Lucida Sans Typewriter" panose="020B0509030504030204" pitchFamily="49" charset="0"/>
              <a:ea typeface="Calibri"/>
              <a:cs typeface="Arial"/>
            </a:endParaRPr>
          </a:p>
          <a:p>
            <a:r>
              <a:rPr lang="it-IT" sz="1400" dirty="0">
                <a:latin typeface="Lucida Sans Typewriter"/>
                <a:cs typeface="Arial"/>
              </a:rPr>
              <a:t>Qui la prima colonna rappresenta il primo contrasto A VS B dove il livello A = (-1) mentre B=1. Il livello C viene codificato come 0 perché in  questo momento non deve essere considerato.</a:t>
            </a:r>
            <a:r>
              <a:rPr lang="en-US" sz="1400" dirty="0">
                <a:latin typeface="Lucida Sans Typewriter"/>
                <a:cs typeface="Arial"/>
              </a:rPr>
              <a:t>​</a:t>
            </a:r>
            <a:endParaRPr lang="en-US" sz="1400" dirty="0">
              <a:latin typeface="Lucida Sans Typewriter"/>
              <a:ea typeface="Calibri"/>
              <a:cs typeface="Arial"/>
            </a:endParaRPr>
          </a:p>
          <a:p>
            <a:pPr marL="228600" indent="-228600">
              <a:buChar char="•"/>
            </a:pPr>
            <a:endParaRPr lang="it-IT" sz="1400">
              <a:latin typeface="Lucida Sans Typewriter" panose="020B0509030504030204" pitchFamily="49" charset="0"/>
              <a:ea typeface="Calibri"/>
              <a:cs typeface="Arial"/>
            </a:endParaRPr>
          </a:p>
          <a:p>
            <a:r>
              <a:rPr lang="it-IT" sz="1400" dirty="0">
                <a:latin typeface="Lucida Sans Typewriter"/>
                <a:cs typeface="Arial"/>
              </a:rPr>
              <a:t>Nella seconda colonna viene rappresentato il secondo contrasto dove A e B = (-1) perché considerati come unico termine di paragone mentre C= 2.</a:t>
            </a:r>
            <a:r>
              <a:rPr lang="en-US" sz="1400" dirty="0">
                <a:latin typeface="Lucida Sans Typewriter"/>
                <a:cs typeface="Arial"/>
              </a:rPr>
              <a:t>​</a:t>
            </a:r>
            <a:endParaRPr lang="en-US" sz="1400" dirty="0">
              <a:latin typeface="Lucida Sans Typewriter"/>
              <a:ea typeface="Calibri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C353F77-0BDB-B699-61C0-8FEBEEE13D59}"/>
              </a:ext>
            </a:extLst>
          </p:cNvPr>
          <p:cNvSpPr txBox="1"/>
          <p:nvPr/>
        </p:nvSpPr>
        <p:spPr>
          <a:xfrm>
            <a:off x="8091686" y="1443353"/>
            <a:ext cx="321971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>
                <a:latin typeface="Lucida Sans Typewriter" panose="020B0509030504030204" pitchFamily="49" charset="0"/>
                <a:cs typeface="Arial"/>
              </a:rPr>
              <a:t>La matrice delle ipotesi codifica in modo visivo le nostre ipotesi di partenza e da essa si ottiene la matrice di contrasto​</a:t>
            </a:r>
          </a:p>
        </p:txBody>
      </p:sp>
      <p:pic>
        <p:nvPicPr>
          <p:cNvPr id="16" name="Immagine 15" descr="Immagine che contiene numero, linea, Carattere, schermata&#10;&#10;Descrizione generata automaticamente">
            <a:extLst>
              <a:ext uri="{FF2B5EF4-FFF2-40B4-BE49-F238E27FC236}">
                <a16:creationId xmlns:a16="http://schemas.microsoft.com/office/drawing/2014/main" id="{3E8E45A1-6DD4-C0A7-0499-9D305E8EE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542" y="4170561"/>
            <a:ext cx="1498892" cy="1012664"/>
          </a:xfrm>
          <a:prstGeom prst="rect">
            <a:avLst/>
          </a:prstGeom>
        </p:spPr>
      </p:pic>
      <p:pic>
        <p:nvPicPr>
          <p:cNvPr id="18" name="Immagine 17" descr="Immagine che contiene Carattere, testo, numero, tipografia&#10;&#10;Descrizione generata automaticamente">
            <a:extLst>
              <a:ext uri="{FF2B5EF4-FFF2-40B4-BE49-F238E27FC236}">
                <a16:creationId xmlns:a16="http://schemas.microsoft.com/office/drawing/2014/main" id="{C00800AA-D200-CEE8-D8F9-D6FD2D2F0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300" y="2623726"/>
            <a:ext cx="2305418" cy="803570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1F99F06-9182-5911-EB52-6090EBE0E630}"/>
              </a:ext>
            </a:extLst>
          </p:cNvPr>
          <p:cNvSpPr txBox="1"/>
          <p:nvPr/>
        </p:nvSpPr>
        <p:spPr>
          <a:xfrm>
            <a:off x="7198719" y="5821411"/>
            <a:ext cx="43600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baseline="0">
                <a:latin typeface="Calibri"/>
              </a:rPr>
              <a:t>-1 +1 =0                                    -1+ (-1)+2=0</a:t>
            </a:r>
            <a:r>
              <a:rPr lang="it-IT" sz="2000">
                <a:latin typeface="Calibri"/>
                <a:ea typeface="Calibri"/>
                <a:cs typeface="Calibri"/>
              </a:rPr>
              <a:t>​</a:t>
            </a:r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B8C3693-682F-7998-654C-5CE2FEFE521C}"/>
              </a:ext>
            </a:extLst>
          </p:cNvPr>
          <p:cNvSpPr txBox="1"/>
          <p:nvPr/>
        </p:nvSpPr>
        <p:spPr>
          <a:xfrm>
            <a:off x="7702637" y="3862312"/>
            <a:ext cx="399781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i="1">
                <a:latin typeface="Lucida Sans Typewriter" panose="020B0509030504030204" pitchFamily="49" charset="0"/>
                <a:ea typeface="+mn-lt"/>
                <a:cs typeface="+mn-lt"/>
              </a:rPr>
              <a:t>Primo contrasto          Secondo contrasto</a:t>
            </a:r>
            <a:endParaRPr lang="it-IT" sz="1400">
              <a:latin typeface="Lucida Sans Typewriter" panose="020B0509030504030204" pitchFamily="49" charset="0"/>
            </a:endParaRPr>
          </a:p>
        </p:txBody>
      </p:sp>
      <p:pic>
        <p:nvPicPr>
          <p:cNvPr id="60" name="Elemento grafico 59" descr="Tiro a segno con riempimento a tinta unita">
            <a:extLst>
              <a:ext uri="{FF2B5EF4-FFF2-40B4-BE49-F238E27FC236}">
                <a16:creationId xmlns:a16="http://schemas.microsoft.com/office/drawing/2014/main" id="{F4242404-136A-3DA6-4B0C-45422E6C1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253" y="2048872"/>
            <a:ext cx="492212" cy="481914"/>
          </a:xfrm>
          <a:prstGeom prst="rect">
            <a:avLst/>
          </a:prstGeom>
        </p:spPr>
      </p:pic>
      <p:pic>
        <p:nvPicPr>
          <p:cNvPr id="61" name="Elemento grafico 60" descr="Priorità con riempimento a tinta unita">
            <a:extLst>
              <a:ext uri="{FF2B5EF4-FFF2-40B4-BE49-F238E27FC236}">
                <a16:creationId xmlns:a16="http://schemas.microsoft.com/office/drawing/2014/main" id="{11507B2F-983F-2979-C8E2-8745CA660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806" y="2710385"/>
            <a:ext cx="523104" cy="523104"/>
          </a:xfrm>
          <a:prstGeom prst="rect">
            <a:avLst/>
          </a:prstGeom>
        </p:spPr>
      </p:pic>
      <p:pic>
        <p:nvPicPr>
          <p:cNvPr id="62" name="Elemento grafico 61" descr="Binario con riempimento a tinta unita">
            <a:extLst>
              <a:ext uri="{FF2B5EF4-FFF2-40B4-BE49-F238E27FC236}">
                <a16:creationId xmlns:a16="http://schemas.microsoft.com/office/drawing/2014/main" id="{B361E23B-FE5F-5D8B-72C4-4131261118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253" y="4663715"/>
            <a:ext cx="492211" cy="502507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FFDB8163-F507-3D58-8874-7C274A580E1B}"/>
              </a:ext>
            </a:extLst>
          </p:cNvPr>
          <p:cNvCxnSpPr>
            <a:cxnSpLocks/>
          </p:cNvCxnSpPr>
          <p:nvPr/>
        </p:nvCxnSpPr>
        <p:spPr>
          <a:xfrm>
            <a:off x="10056546" y="5371604"/>
            <a:ext cx="180059" cy="29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C4DDBFB-0642-B2D7-C34F-AB2BD254FFE8}"/>
              </a:ext>
            </a:extLst>
          </p:cNvPr>
          <p:cNvCxnSpPr>
            <a:cxnSpLocks/>
          </p:cNvCxnSpPr>
          <p:nvPr/>
        </p:nvCxnSpPr>
        <p:spPr>
          <a:xfrm flipH="1">
            <a:off x="8361027" y="5371603"/>
            <a:ext cx="180059" cy="29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47601AF-C581-E02E-69F0-4352FC31791E}"/>
              </a:ext>
            </a:extLst>
          </p:cNvPr>
          <p:cNvCxnSpPr>
            <a:cxnSpLocks/>
          </p:cNvCxnSpPr>
          <p:nvPr/>
        </p:nvCxnSpPr>
        <p:spPr>
          <a:xfrm>
            <a:off x="9524209" y="3427296"/>
            <a:ext cx="0" cy="33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41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2397300-96AD-93E8-3B97-853A5A467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5" y="1812194"/>
            <a:ext cx="9510185" cy="1003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1700">
                <a:latin typeface="Lucida Sans Typewriter"/>
                <a:cs typeface="Segoe UI"/>
              </a:rPr>
              <a:t>La funzione associata ai contrasti </a:t>
            </a:r>
            <a:r>
              <a:rPr lang="it-IT" sz="1700" err="1">
                <a:latin typeface="Lucida Sans Typewriter"/>
                <a:cs typeface="Segoe UI"/>
              </a:rPr>
              <a:t>Helmert</a:t>
            </a:r>
            <a:r>
              <a:rPr lang="it-IT" sz="1700">
                <a:latin typeface="Lucida Sans Typewriter"/>
                <a:cs typeface="Segoe UI"/>
              </a:rPr>
              <a:t> fa parte della famiglia dei contrasti (</a:t>
            </a:r>
            <a:r>
              <a:rPr lang="it-IT" sz="1700" err="1">
                <a:latin typeface="Lucida Sans Typewriter"/>
                <a:cs typeface="Segoe UI"/>
              </a:rPr>
              <a:t>contrasts</a:t>
            </a:r>
            <a:r>
              <a:rPr lang="it-IT" sz="1700">
                <a:latin typeface="Lucida Sans Typewriter"/>
                <a:cs typeface="Segoe UI"/>
              </a:rPr>
              <a:t>) ed è: </a:t>
            </a:r>
            <a:r>
              <a:rPr lang="it-IT" sz="1700" err="1">
                <a:solidFill>
                  <a:schemeClr val="accent1"/>
                </a:solidFill>
                <a:latin typeface="Lucida Sans Typewriter"/>
                <a:cs typeface="Segoe UI"/>
              </a:rPr>
              <a:t>contr.Helmert</a:t>
            </a:r>
            <a:endParaRPr lang="it-IT" sz="1700">
              <a:latin typeface="Lucida Sans Typewriter" panose="020B0509030504030204" pitchFamily="49" charset="0"/>
              <a:cs typeface="Segoe UI"/>
            </a:endParaRPr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05D43D-9040-9E09-1387-A71BEEE5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53" y="555214"/>
            <a:ext cx="6259680" cy="858035"/>
          </a:xfrm>
        </p:spPr>
        <p:txBody>
          <a:bodyPr>
            <a:normAutofit fontScale="90000"/>
          </a:bodyPr>
          <a:lstStyle/>
          <a:p>
            <a:r>
              <a:rPr lang="it-IT" sz="4100">
                <a:ea typeface="Calibri Light"/>
                <a:cs typeface="Calibri Light"/>
              </a:rPr>
              <a:t>Applicazione pratica in </a:t>
            </a:r>
            <a:r>
              <a:rPr lang="it-IT" sz="4100" err="1">
                <a:ea typeface="Calibri Light"/>
                <a:cs typeface="Calibri Light"/>
              </a:rPr>
              <a:t>Rstudio</a:t>
            </a:r>
            <a:r>
              <a:rPr lang="it-IT" sz="4100">
                <a:ea typeface="Calibri Light"/>
                <a:cs typeface="Calibri Light"/>
              </a:rPr>
              <a:t> </a:t>
            </a: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magine 9" descr="Immagine che contiene schermata, Carattere, diagramma, design&#10;&#10;Descrizione generata automaticamente">
            <a:extLst>
              <a:ext uri="{FF2B5EF4-FFF2-40B4-BE49-F238E27FC236}">
                <a16:creationId xmlns:a16="http://schemas.microsoft.com/office/drawing/2014/main" id="{CB530EF6-AA44-6E2D-8661-BB429810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051" y="3582611"/>
            <a:ext cx="1739530" cy="1106027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6C734846-7BE2-D396-8A76-AC8A0E312F3A}"/>
              </a:ext>
            </a:extLst>
          </p:cNvPr>
          <p:cNvSpPr txBox="1">
            <a:spLocks/>
          </p:cNvSpPr>
          <p:nvPr/>
        </p:nvSpPr>
        <p:spPr>
          <a:xfrm>
            <a:off x="589769" y="2263654"/>
            <a:ext cx="8083167" cy="433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400">
                <a:latin typeface="Lucida Sans Typewriter"/>
                <a:cs typeface="Segoe UI"/>
              </a:rPr>
              <a:t>Passaggi preliminari: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i="1">
                <a:solidFill>
                  <a:schemeClr val="accent1"/>
                </a:solidFill>
                <a:latin typeface="Lucida Sans Typewriter" panose="020B0509030504030204" pitchFamily="49" charset="0"/>
                <a:ea typeface="Cambria" panose="02040503050406030204" pitchFamily="18" charset="0"/>
                <a:cs typeface="Calibri"/>
              </a:rPr>
              <a:t>-</a:t>
            </a:r>
            <a:r>
              <a:rPr lang="it-IT" sz="1400">
                <a:latin typeface="Lucida Sans Typewriter" panose="020B0509030504030204" pitchFamily="49" charset="0"/>
                <a:cs typeface="Segoe UI"/>
              </a:rPr>
              <a:t> </a:t>
            </a:r>
            <a:r>
              <a:rPr lang="it-IT" sz="1400">
                <a:latin typeface="Lucida Sans Typewriter" panose="020B0509030504030204" pitchFamily="49" charset="0"/>
                <a:ea typeface="Calibri"/>
                <a:cs typeface="Calibri"/>
              </a:rPr>
              <a:t>Dato un database prestabilito (</a:t>
            </a:r>
            <a:r>
              <a:rPr lang="it-IT" sz="1400" err="1">
                <a:latin typeface="Lucida Sans Typewriter" panose="020B0509030504030204" pitchFamily="49" charset="0"/>
                <a:ea typeface="Calibri"/>
                <a:cs typeface="Calibri"/>
              </a:rPr>
              <a:t>anorexia</a:t>
            </a:r>
            <a:r>
              <a:rPr lang="it-IT" sz="1400">
                <a:latin typeface="Lucida Sans Typewriter" panose="020B0509030504030204" pitchFamily="49" charset="0"/>
                <a:ea typeface="Calibri"/>
                <a:cs typeface="Calibri"/>
              </a:rPr>
              <a:t>) trasformare la   VI in fattore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300">
                <a:latin typeface="Lucida Sans Typewriter" panose="020B0509030504030204" pitchFamily="49" charset="0"/>
                <a:ea typeface="Calibri"/>
                <a:cs typeface="Calibri"/>
              </a:rPr>
              <a:t>	</a:t>
            </a:r>
            <a:r>
              <a:rPr lang="it-IT" sz="1400" i="1" err="1">
                <a:latin typeface="Lucida Sans Typewriter" panose="020B0509030504030204" pitchFamily="49" charset="0"/>
                <a:ea typeface="Calibri"/>
                <a:cs typeface="Calibri"/>
              </a:rPr>
              <a:t>anorexia$Treat</a:t>
            </a:r>
            <a:r>
              <a:rPr lang="it-IT" sz="1400" i="1">
                <a:latin typeface="Lucida Sans Typewriter" panose="020B0509030504030204" pitchFamily="49" charset="0"/>
                <a:ea typeface="Calibri"/>
                <a:cs typeface="Calibri"/>
              </a:rPr>
              <a:t>=</a:t>
            </a:r>
            <a:r>
              <a:rPr lang="it-IT" sz="1400" i="1" err="1">
                <a:latin typeface="Lucida Sans Typewriter" panose="020B0509030504030204" pitchFamily="49" charset="0"/>
                <a:ea typeface="Calibri"/>
                <a:cs typeface="Calibri"/>
              </a:rPr>
              <a:t>factor</a:t>
            </a:r>
            <a:r>
              <a:rPr lang="it-IT" sz="1400" i="1">
                <a:latin typeface="Lucida Sans Typewriter" panose="020B0509030504030204" pitchFamily="49" charset="0"/>
                <a:ea typeface="Calibri"/>
                <a:cs typeface="Calibri"/>
              </a:rPr>
              <a:t>(</a:t>
            </a:r>
            <a:r>
              <a:rPr lang="it-IT" sz="1400" i="1" err="1">
                <a:latin typeface="Lucida Sans Typewriter" panose="020B0509030504030204" pitchFamily="49" charset="0"/>
                <a:ea typeface="Calibri"/>
                <a:cs typeface="Calibri"/>
              </a:rPr>
              <a:t>anorexia$Treat</a:t>
            </a:r>
            <a:r>
              <a:rPr lang="it-IT" sz="1400" i="1">
                <a:latin typeface="Lucida Sans Typewriter" panose="020B0509030504030204" pitchFamily="49" charset="0"/>
                <a:ea typeface="Calibri"/>
                <a:cs typeface="Calibri"/>
              </a:rPr>
              <a:t>)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1400">
              <a:latin typeface="Lucida Sans Typewriter" panose="020B0509030504030204" pitchFamily="49" charset="0"/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i="1">
                <a:solidFill>
                  <a:schemeClr val="accent1"/>
                </a:solidFill>
                <a:latin typeface="Lucida Sans Typewriter" panose="020B0509030504030204" pitchFamily="49" charset="0"/>
                <a:ea typeface="Cambria" panose="02040503050406030204" pitchFamily="18" charset="0"/>
                <a:cs typeface="Calibri"/>
              </a:rPr>
              <a:t>-</a:t>
            </a:r>
            <a:r>
              <a:rPr lang="it-IT" sz="1400">
                <a:latin typeface="Lucida Sans Typewriter" panose="020B0509030504030204" pitchFamily="49" charset="0"/>
                <a:cs typeface="Segoe UI"/>
              </a:rPr>
              <a:t> </a:t>
            </a:r>
            <a:r>
              <a:rPr lang="it-IT" sz="1400">
                <a:latin typeface="Lucida Sans Typewriter" panose="020B0509030504030204" pitchFamily="49" charset="0"/>
                <a:ea typeface="Calibri"/>
                <a:cs typeface="Calibri"/>
              </a:rPr>
              <a:t>Usando la funzione </a:t>
            </a:r>
            <a:r>
              <a:rPr lang="it-IT" sz="1400" err="1">
                <a:latin typeface="Lucida Sans Typewriter" panose="020B0509030504030204" pitchFamily="49" charset="0"/>
                <a:ea typeface="Calibri"/>
                <a:cs typeface="Calibri"/>
              </a:rPr>
              <a:t>contrasts</a:t>
            </a:r>
            <a:r>
              <a:rPr lang="it-IT" sz="1400">
                <a:latin typeface="Lucida Sans Typewriter" panose="020B0509030504030204" pitchFamily="49" charset="0"/>
                <a:ea typeface="Calibri"/>
                <a:cs typeface="Calibri"/>
              </a:rPr>
              <a:t> verificare la matrice dei contrasti</a:t>
            </a:r>
          </a:p>
          <a:p>
            <a:pPr marL="0" indent="0">
              <a:buNone/>
            </a:pPr>
            <a:r>
              <a:rPr lang="it-IT" sz="1400">
                <a:latin typeface="Lucida Sans Typewriter" panose="020B0509030504030204" pitchFamily="49" charset="0"/>
                <a:ea typeface="Calibri"/>
                <a:cs typeface="Calibri"/>
              </a:rPr>
              <a:t>	</a:t>
            </a:r>
            <a:r>
              <a:rPr lang="it-IT" sz="1400" i="1" err="1">
                <a:latin typeface="Lucida Sans Typewriter" panose="020B0509030504030204" pitchFamily="49" charset="0"/>
                <a:ea typeface="Calibri"/>
                <a:cs typeface="Calibri"/>
              </a:rPr>
              <a:t>contrasts</a:t>
            </a:r>
            <a:r>
              <a:rPr lang="it-IT" sz="1400" i="1">
                <a:latin typeface="Lucida Sans Typewriter" panose="020B0509030504030204" pitchFamily="49" charset="0"/>
                <a:ea typeface="Calibri"/>
                <a:cs typeface="Calibri"/>
              </a:rPr>
              <a:t>(</a:t>
            </a:r>
            <a:r>
              <a:rPr lang="it-IT" sz="1400" i="1" err="1">
                <a:latin typeface="Lucida Sans Typewriter" panose="020B0509030504030204" pitchFamily="49" charset="0"/>
                <a:ea typeface="Calibri"/>
                <a:cs typeface="Calibri"/>
              </a:rPr>
              <a:t>anorexia$Treat</a:t>
            </a:r>
            <a:r>
              <a:rPr lang="it-IT" sz="1400" i="1">
                <a:latin typeface="Lucida Sans Typewriter" panose="020B0509030504030204" pitchFamily="49" charset="0"/>
                <a:ea typeface="Calibri"/>
                <a:cs typeface="Calibri"/>
              </a:rPr>
              <a:t>)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1400">
              <a:latin typeface="Lucida Sans Typewriter" panose="020B0509030504030204" pitchFamily="49" charset="0"/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i="1">
                <a:solidFill>
                  <a:schemeClr val="accent1"/>
                </a:solidFill>
                <a:latin typeface="Lucida Sans Typewriter" panose="020B0509030504030204" pitchFamily="49" charset="0"/>
                <a:ea typeface="Cambria" panose="02040503050406030204" pitchFamily="18" charset="0"/>
                <a:cs typeface="Calibri"/>
              </a:rPr>
              <a:t>-</a:t>
            </a:r>
            <a:r>
              <a:rPr lang="it-IT" sz="1400">
                <a:latin typeface="Lucida Sans Typewriter" panose="020B0509030504030204" pitchFamily="49" charset="0"/>
                <a:cs typeface="Segoe UI"/>
              </a:rPr>
              <a:t> </a:t>
            </a:r>
            <a:r>
              <a:rPr lang="it-IT" sz="1400">
                <a:latin typeface="Lucida Sans Typewriter" panose="020B0509030504030204" pitchFamily="49" charset="0"/>
                <a:ea typeface="Calibri"/>
                <a:cs typeface="Calibri"/>
              </a:rPr>
              <a:t>ed eventualmente riorganizzare i livelli di interesse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i="1">
                <a:latin typeface="Lucida Sans Typewriter" panose="020B0509030504030204" pitchFamily="49" charset="0"/>
                <a:ea typeface="Calibri"/>
                <a:cs typeface="Calibri"/>
              </a:rPr>
              <a:t>	</a:t>
            </a:r>
            <a:r>
              <a:rPr lang="it-IT" sz="1400" i="1" err="1">
                <a:latin typeface="Lucida Sans Typewriter" panose="020B0509030504030204" pitchFamily="49" charset="0"/>
                <a:ea typeface="Calibri"/>
                <a:cs typeface="Calibri"/>
              </a:rPr>
              <a:t>anorexia$Treat</a:t>
            </a:r>
            <a:r>
              <a:rPr lang="it-IT" sz="1400" i="1">
                <a:latin typeface="Lucida Sans Typewriter" panose="020B0509030504030204" pitchFamily="49" charset="0"/>
                <a:ea typeface="Calibri"/>
                <a:cs typeface="Calibri"/>
              </a:rPr>
              <a:t>=</a:t>
            </a:r>
            <a:r>
              <a:rPr lang="it-IT" sz="1400" i="1" err="1">
                <a:latin typeface="Lucida Sans Typewriter" panose="020B0509030504030204" pitchFamily="49" charset="0"/>
                <a:ea typeface="Calibri"/>
                <a:cs typeface="Calibri"/>
              </a:rPr>
              <a:t>factor</a:t>
            </a:r>
            <a:r>
              <a:rPr lang="it-IT" sz="1400" i="1">
                <a:latin typeface="Lucida Sans Typewriter" panose="020B0509030504030204" pitchFamily="49" charset="0"/>
                <a:ea typeface="Calibri"/>
                <a:cs typeface="Calibri"/>
              </a:rPr>
              <a:t>(</a:t>
            </a:r>
            <a:r>
              <a:rPr lang="it-IT" sz="1400" i="1" err="1">
                <a:latin typeface="Lucida Sans Typewriter" panose="020B0509030504030204" pitchFamily="49" charset="0"/>
                <a:ea typeface="Calibri"/>
                <a:cs typeface="Calibri"/>
              </a:rPr>
              <a:t>anorexia$Treat,levels</a:t>
            </a:r>
            <a:r>
              <a:rPr lang="it-IT" sz="1400" i="1">
                <a:latin typeface="Lucida Sans Typewriter" panose="020B0509030504030204" pitchFamily="49" charset="0"/>
                <a:ea typeface="Calibri"/>
                <a:cs typeface="Calibri"/>
              </a:rPr>
              <a:t>=c("</a:t>
            </a:r>
            <a:r>
              <a:rPr lang="it-IT" sz="1400" i="1" err="1">
                <a:latin typeface="Lucida Sans Typewriter" panose="020B0509030504030204" pitchFamily="49" charset="0"/>
                <a:ea typeface="Calibri"/>
                <a:cs typeface="Calibri"/>
              </a:rPr>
              <a:t>Cont","CBT","FT</a:t>
            </a:r>
            <a:r>
              <a:rPr lang="it-IT" sz="1400" i="1">
                <a:latin typeface="Lucida Sans Typewriter" panose="020B0509030504030204" pitchFamily="49" charset="0"/>
                <a:ea typeface="Calibri"/>
                <a:cs typeface="Calibri"/>
              </a:rPr>
              <a:t>")) </a:t>
            </a:r>
          </a:p>
        </p:txBody>
      </p:sp>
      <p:pic>
        <p:nvPicPr>
          <p:cNvPr id="17" name="Immagine 16" descr="Immagine che contiene schermata, Carattere, design&#10;&#10;Descrizione generata automaticamente">
            <a:extLst>
              <a:ext uri="{FF2B5EF4-FFF2-40B4-BE49-F238E27FC236}">
                <a16:creationId xmlns:a16="http://schemas.microsoft.com/office/drawing/2014/main" id="{CD9921FB-51A4-43F0-D874-BC4BDE92C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051" y="4932247"/>
            <a:ext cx="1685243" cy="1174839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EBC2055-F253-5814-4B00-1C16388DEE96}"/>
              </a:ext>
            </a:extLst>
          </p:cNvPr>
          <p:cNvSpPr txBox="1"/>
          <p:nvPr/>
        </p:nvSpPr>
        <p:spPr>
          <a:xfrm>
            <a:off x="9658715" y="2819663"/>
            <a:ext cx="1757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>
                <a:latin typeface="Lucida Sans Typewriter"/>
                <a:cs typeface="Segoe UI"/>
              </a:rPr>
              <a:t>Output in R </a:t>
            </a:r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523DED4-9AFB-5371-F9F9-01F867E7B8C0}"/>
              </a:ext>
            </a:extLst>
          </p:cNvPr>
          <p:cNvCxnSpPr>
            <a:cxnSpLocks/>
          </p:cNvCxnSpPr>
          <p:nvPr/>
        </p:nvCxnSpPr>
        <p:spPr>
          <a:xfrm rot="16200000">
            <a:off x="9126921" y="4187500"/>
            <a:ext cx="0" cy="33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950CE12-21A7-A3C6-4B89-62D6E9C3CB84}"/>
              </a:ext>
            </a:extLst>
          </p:cNvPr>
          <p:cNvCxnSpPr>
            <a:cxnSpLocks/>
          </p:cNvCxnSpPr>
          <p:nvPr/>
        </p:nvCxnSpPr>
        <p:spPr>
          <a:xfrm rot="16200000">
            <a:off x="9126921" y="5356840"/>
            <a:ext cx="0" cy="33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magine 25" descr="Immagine che contiene logo, Carattere, simbolo, cerchio">
            <a:extLst>
              <a:ext uri="{FF2B5EF4-FFF2-40B4-BE49-F238E27FC236}">
                <a16:creationId xmlns:a16="http://schemas.microsoft.com/office/drawing/2014/main" id="{BE424BE2-6962-F80D-B519-87910AE28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1406" l="8594" r="91016">
                        <a14:foregroundMark x1="8789" y1="51953" x2="8789" y2="51953"/>
                        <a14:foregroundMark x1="41602" y1="73633" x2="44531" y2="30664"/>
                        <a14:foregroundMark x1="44531" y1="30664" x2="60742" y2="31836"/>
                        <a14:foregroundMark x1="60742" y1="31836" x2="34180" y2="38867"/>
                        <a14:foregroundMark x1="44922" y1="69727" x2="60156" y2="38477"/>
                        <a14:foregroundMark x1="60156" y1="38477" x2="60156" y2="38086"/>
                        <a14:foregroundMark x1="72266" y1="66797" x2="56445" y2="58008"/>
                        <a14:foregroundMark x1="56445" y1="58008" x2="54492" y2="51367"/>
                        <a14:foregroundMark x1="89453" y1="46875" x2="91016" y2="49219"/>
                        <a14:foregroundMark x1="51758" y1="8203" x2="51758" y2="8203"/>
                        <a14:foregroundMark x1="48828" y1="84180" x2="50781" y2="9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637" y="523647"/>
            <a:ext cx="1014540" cy="10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8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magine 30">
            <a:extLst>
              <a:ext uri="{FF2B5EF4-FFF2-40B4-BE49-F238E27FC236}">
                <a16:creationId xmlns:a16="http://schemas.microsoft.com/office/drawing/2014/main" id="{DC43CF5A-51BB-619F-2498-79488AAD6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30" t="77622" r="15732" b="11892"/>
          <a:stretch/>
        </p:blipFill>
        <p:spPr>
          <a:xfrm rot="10800000" flipV="1">
            <a:off x="-108066" y="6519304"/>
            <a:ext cx="12651971" cy="33721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B9505DB-6044-AE69-6FB3-FF6028CFD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30" t="77622" r="566" b="4653"/>
          <a:stretch/>
        </p:blipFill>
        <p:spPr>
          <a:xfrm rot="10800000">
            <a:off x="-1" y="-1"/>
            <a:ext cx="11055927" cy="569971"/>
          </a:xfrm>
          <a:prstGeom prst="rect">
            <a:avLst/>
          </a:prstGeom>
        </p:spPr>
      </p:pic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17F46163-9E8A-46D0-67E1-79112A95A82A}"/>
              </a:ext>
            </a:extLst>
          </p:cNvPr>
          <p:cNvSpPr txBox="1">
            <a:spLocks/>
          </p:cNvSpPr>
          <p:nvPr/>
        </p:nvSpPr>
        <p:spPr>
          <a:xfrm>
            <a:off x="634719" y="701128"/>
            <a:ext cx="8083167" cy="433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i="1">
                <a:solidFill>
                  <a:schemeClr val="accent1"/>
                </a:solidFill>
                <a:latin typeface="Lucida Sans Typewriter" panose="020B0509030504030204" pitchFamily="49" charset="0"/>
                <a:ea typeface="Cambria" panose="02040503050406030204" pitchFamily="18" charset="0"/>
                <a:cs typeface="Calibri"/>
              </a:rPr>
              <a:t>-</a:t>
            </a:r>
            <a:r>
              <a:rPr lang="it-IT" sz="1400">
                <a:latin typeface="Lucida Sans Typewriter" panose="020B0509030504030204" pitchFamily="49" charset="0"/>
                <a:cs typeface="Segoe UI"/>
              </a:rPr>
              <a:t> </a:t>
            </a:r>
            <a:r>
              <a:rPr lang="it-IT" sz="1500">
                <a:latin typeface="Lucida Sans Typewriter"/>
                <a:cs typeface="Segoe UI"/>
              </a:rPr>
              <a:t>Associare alla matrice di default (treatment) la matrice </a:t>
            </a:r>
            <a:r>
              <a:rPr lang="it-IT" sz="1500" err="1">
                <a:latin typeface="Lucida Sans Typewriter"/>
                <a:cs typeface="Segoe UI"/>
              </a:rPr>
              <a:t>helmert</a:t>
            </a:r>
            <a:r>
              <a:rPr lang="it-IT" sz="1500">
                <a:latin typeface="Lucida Sans Typewriter"/>
                <a:cs typeface="Segoe UI"/>
              </a:rPr>
              <a:t> indicando il numero dei livelli della VI tra parentesi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i="1">
                <a:latin typeface="Lucida Sans Typewriter" panose="020B0509030504030204" pitchFamily="49" charset="0"/>
                <a:ea typeface="Calibri"/>
                <a:cs typeface="Calibri"/>
              </a:rPr>
              <a:t>	</a:t>
            </a:r>
            <a:r>
              <a:rPr lang="it-IT" sz="1500" i="1" err="1">
                <a:latin typeface="Lucida Sans Typewriter" panose="020B0509030504030204" pitchFamily="49" charset="0"/>
                <a:ea typeface="Calibri"/>
                <a:cs typeface="Calibri"/>
              </a:rPr>
              <a:t>contrasts</a:t>
            </a:r>
            <a:r>
              <a:rPr lang="it-IT" sz="1500" i="1">
                <a:latin typeface="Lucida Sans Typewriter" panose="020B0509030504030204" pitchFamily="49" charset="0"/>
                <a:ea typeface="Calibri"/>
                <a:cs typeface="Calibri"/>
              </a:rPr>
              <a:t>(</a:t>
            </a:r>
            <a:r>
              <a:rPr lang="it-IT" sz="1500" i="1" err="1">
                <a:latin typeface="Lucida Sans Typewriter" panose="020B0509030504030204" pitchFamily="49" charset="0"/>
                <a:ea typeface="Calibri"/>
                <a:cs typeface="Calibri"/>
              </a:rPr>
              <a:t>anorexia$Treat</a:t>
            </a:r>
            <a:r>
              <a:rPr lang="it-IT" sz="1500" i="1">
                <a:latin typeface="Lucida Sans Typewriter" panose="020B0509030504030204" pitchFamily="49" charset="0"/>
                <a:ea typeface="Calibri"/>
                <a:cs typeface="Calibri"/>
              </a:rPr>
              <a:t>)=</a:t>
            </a:r>
            <a:r>
              <a:rPr lang="it-IT" sz="1500" i="1" err="1">
                <a:latin typeface="Lucida Sans Typewriter" panose="020B0509030504030204" pitchFamily="49" charset="0"/>
                <a:ea typeface="Calibri"/>
                <a:cs typeface="Calibri"/>
              </a:rPr>
              <a:t>contr.helmert</a:t>
            </a:r>
            <a:r>
              <a:rPr lang="it-IT" sz="1500" i="1">
                <a:latin typeface="Lucida Sans Typewriter" panose="020B0509030504030204" pitchFamily="49" charset="0"/>
                <a:ea typeface="Calibri"/>
                <a:cs typeface="Calibri"/>
              </a:rPr>
              <a:t>(3)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1400" i="1">
              <a:latin typeface="Lucida Sans Typewriter" panose="020B0509030504030204" pitchFamily="49" charset="0"/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i="1">
                <a:solidFill>
                  <a:schemeClr val="accent1"/>
                </a:solidFill>
                <a:latin typeface="Lucida Sans Typewriter" panose="020B0509030504030204" pitchFamily="49" charset="0"/>
                <a:ea typeface="Cambria" panose="02040503050406030204" pitchFamily="18" charset="0"/>
                <a:cs typeface="Calibri"/>
              </a:rPr>
              <a:t>-</a:t>
            </a:r>
            <a:r>
              <a:rPr lang="it-IT" sz="1400">
                <a:latin typeface="Lucida Sans Typewriter" panose="020B0509030504030204" pitchFamily="49" charset="0"/>
                <a:cs typeface="Segoe UI"/>
              </a:rPr>
              <a:t> </a:t>
            </a:r>
            <a:r>
              <a:rPr lang="it-IT" sz="1500">
                <a:latin typeface="Lucida Sans Typewriter"/>
                <a:cs typeface="Segoe UI"/>
              </a:rPr>
              <a:t>Ricontrollare la matrice associata </a:t>
            </a:r>
          </a:p>
          <a:p>
            <a:pPr marL="0" indent="0">
              <a:buNone/>
            </a:pPr>
            <a:r>
              <a:rPr lang="it-IT" sz="1400">
                <a:latin typeface="Lucida Sans Typewriter" panose="020B0509030504030204" pitchFamily="49" charset="0"/>
                <a:ea typeface="Calibri"/>
                <a:cs typeface="Calibri"/>
              </a:rPr>
              <a:t>	</a:t>
            </a:r>
            <a:r>
              <a:rPr lang="it-IT" sz="1500" i="1" err="1">
                <a:latin typeface="Lucida Sans Typewriter" panose="020B0509030504030204" pitchFamily="49" charset="0"/>
                <a:ea typeface="Calibri"/>
                <a:cs typeface="Calibri"/>
              </a:rPr>
              <a:t>contrasts</a:t>
            </a:r>
            <a:r>
              <a:rPr lang="it-IT" sz="1500" i="1">
                <a:latin typeface="Lucida Sans Typewriter" panose="020B0509030504030204" pitchFamily="49" charset="0"/>
                <a:ea typeface="Calibri"/>
                <a:cs typeface="Calibri"/>
              </a:rPr>
              <a:t>(</a:t>
            </a:r>
            <a:r>
              <a:rPr lang="it-IT" sz="1500" i="1" err="1">
                <a:latin typeface="Lucida Sans Typewriter" panose="020B0509030504030204" pitchFamily="49" charset="0"/>
                <a:ea typeface="Calibri"/>
                <a:cs typeface="Calibri"/>
              </a:rPr>
              <a:t>anorexia$Treat</a:t>
            </a:r>
            <a:r>
              <a:rPr lang="it-IT" sz="1500" i="1">
                <a:latin typeface="Lucida Sans Typewriter" panose="020B0509030504030204" pitchFamily="49" charset="0"/>
                <a:ea typeface="Calibri"/>
                <a:cs typeface="Calibri"/>
              </a:rPr>
              <a:t>)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1400">
              <a:latin typeface="Lucida Sans Typewriter" panose="020B0509030504030204" pitchFamily="49" charset="0"/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1400">
              <a:latin typeface="Lucida Sans Typewriter" panose="020B0509030504030204" pitchFamily="49" charset="0"/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i="1">
                <a:solidFill>
                  <a:schemeClr val="accent1"/>
                </a:solidFill>
                <a:latin typeface="Lucida Sans Typewriter" panose="020B0509030504030204" pitchFamily="49" charset="0"/>
                <a:ea typeface="Cambria" panose="02040503050406030204" pitchFamily="18" charset="0"/>
                <a:cs typeface="Calibri"/>
              </a:rPr>
              <a:t>-</a:t>
            </a:r>
            <a:r>
              <a:rPr lang="it-IT" sz="1400">
                <a:latin typeface="Lucida Sans Typewriter" panose="020B0509030504030204" pitchFamily="49" charset="0"/>
                <a:cs typeface="Segoe UI"/>
              </a:rPr>
              <a:t> </a:t>
            </a:r>
            <a:r>
              <a:rPr lang="it-IT" sz="1500">
                <a:latin typeface="Lucida Sans Typewriter" panose="020B0509030504030204" pitchFamily="49" charset="0"/>
                <a:cs typeface="Segoe UI"/>
              </a:rPr>
              <a:t>Creare il modello di regressione</a:t>
            </a:r>
          </a:p>
          <a:p>
            <a:pPr marL="0" indent="0">
              <a:buNone/>
            </a:pPr>
            <a:r>
              <a:rPr lang="it-IT" sz="1500">
                <a:latin typeface="Lucida Sans Typewriter" panose="020B0509030504030204" pitchFamily="49" charset="0"/>
                <a:cs typeface="Segoe UI"/>
              </a:rPr>
              <a:t>	</a:t>
            </a:r>
            <a:r>
              <a:rPr lang="it-IT" sz="1500" i="1">
                <a:latin typeface="Lucida Sans Typewriter" panose="020B0509030504030204" pitchFamily="49" charset="0"/>
                <a:ea typeface="Calibri"/>
                <a:cs typeface="Calibri"/>
              </a:rPr>
              <a:t>modello=lm(</a:t>
            </a:r>
            <a:r>
              <a:rPr lang="it-IT" sz="1500" i="1" err="1">
                <a:latin typeface="Lucida Sans Typewriter" panose="020B0509030504030204" pitchFamily="49" charset="0"/>
                <a:ea typeface="Calibri"/>
                <a:cs typeface="Calibri"/>
              </a:rPr>
              <a:t>Postwt~Treat,anorexia</a:t>
            </a:r>
            <a:r>
              <a:rPr lang="it-IT" sz="1500" i="1">
                <a:latin typeface="Lucida Sans Typewriter" panose="020B0509030504030204" pitchFamily="49" charset="0"/>
                <a:ea typeface="Calibri"/>
                <a:cs typeface="Calibri"/>
              </a:rPr>
              <a:t>) </a:t>
            </a:r>
          </a:p>
          <a:p>
            <a:pPr marL="0" indent="0">
              <a:buNone/>
            </a:pPr>
            <a:endParaRPr lang="it-IT" sz="1400" i="1">
              <a:latin typeface="Lucida Sans Typewriter" panose="020B0509030504030204" pitchFamily="49" charset="0"/>
              <a:ea typeface="Calibri"/>
              <a:cs typeface="Calibri"/>
            </a:endParaRPr>
          </a:p>
          <a:p>
            <a:pPr marL="0" indent="0">
              <a:buNone/>
            </a:pPr>
            <a:endParaRPr lang="it-IT" sz="1400" i="1">
              <a:latin typeface="Lucida Sans Typewriter" panose="020B0509030504030204" pitchFamily="49" charset="0"/>
              <a:ea typeface="Calibri"/>
              <a:cs typeface="Calibri"/>
            </a:endParaRPr>
          </a:p>
          <a:p>
            <a:pPr marL="0" indent="0">
              <a:buNone/>
            </a:pPr>
            <a:endParaRPr lang="it-IT" sz="1400" i="1">
              <a:latin typeface="Lucida Sans Typewriter" panose="020B0509030504030204" pitchFamily="49" charset="0"/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i="1">
                <a:solidFill>
                  <a:schemeClr val="accent1"/>
                </a:solidFill>
                <a:latin typeface="Lucida Sans Typewriter" panose="020B0509030504030204" pitchFamily="49" charset="0"/>
                <a:ea typeface="Cambria" panose="02040503050406030204" pitchFamily="18" charset="0"/>
                <a:cs typeface="Calibri"/>
              </a:rPr>
              <a:t>-</a:t>
            </a:r>
            <a:r>
              <a:rPr lang="it-IT" sz="1400">
                <a:latin typeface="Lucida Sans Typewriter" panose="020B0509030504030204" pitchFamily="49" charset="0"/>
                <a:cs typeface="Segoe UI"/>
              </a:rPr>
              <a:t> </a:t>
            </a:r>
            <a:r>
              <a:rPr lang="it-IT" sz="1500">
                <a:latin typeface="Lucida Sans Typewriter" panose="020B0509030504030204" pitchFamily="49" charset="0"/>
                <a:cs typeface="Segoe UI"/>
              </a:rPr>
              <a:t>Verificare i parametri associati </a:t>
            </a:r>
            <a:br>
              <a:rPr lang="it-IT" sz="1500">
                <a:latin typeface="Lucida Sans Typewriter" panose="020B0509030504030204" pitchFamily="49" charset="0"/>
                <a:cs typeface="Segoe UI"/>
              </a:rPr>
            </a:br>
            <a:r>
              <a:rPr lang="it-IT" sz="1500">
                <a:latin typeface="Lucida Sans Typewriter" panose="020B0509030504030204" pitchFamily="49" charset="0"/>
                <a:cs typeface="Segoe UI"/>
              </a:rPr>
              <a:t>   al modello e alla sua bontà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500" i="1">
                <a:latin typeface="Lucida Sans Typewriter" panose="020B0509030504030204" pitchFamily="49" charset="0"/>
                <a:ea typeface="Calibri"/>
                <a:cs typeface="Segoe UI"/>
              </a:rPr>
              <a:t>	</a:t>
            </a:r>
            <a:r>
              <a:rPr lang="it-IT" sz="1500" i="1" err="1">
                <a:latin typeface="Lucida Sans Typewriter" panose="020B0509030504030204" pitchFamily="49" charset="0"/>
                <a:ea typeface="Calibri"/>
                <a:cs typeface="Calibri"/>
              </a:rPr>
              <a:t>summary</a:t>
            </a:r>
            <a:r>
              <a:rPr lang="it-IT" sz="1500" i="1">
                <a:latin typeface="Lucida Sans Typewriter" panose="020B0509030504030204" pitchFamily="49" charset="0"/>
                <a:ea typeface="Calibri"/>
                <a:cs typeface="Calibri"/>
              </a:rPr>
              <a:t>(modello)                            </a:t>
            </a:r>
            <a:r>
              <a:rPr lang="it-IT" sz="1400" i="1">
                <a:latin typeface="Lucida Sans Typewriter" panose="020B0509030504030204" pitchFamily="49" charset="0"/>
                <a:ea typeface="Calibri"/>
                <a:cs typeface="Calibri"/>
              </a:rPr>
              <a:t>	</a:t>
            </a:r>
          </a:p>
        </p:txBody>
      </p:sp>
      <p:pic>
        <p:nvPicPr>
          <p:cNvPr id="29" name="Immagine 28" descr="Immagine che contiene Carattere, diagramma, design, tipografia&#10;&#10;Descrizione generata automaticamente">
            <a:extLst>
              <a:ext uri="{FF2B5EF4-FFF2-40B4-BE49-F238E27FC236}">
                <a16:creationId xmlns:a16="http://schemas.microsoft.com/office/drawing/2014/main" id="{29FABD04-D24C-8D67-AF44-BEC6F9782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702" y="1604532"/>
            <a:ext cx="1978368" cy="1081989"/>
          </a:xfrm>
          <a:prstGeom prst="rect">
            <a:avLst/>
          </a:prstGeom>
        </p:spPr>
      </p:pic>
      <p:pic>
        <p:nvPicPr>
          <p:cNvPr id="30" name="Immagine 2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02B25DB4-E23C-CA0D-A481-74B6232D68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14"/>
          <a:stretch/>
        </p:blipFill>
        <p:spPr>
          <a:xfrm>
            <a:off x="5672051" y="3429000"/>
            <a:ext cx="6091670" cy="3078120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2FFDA975-6A61-C40D-B4F9-95E2988A38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300" t="-716" r="18058" b="-1"/>
          <a:stretch/>
        </p:blipFill>
        <p:spPr>
          <a:xfrm rot="5400000">
            <a:off x="10654458" y="966505"/>
            <a:ext cx="2504047" cy="571036"/>
          </a:xfrm>
          <a:prstGeom prst="rect">
            <a:avLst/>
          </a:prstGeom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BF89953-9ED1-89B2-7EA2-D76C76EFD2CE}"/>
              </a:ext>
            </a:extLst>
          </p:cNvPr>
          <p:cNvCxnSpPr>
            <a:cxnSpLocks/>
          </p:cNvCxnSpPr>
          <p:nvPr/>
        </p:nvCxnSpPr>
        <p:spPr>
          <a:xfrm rot="16200000">
            <a:off x="6610429" y="1834999"/>
            <a:ext cx="0" cy="33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C478C01E-311B-DBD1-0E7E-8B21693503CD}"/>
              </a:ext>
            </a:extLst>
          </p:cNvPr>
          <p:cNvCxnSpPr>
            <a:cxnSpLocks/>
          </p:cNvCxnSpPr>
          <p:nvPr/>
        </p:nvCxnSpPr>
        <p:spPr>
          <a:xfrm rot="16200000">
            <a:off x="4900778" y="4531094"/>
            <a:ext cx="0" cy="33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5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CE2D43-69CE-2040-0EE7-CB6C8BC0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it-IT" sz="4100">
                <a:ea typeface="Calibri Light"/>
                <a:cs typeface="Calibri Light"/>
              </a:rPr>
              <a:t>Contrasti </a:t>
            </a:r>
            <a:r>
              <a:rPr lang="it-IT" sz="4100" err="1">
                <a:solidFill>
                  <a:schemeClr val="accent1"/>
                </a:solidFill>
                <a:ea typeface="Calibri Light"/>
                <a:cs typeface="Calibri Light"/>
              </a:rPr>
              <a:t>Helmert</a:t>
            </a:r>
            <a:r>
              <a:rPr lang="it-IT" sz="4100">
                <a:solidFill>
                  <a:schemeClr val="accent1"/>
                </a:solidFill>
                <a:ea typeface="Calibri Light"/>
                <a:cs typeface="Calibri Light"/>
              </a:rPr>
              <a:t> Invertiti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2B74C9-2B54-8368-CE1C-CE12D235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473053"/>
            <a:ext cx="8436456" cy="3320031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i="1">
                <a:solidFill>
                  <a:schemeClr val="accent1"/>
                </a:solidFill>
                <a:latin typeface="Lucida Sans Typewriter"/>
                <a:ea typeface="Cambria"/>
                <a:cs typeface="Calibri"/>
              </a:rPr>
              <a:t>-</a:t>
            </a:r>
            <a:r>
              <a:rPr lang="it-IT" sz="2000" i="1">
                <a:solidFill>
                  <a:schemeClr val="tx1">
                    <a:lumMod val="85000"/>
                    <a:lumOff val="15000"/>
                  </a:schemeClr>
                </a:solidFill>
                <a:latin typeface="Cambria"/>
                <a:ea typeface="Cambria"/>
                <a:cs typeface="Calibri"/>
              </a:rPr>
              <a:t> </a:t>
            </a:r>
            <a:r>
              <a:rPr lang="it-IT" sz="1700">
                <a:latin typeface="Lucida Sans Typewriter"/>
                <a:cs typeface="Segoe UI"/>
              </a:rPr>
              <a:t>Utilizzati per esaminare le </a:t>
            </a:r>
            <a:r>
              <a:rPr lang="it-IT" sz="1700">
                <a:solidFill>
                  <a:srgbClr val="0070C0"/>
                </a:solidFill>
                <a:latin typeface="Lucida Sans Typewriter"/>
                <a:cs typeface="Segoe UI"/>
              </a:rPr>
              <a:t>differenze gerarchiche</a:t>
            </a:r>
            <a:r>
              <a:rPr lang="it-IT" sz="1700">
                <a:latin typeface="Lucida Sans Typewriter"/>
                <a:cs typeface="Segoe UI"/>
              </a:rPr>
              <a:t> tra gruppi </a:t>
            </a:r>
            <a:br>
              <a:rPr lang="it-IT" sz="1700">
                <a:latin typeface="Lucida Sans Typewriter"/>
                <a:cs typeface="Segoe UI"/>
              </a:rPr>
            </a:br>
            <a:r>
              <a:rPr lang="it-IT" sz="1700">
                <a:latin typeface="Lucida Sans Typewriter"/>
                <a:cs typeface="Segoe UI"/>
              </a:rPr>
              <a:t>  in un set di dati</a:t>
            </a:r>
          </a:p>
          <a:p>
            <a:pPr marL="0" indent="0">
              <a:buNone/>
            </a:pPr>
            <a:r>
              <a:rPr lang="it-IT" i="1">
                <a:solidFill>
                  <a:schemeClr val="accent1"/>
                </a:solidFill>
                <a:latin typeface="Lucida Sans Typewriter"/>
                <a:ea typeface="Cambria"/>
                <a:cs typeface="Calibri"/>
              </a:rPr>
              <a:t>-</a:t>
            </a:r>
            <a:r>
              <a:rPr lang="it-IT" sz="1700">
                <a:latin typeface="Lucida Sans Typewriter"/>
                <a:cs typeface="Segoe UI"/>
              </a:rPr>
              <a:t> </a:t>
            </a:r>
            <a:r>
              <a:rPr lang="it-IT" sz="1700">
                <a:solidFill>
                  <a:srgbClr val="0070C0"/>
                </a:solidFill>
                <a:latin typeface="Lucida Sans Typewriter"/>
                <a:cs typeface="Segoe UI"/>
              </a:rPr>
              <a:t>Strumento specifico</a:t>
            </a:r>
            <a:r>
              <a:rPr lang="it-IT" sz="1700">
                <a:latin typeface="Lucida Sans Typewriter"/>
                <a:cs typeface="Segoe UI"/>
              </a:rPr>
              <a:t> per analisi tra gruppi con dati </a:t>
            </a:r>
            <a:br>
              <a:rPr lang="it-IT" sz="1700">
                <a:latin typeface="Lucida Sans Typewriter"/>
                <a:cs typeface="Segoe UI"/>
              </a:rPr>
            </a:br>
            <a:r>
              <a:rPr lang="it-IT" sz="1700">
                <a:latin typeface="Lucida Sans Typewriter"/>
                <a:cs typeface="Segoe UI"/>
              </a:rPr>
              <a:t>   ordinati </a:t>
            </a:r>
          </a:p>
          <a:p>
            <a:pPr marL="0" indent="0">
              <a:buNone/>
            </a:pPr>
            <a:r>
              <a:rPr lang="it-IT" i="1">
                <a:solidFill>
                  <a:schemeClr val="accent1"/>
                </a:solidFill>
                <a:latin typeface="Lucida Sans Typewriter"/>
                <a:ea typeface="Cambria"/>
                <a:cs typeface="Calibri"/>
              </a:rPr>
              <a:t>-</a:t>
            </a:r>
            <a:r>
              <a:rPr lang="it-IT" sz="3600" i="1">
                <a:solidFill>
                  <a:schemeClr val="accent1"/>
                </a:solidFill>
                <a:latin typeface="Cambria"/>
                <a:ea typeface="Cambria"/>
                <a:cs typeface="Calibri"/>
              </a:rPr>
              <a:t> </a:t>
            </a:r>
            <a:r>
              <a:rPr lang="it-IT" sz="1700">
                <a:latin typeface="Lucida Sans Typewriter"/>
                <a:cs typeface="Segoe UI"/>
              </a:rPr>
              <a:t>Esempio </a:t>
            </a:r>
            <a:r>
              <a:rPr lang="it-IT" sz="1700">
                <a:solidFill>
                  <a:srgbClr val="0070C0"/>
                </a:solidFill>
                <a:latin typeface="Lucida Sans Typewriter"/>
                <a:cs typeface="Segoe UI"/>
              </a:rPr>
              <a:t>scenario di utilizzo</a:t>
            </a:r>
            <a:r>
              <a:rPr lang="it-IT" sz="1700">
                <a:latin typeface="Lucida Sans Typewriter"/>
                <a:cs typeface="Segoe UI"/>
              </a:rPr>
              <a:t>: confronto trattamento terapia</a:t>
            </a:r>
          </a:p>
          <a:p>
            <a:pPr marL="0" indent="0">
              <a:buNone/>
            </a:pPr>
            <a:r>
              <a:rPr lang="it-IT" i="1">
                <a:solidFill>
                  <a:schemeClr val="accent1"/>
                </a:solidFill>
                <a:latin typeface="Lucida Sans Typewriter"/>
                <a:ea typeface="Cambria"/>
                <a:cs typeface="Calibri"/>
              </a:rPr>
              <a:t>-</a:t>
            </a:r>
            <a:r>
              <a:rPr lang="it-IT" sz="3600" i="1">
                <a:solidFill>
                  <a:schemeClr val="accent1"/>
                </a:solidFill>
                <a:latin typeface="Cambria"/>
                <a:ea typeface="Cambria"/>
                <a:cs typeface="Calibri"/>
              </a:rPr>
              <a:t> </a:t>
            </a:r>
            <a:r>
              <a:rPr lang="it-IT" sz="1700">
                <a:solidFill>
                  <a:srgbClr val="0070C0"/>
                </a:solidFill>
                <a:latin typeface="Lucida Sans Typewriter"/>
                <a:cs typeface="Segoe UI"/>
              </a:rPr>
              <a:t>Vantaggi</a:t>
            </a:r>
            <a:r>
              <a:rPr lang="it-IT" sz="1700">
                <a:latin typeface="Lucida Sans Typewriter"/>
                <a:cs typeface="Segoe UI"/>
              </a:rPr>
              <a:t> e </a:t>
            </a:r>
            <a:r>
              <a:rPr lang="it-IT" sz="1700">
                <a:solidFill>
                  <a:srgbClr val="0070C0"/>
                </a:solidFill>
                <a:latin typeface="Lucida Sans Typewriter"/>
                <a:cs typeface="Segoe UI"/>
              </a:rPr>
              <a:t>Applicabilità</a:t>
            </a:r>
          </a:p>
          <a:p>
            <a:pPr>
              <a:buFont typeface="Wingdings" panose="020B0604020202020204" pitchFamily="34" charset="0"/>
              <a:buChar char="Ø"/>
            </a:pPr>
            <a:endParaRPr lang="it-IT" sz="20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7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27188FF-DF09-6AB7-520A-E0C1EF4C210D}"/>
              </a:ext>
            </a:extLst>
          </p:cNvPr>
          <p:cNvSpPr txBox="1"/>
          <p:nvPr/>
        </p:nvSpPr>
        <p:spPr>
          <a:xfrm>
            <a:off x="835409" y="609597"/>
            <a:ext cx="5655446" cy="10145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err="1">
                <a:latin typeface="+mj-lt"/>
                <a:ea typeface="Calibri Light"/>
                <a:cs typeface="Calibri Light"/>
              </a:rPr>
              <a:t>Implementazione</a:t>
            </a:r>
            <a:r>
              <a:rPr lang="en-US" sz="4400">
                <a:latin typeface="+mj-lt"/>
                <a:ea typeface="Calibri Light"/>
                <a:cs typeface="Calibri Light"/>
              </a:rPr>
              <a:t> in R con </a:t>
            </a:r>
            <a:r>
              <a:rPr lang="en-US" sz="4400" err="1">
                <a:latin typeface="+mj-lt"/>
                <a:ea typeface="Calibri Light"/>
                <a:cs typeface="Calibri Light"/>
              </a:rPr>
              <a:t>Esempio</a:t>
            </a:r>
            <a:r>
              <a:rPr lang="en-US" sz="4400">
                <a:latin typeface="+mj-lt"/>
                <a:ea typeface="Calibri Light"/>
                <a:cs typeface="Calibri Light"/>
              </a:rPr>
              <a:t> Pratico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magine 1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63A2FAB0-5174-25F8-7644-68B864EAB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38" r="6868" b="5414"/>
          <a:stretch/>
        </p:blipFill>
        <p:spPr>
          <a:xfrm>
            <a:off x="7382517" y="3378273"/>
            <a:ext cx="3310054" cy="2700131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49FA737-6F37-C6B3-EE13-EC9C98F23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63" b="15035"/>
          <a:stretch/>
        </p:blipFill>
        <p:spPr>
          <a:xfrm>
            <a:off x="951254" y="2271582"/>
            <a:ext cx="4931834" cy="1754759"/>
          </a:xfrm>
          <a:prstGeom prst="rect">
            <a:avLst/>
          </a:prstGeom>
        </p:spPr>
      </p:pic>
      <p:pic>
        <p:nvPicPr>
          <p:cNvPr id="12" name="Immagine 11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98578F3-61D6-72A0-E55C-797251425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54" y="4364622"/>
            <a:ext cx="3068108" cy="2067984"/>
          </a:xfrm>
          <a:prstGeom prst="rect">
            <a:avLst/>
          </a:prstGeom>
        </p:spPr>
      </p:pic>
      <p:sp>
        <p:nvSpPr>
          <p:cNvPr id="15" name="Freccia circolare a sinistra 14">
            <a:extLst>
              <a:ext uri="{FF2B5EF4-FFF2-40B4-BE49-F238E27FC236}">
                <a16:creationId xmlns:a16="http://schemas.microsoft.com/office/drawing/2014/main" id="{8FB1D289-9C57-BAF6-9933-55BE7E8B2198}"/>
              </a:ext>
            </a:extLst>
          </p:cNvPr>
          <p:cNvSpPr/>
          <p:nvPr/>
        </p:nvSpPr>
        <p:spPr>
          <a:xfrm>
            <a:off x="5796791" y="3749977"/>
            <a:ext cx="1058333" cy="1143000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7220FF4-9EF3-632C-81B7-6CD03D4DF2F6}"/>
              </a:ext>
            </a:extLst>
          </p:cNvPr>
          <p:cNvSpPr txBox="1"/>
          <p:nvPr/>
        </p:nvSpPr>
        <p:spPr>
          <a:xfrm>
            <a:off x="412076" y="2271582"/>
            <a:ext cx="5391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Lucida Sans Typewriter"/>
                <a:cs typeface="Segoe UI"/>
              </a:rPr>
              <a:t>1)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60DF7F5-D46F-CD95-A8AB-6BB241E9B9EA}"/>
              </a:ext>
            </a:extLst>
          </p:cNvPr>
          <p:cNvSpPr txBox="1"/>
          <p:nvPr/>
        </p:nvSpPr>
        <p:spPr>
          <a:xfrm>
            <a:off x="412077" y="4364622"/>
            <a:ext cx="5391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600">
                <a:latin typeface="Lucida Sans Typewriter"/>
                <a:cs typeface="Segoe UI"/>
              </a:rPr>
              <a:t>2)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72B4E7B-D2A2-35EE-03A3-FFBD0B23F241}"/>
              </a:ext>
            </a:extLst>
          </p:cNvPr>
          <p:cNvSpPr txBox="1"/>
          <p:nvPr/>
        </p:nvSpPr>
        <p:spPr>
          <a:xfrm>
            <a:off x="7525212" y="2275607"/>
            <a:ext cx="45003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latin typeface="Lucida Sans Typewriter"/>
                <a:cs typeface="Segoe UI"/>
              </a:rPr>
              <a:t>La funzione specifica per </a:t>
            </a:r>
            <a:r>
              <a:rPr lang="it-IT" sz="1400" err="1">
                <a:latin typeface="Lucida Sans Typewriter"/>
                <a:cs typeface="Segoe UI"/>
              </a:rPr>
              <a:t>Helmert</a:t>
            </a:r>
            <a:r>
              <a:rPr lang="it-IT" sz="1400">
                <a:latin typeface="Lucida Sans Typewriter"/>
                <a:cs typeface="Segoe UI"/>
              </a:rPr>
              <a:t> invertiti non esiste in R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E16F0EC1-BEB3-2A2C-C8FA-773BF2EC54BE}"/>
              </a:ext>
            </a:extLst>
          </p:cNvPr>
          <p:cNvSpPr/>
          <p:nvPr/>
        </p:nvSpPr>
        <p:spPr>
          <a:xfrm>
            <a:off x="6324789" y="2391206"/>
            <a:ext cx="719666" cy="29225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C402A3E-DF6F-2070-703E-46FD2923D072}"/>
              </a:ext>
            </a:extLst>
          </p:cNvPr>
          <p:cNvSpPr txBox="1"/>
          <p:nvPr/>
        </p:nvSpPr>
        <p:spPr>
          <a:xfrm>
            <a:off x="7257242" y="3145504"/>
            <a:ext cx="5359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600">
                <a:latin typeface="Lucida Sans Typewriter"/>
                <a:cs typeface="Segoe UI"/>
              </a:rPr>
              <a:t>3)</a:t>
            </a:r>
          </a:p>
        </p:txBody>
      </p:sp>
      <p:pic>
        <p:nvPicPr>
          <p:cNvPr id="4" name="Immagine 3" descr="Immagine che contiene logo, Carattere, simbolo, cerchio">
            <a:extLst>
              <a:ext uri="{FF2B5EF4-FFF2-40B4-BE49-F238E27FC236}">
                <a16:creationId xmlns:a16="http://schemas.microsoft.com/office/drawing/2014/main" id="{EEC3B91D-88B9-70A2-9D73-2B38E8CE03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8" b="91406" l="8594" r="91016">
                        <a14:foregroundMark x1="8789" y1="51953" x2="8789" y2="51953"/>
                        <a14:foregroundMark x1="41602" y1="73633" x2="44531" y2="30664"/>
                        <a14:foregroundMark x1="44531" y1="30664" x2="60742" y2="31836"/>
                        <a14:foregroundMark x1="60742" y1="31836" x2="34180" y2="38867"/>
                        <a14:foregroundMark x1="44922" y1="69727" x2="60156" y2="38477"/>
                        <a14:foregroundMark x1="60156" y1="38477" x2="60156" y2="38086"/>
                        <a14:foregroundMark x1="72266" y1="66797" x2="56445" y2="58008"/>
                        <a14:foregroundMark x1="56445" y1="58008" x2="54492" y2="51367"/>
                        <a14:foregroundMark x1="89453" y1="46875" x2="91016" y2="49219"/>
                        <a14:foregroundMark x1="51758" y1="8203" x2="51758" y2="8203"/>
                        <a14:foregroundMark x1="48828" y1="84180" x2="50781" y2="9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637" y="523647"/>
            <a:ext cx="1014540" cy="10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01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Contrasti pt.2</vt:lpstr>
      <vt:lpstr>Contrasti polinomiali</vt:lpstr>
      <vt:lpstr>Contrasti polinomiali su Rstudio</vt:lpstr>
      <vt:lpstr>Output Rstudio</vt:lpstr>
      <vt:lpstr>Contrasti Helmert</vt:lpstr>
      <vt:lpstr>Applicazione pratica in Rstudio </vt:lpstr>
      <vt:lpstr>Presentazione standard di PowerPoint</vt:lpstr>
      <vt:lpstr>Contrasti Helmert Invertiti</vt:lpstr>
      <vt:lpstr>Presentazione standard di PowerPoint</vt:lpstr>
      <vt:lpstr>Contrasti Personalizzati</vt:lpstr>
      <vt:lpstr>Presentazione standard di PowerPoint</vt:lpstr>
      <vt:lpstr>Esempio su Rstudio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37</cp:revision>
  <dcterms:created xsi:type="dcterms:W3CDTF">2012-07-30T23:18:30Z</dcterms:created>
  <dcterms:modified xsi:type="dcterms:W3CDTF">2023-12-10T11:29:48Z</dcterms:modified>
</cp:coreProperties>
</file>