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3"/>
  </p:notesMasterIdLst>
  <p:handoutMasterIdLst>
    <p:handoutMasterId r:id="rId4"/>
  </p:handoutMasterIdLst>
  <p:sldIdLst>
    <p:sldId id="291" r:id="rId2"/>
  </p:sldIdLst>
  <p:sldSz cx="12192000" cy="6858000"/>
  <p:notesSz cx="7315200" cy="12344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bout the Template" id="{9CC2E9AE-524F-47BB-BEC1-F503FF5CA12D}">
          <p14:sldIdLst>
            <p14:sldId id="291"/>
          </p14:sldIdLst>
        </p14:section>
        <p14:section name="All Master slides" id="{69C79F6C-AA55-485D-BB9F-DB342B15907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888"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12D2A"/>
    <a:srgbClr val="AE562C"/>
    <a:srgbClr val="FACD62"/>
    <a:srgbClr val="759C6C"/>
    <a:srgbClr val="000000"/>
    <a:srgbClr val="FCFBFA"/>
    <a:srgbClr val="8B8580"/>
    <a:srgbClr val="E6E3E0"/>
    <a:srgbClr val="D2CD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282" autoAdjust="0"/>
  </p:normalViewPr>
  <p:slideViewPr>
    <p:cSldViewPr snapToGrid="0" showGuides="1">
      <p:cViewPr varScale="1">
        <p:scale>
          <a:sx n="63" d="100"/>
          <a:sy n="63" d="100"/>
        </p:scale>
        <p:origin x="804" y="44"/>
      </p:cViewPr>
      <p:guideLst>
        <p:guide orient="horz" pos="2160"/>
        <p:guide pos="3840"/>
      </p:guideLst>
    </p:cSldViewPr>
  </p:slideViewPr>
  <p:outlineViewPr>
    <p:cViewPr>
      <p:scale>
        <a:sx n="33" d="100"/>
        <a:sy n="33" d="100"/>
      </p:scale>
      <p:origin x="0" y="-22096"/>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50" d="100"/>
          <a:sy n="50" d="100"/>
        </p:scale>
        <p:origin x="2804" y="44"/>
      </p:cViewPr>
      <p:guideLst>
        <p:guide orient="horz" pos="3888"/>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554425A-3696-4DFB-B808-D2B88F3EB7C0}"/>
              </a:ext>
            </a:extLst>
          </p:cNvPr>
          <p:cNvSpPr>
            <a:spLocks noGrp="1"/>
          </p:cNvSpPr>
          <p:nvPr>
            <p:ph type="hdr" sz="quarter"/>
          </p:nvPr>
        </p:nvSpPr>
        <p:spPr>
          <a:xfrm>
            <a:off x="2" y="1"/>
            <a:ext cx="3169919" cy="619364"/>
          </a:xfrm>
          <a:prstGeom prst="rect">
            <a:avLst/>
          </a:prstGeom>
        </p:spPr>
        <p:txBody>
          <a:bodyPr vert="horz" lIns="112299" tIns="56150" rIns="112299" bIns="56150" rtlCol="0"/>
          <a:lstStyle>
            <a:lvl1pPr algn="l">
              <a:defRPr sz="1600"/>
            </a:lvl1pPr>
          </a:lstStyle>
          <a:p>
            <a:endParaRPr lang="en-US" dirty="0"/>
          </a:p>
        </p:txBody>
      </p:sp>
      <p:sp>
        <p:nvSpPr>
          <p:cNvPr id="3" name="Date Placeholder 2">
            <a:extLst>
              <a:ext uri="{FF2B5EF4-FFF2-40B4-BE49-F238E27FC236}">
                <a16:creationId xmlns:a16="http://schemas.microsoft.com/office/drawing/2014/main" id="{8F51457F-2D60-4187-92B7-C5BBED78E963}"/>
              </a:ext>
            </a:extLst>
          </p:cNvPr>
          <p:cNvSpPr>
            <a:spLocks noGrp="1"/>
          </p:cNvSpPr>
          <p:nvPr>
            <p:ph type="dt" sz="quarter" idx="1"/>
          </p:nvPr>
        </p:nvSpPr>
        <p:spPr>
          <a:xfrm>
            <a:off x="4143589" y="1"/>
            <a:ext cx="3169919" cy="619364"/>
          </a:xfrm>
          <a:prstGeom prst="rect">
            <a:avLst/>
          </a:prstGeom>
        </p:spPr>
        <p:txBody>
          <a:bodyPr vert="horz" lIns="112299" tIns="56150" rIns="112299" bIns="56150" rtlCol="0"/>
          <a:lstStyle>
            <a:lvl1pPr algn="r">
              <a:defRPr sz="1600"/>
            </a:lvl1pPr>
          </a:lstStyle>
          <a:p>
            <a:fld id="{320DD655-51D6-466D-8D72-5C78765FC630}" type="datetimeFigureOut">
              <a:rPr lang="en-US" smtClean="0"/>
              <a:t>3/22/2021</a:t>
            </a:fld>
            <a:endParaRPr lang="en-US"/>
          </a:p>
        </p:txBody>
      </p:sp>
      <p:sp>
        <p:nvSpPr>
          <p:cNvPr id="4" name="Footer Placeholder 3">
            <a:extLst>
              <a:ext uri="{FF2B5EF4-FFF2-40B4-BE49-F238E27FC236}">
                <a16:creationId xmlns:a16="http://schemas.microsoft.com/office/drawing/2014/main" id="{53FA8CCD-D5C0-4680-BEFC-52889AACDB6E}"/>
              </a:ext>
            </a:extLst>
          </p:cNvPr>
          <p:cNvSpPr>
            <a:spLocks noGrp="1"/>
          </p:cNvSpPr>
          <p:nvPr>
            <p:ph type="ftr" sz="quarter" idx="2"/>
          </p:nvPr>
        </p:nvSpPr>
        <p:spPr>
          <a:xfrm>
            <a:off x="2" y="11725038"/>
            <a:ext cx="3169919" cy="619362"/>
          </a:xfrm>
          <a:prstGeom prst="rect">
            <a:avLst/>
          </a:prstGeom>
        </p:spPr>
        <p:txBody>
          <a:bodyPr vert="horz" lIns="112299" tIns="56150" rIns="112299" bIns="56150" rtlCol="0" anchor="b"/>
          <a:lstStyle>
            <a:lvl1pPr algn="l">
              <a:defRPr sz="1600"/>
            </a:lvl1pPr>
          </a:lstStyle>
          <a:p>
            <a:endParaRPr lang="en-US"/>
          </a:p>
        </p:txBody>
      </p:sp>
      <p:sp>
        <p:nvSpPr>
          <p:cNvPr id="5" name="Slide Number Placeholder 4">
            <a:extLst>
              <a:ext uri="{FF2B5EF4-FFF2-40B4-BE49-F238E27FC236}">
                <a16:creationId xmlns:a16="http://schemas.microsoft.com/office/drawing/2014/main" id="{3E50B35B-8976-44A2-B80D-FC8BD07A167F}"/>
              </a:ext>
            </a:extLst>
          </p:cNvPr>
          <p:cNvSpPr>
            <a:spLocks noGrp="1"/>
          </p:cNvSpPr>
          <p:nvPr>
            <p:ph type="sldNum" sz="quarter" idx="3"/>
          </p:nvPr>
        </p:nvSpPr>
        <p:spPr>
          <a:xfrm>
            <a:off x="4143589" y="11725038"/>
            <a:ext cx="3169919" cy="619362"/>
          </a:xfrm>
          <a:prstGeom prst="rect">
            <a:avLst/>
          </a:prstGeom>
        </p:spPr>
        <p:txBody>
          <a:bodyPr vert="horz" lIns="112299" tIns="56150" rIns="112299" bIns="56150" rtlCol="0" anchor="b"/>
          <a:lstStyle>
            <a:lvl1pPr algn="r">
              <a:defRPr sz="1600"/>
            </a:lvl1pPr>
          </a:lstStyle>
          <a:p>
            <a:fld id="{9D34DC6F-9D14-4548-8221-51EE6F5B6657}" type="slidenum">
              <a:rPr lang="en-US" smtClean="0"/>
              <a:t>‹#›</a:t>
            </a:fld>
            <a:endParaRPr lang="en-US"/>
          </a:p>
        </p:txBody>
      </p:sp>
    </p:spTree>
    <p:extLst>
      <p:ext uri="{BB962C8B-B14F-4D97-AF65-F5344CB8AC3E}">
        <p14:creationId xmlns:p14="http://schemas.microsoft.com/office/powerpoint/2010/main" val="12601278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169919" cy="619364"/>
          </a:xfrm>
          <a:prstGeom prst="rect">
            <a:avLst/>
          </a:prstGeom>
        </p:spPr>
        <p:txBody>
          <a:bodyPr vert="horz" lIns="112299" tIns="56150" rIns="112299" bIns="56150" rtlCol="0"/>
          <a:lstStyle>
            <a:lvl1pPr algn="l">
              <a:defRPr sz="1600"/>
            </a:lvl1pPr>
          </a:lstStyle>
          <a:p>
            <a:endParaRPr lang="en-US"/>
          </a:p>
        </p:txBody>
      </p:sp>
      <p:sp>
        <p:nvSpPr>
          <p:cNvPr id="3" name="Date Placeholder 2"/>
          <p:cNvSpPr>
            <a:spLocks noGrp="1"/>
          </p:cNvSpPr>
          <p:nvPr>
            <p:ph type="dt" idx="1"/>
          </p:nvPr>
        </p:nvSpPr>
        <p:spPr>
          <a:xfrm>
            <a:off x="4143589" y="1"/>
            <a:ext cx="3169919" cy="619364"/>
          </a:xfrm>
          <a:prstGeom prst="rect">
            <a:avLst/>
          </a:prstGeom>
        </p:spPr>
        <p:txBody>
          <a:bodyPr vert="horz" lIns="112299" tIns="56150" rIns="112299" bIns="56150" rtlCol="0"/>
          <a:lstStyle>
            <a:lvl1pPr algn="r">
              <a:defRPr sz="1600"/>
            </a:lvl1pPr>
          </a:lstStyle>
          <a:p>
            <a:fld id="{4F9C25BA-F9B0-4418-8CA0-3A9DF1256BA5}" type="datetimeFigureOut">
              <a:rPr lang="en-US" smtClean="0"/>
              <a:t>3/22/2021</a:t>
            </a:fld>
            <a:endParaRPr lang="en-US"/>
          </a:p>
        </p:txBody>
      </p:sp>
      <p:sp>
        <p:nvSpPr>
          <p:cNvPr id="4" name="Slide Image Placeholder 3"/>
          <p:cNvSpPr>
            <a:spLocks noGrp="1" noRot="1" noChangeAspect="1"/>
          </p:cNvSpPr>
          <p:nvPr>
            <p:ph type="sldImg" idx="2"/>
          </p:nvPr>
        </p:nvSpPr>
        <p:spPr>
          <a:xfrm>
            <a:off x="-44450" y="1543050"/>
            <a:ext cx="7404100" cy="4165600"/>
          </a:xfrm>
          <a:prstGeom prst="rect">
            <a:avLst/>
          </a:prstGeom>
          <a:noFill/>
          <a:ln w="12700">
            <a:solidFill>
              <a:prstClr val="black"/>
            </a:solidFill>
          </a:ln>
        </p:spPr>
        <p:txBody>
          <a:bodyPr vert="horz" lIns="112299" tIns="56150" rIns="112299" bIns="56150" rtlCol="0" anchor="ctr"/>
          <a:lstStyle/>
          <a:p>
            <a:endParaRPr lang="en-US"/>
          </a:p>
        </p:txBody>
      </p:sp>
      <p:sp>
        <p:nvSpPr>
          <p:cNvPr id="5" name="Notes Placeholder 4"/>
          <p:cNvSpPr>
            <a:spLocks noGrp="1"/>
          </p:cNvSpPr>
          <p:nvPr>
            <p:ph type="body" sz="quarter" idx="3"/>
          </p:nvPr>
        </p:nvSpPr>
        <p:spPr>
          <a:xfrm>
            <a:off x="731520" y="5940742"/>
            <a:ext cx="5852160" cy="4860608"/>
          </a:xfrm>
          <a:prstGeom prst="rect">
            <a:avLst/>
          </a:prstGeom>
          <a:noFill/>
        </p:spPr>
        <p:txBody>
          <a:bodyPr vert="horz" lIns="0" tIns="0" rIns="0" bIns="0" rtlCol="0">
            <a:noAutofit/>
          </a:bodyPr>
          <a:lstStyle/>
          <a:p>
            <a:pPr marR="0" lvl="0" indent="0" fontAlgn="auto">
              <a:lnSpc>
                <a:spcPct val="95000"/>
              </a:lnSpc>
              <a:spcBef>
                <a:spcPts val="736"/>
              </a:spcBef>
              <a:spcAft>
                <a:spcPts val="0"/>
              </a:spcAft>
              <a:buClrTx/>
              <a:buSzTx/>
              <a:buFont typeface="System Font Regular"/>
              <a:buNone/>
              <a:tabLst/>
            </a:pPr>
            <a:r>
              <a:rPr lang="en-US" dirty="0"/>
              <a:t>Edit Master text styles</a:t>
            </a:r>
          </a:p>
          <a:p>
            <a:pPr marL="449199" marR="0" lvl="1" indent="-224599" fontAlgn="auto">
              <a:lnSpc>
                <a:spcPct val="95000"/>
              </a:lnSpc>
              <a:spcBef>
                <a:spcPts val="736"/>
              </a:spcBef>
              <a:spcAft>
                <a:spcPts val="0"/>
              </a:spcAft>
              <a:buClrTx/>
              <a:buSzPct val="100000"/>
              <a:buFont typeface="Arial" panose="020B0604020202020204" pitchFamily="34" charset="0"/>
              <a:buChar char="•"/>
              <a:tabLst/>
            </a:pPr>
            <a:r>
              <a:rPr lang="en-US" dirty="0"/>
              <a:t>Second level</a:t>
            </a:r>
          </a:p>
          <a:p>
            <a:pPr marL="898397" marR="0" lvl="2" indent="-224599" fontAlgn="auto">
              <a:lnSpc>
                <a:spcPct val="95000"/>
              </a:lnSpc>
              <a:spcBef>
                <a:spcPts val="491"/>
              </a:spcBef>
              <a:spcAft>
                <a:spcPts val="0"/>
              </a:spcAft>
              <a:buClrTx/>
              <a:buSzPct val="120000"/>
              <a:buFont typeface="System Font Regular"/>
              <a:buChar char="-"/>
              <a:tabLst/>
            </a:pPr>
            <a:r>
              <a:rPr lang="en-US" dirty="0"/>
              <a:t>Third level</a:t>
            </a:r>
          </a:p>
          <a:p>
            <a:pPr marL="1347596" marR="0" lvl="3" indent="-224599" fontAlgn="auto">
              <a:lnSpc>
                <a:spcPct val="95000"/>
              </a:lnSpc>
              <a:spcBef>
                <a:spcPts val="491"/>
              </a:spcBef>
              <a:spcAft>
                <a:spcPts val="0"/>
              </a:spcAft>
              <a:buClrTx/>
              <a:buSzPct val="100000"/>
              <a:buFont typeface="System Font Regular"/>
              <a:buChar char="◦"/>
              <a:tabLst/>
            </a:pPr>
            <a:r>
              <a:rPr lang="en-US" dirty="0"/>
              <a:t>Fourth level</a:t>
            </a:r>
          </a:p>
          <a:p>
            <a:pPr marL="1796796" marR="0" lvl="4" indent="-224599" fontAlgn="auto">
              <a:lnSpc>
                <a:spcPct val="95000"/>
              </a:lnSpc>
              <a:spcBef>
                <a:spcPts val="491"/>
              </a:spcBef>
              <a:spcAft>
                <a:spcPts val="0"/>
              </a:spcAft>
              <a:buClrTx/>
              <a:buSzTx/>
              <a:buFont typeface="System Font Regular"/>
              <a:buChar char="•"/>
              <a:tabLst/>
            </a:pPr>
            <a:r>
              <a:rPr lang="en-US" dirty="0"/>
              <a:t>Fifth level</a:t>
            </a:r>
          </a:p>
        </p:txBody>
      </p:sp>
      <p:sp>
        <p:nvSpPr>
          <p:cNvPr id="7" name="Slide Number Placeholder 6"/>
          <p:cNvSpPr>
            <a:spLocks noGrp="1"/>
          </p:cNvSpPr>
          <p:nvPr>
            <p:ph type="sldNum" sz="quarter" idx="5"/>
          </p:nvPr>
        </p:nvSpPr>
        <p:spPr>
          <a:xfrm>
            <a:off x="4143589" y="11725038"/>
            <a:ext cx="3169919" cy="619362"/>
          </a:xfrm>
          <a:prstGeom prst="rect">
            <a:avLst/>
          </a:prstGeom>
        </p:spPr>
        <p:txBody>
          <a:bodyPr vert="horz" lIns="112299" tIns="56150" rIns="112299" bIns="56150" rtlCol="0" anchor="b"/>
          <a:lstStyle>
            <a:lvl1pPr algn="r">
              <a:defRPr sz="1600"/>
            </a:lvl1pPr>
          </a:lstStyle>
          <a:p>
            <a:fld id="{9EDC5964-3162-43B5-B1EC-63C8D166D7D3}" type="slidenum">
              <a:rPr lang="en-US" smtClean="0"/>
              <a:t>‹#›</a:t>
            </a:fld>
            <a:endParaRPr lang="en-US"/>
          </a:p>
        </p:txBody>
      </p:sp>
      <p:sp>
        <p:nvSpPr>
          <p:cNvPr id="6" name="Footer Placeholder 5"/>
          <p:cNvSpPr>
            <a:spLocks noGrp="1"/>
          </p:cNvSpPr>
          <p:nvPr>
            <p:ph type="ftr" sz="quarter" idx="4"/>
          </p:nvPr>
        </p:nvSpPr>
        <p:spPr>
          <a:xfrm>
            <a:off x="2" y="11725038"/>
            <a:ext cx="3169919" cy="619362"/>
          </a:xfrm>
          <a:prstGeom prst="rect">
            <a:avLst/>
          </a:prstGeom>
        </p:spPr>
        <p:txBody>
          <a:bodyPr vert="horz" lIns="112299" tIns="56150" rIns="112299" bIns="56150" rtlCol="0" anchor="b"/>
          <a:lstStyle>
            <a:lvl1pPr algn="l">
              <a:defRPr sz="1600"/>
            </a:lvl1pPr>
          </a:lstStyle>
          <a:p>
            <a:endParaRPr lang="en-US"/>
          </a:p>
        </p:txBody>
      </p:sp>
    </p:spTree>
    <p:extLst>
      <p:ext uri="{BB962C8B-B14F-4D97-AF65-F5344CB8AC3E}">
        <p14:creationId xmlns:p14="http://schemas.microsoft.com/office/powerpoint/2010/main" val="684971693"/>
      </p:ext>
    </p:extLst>
  </p:cSld>
  <p:clrMap bg1="lt1" tx1="dk1" bg2="lt2" tx2="dk2" accent1="accent1" accent2="accent2" accent3="accent3" accent4="accent4" accent5="accent5" accent6="accent6" hlink="hlink" folHlink="folHlink"/>
  <p:notesStyle>
    <a:lvl1pPr marL="0" algn="l" defTabSz="914400" rtl="0" eaLnBrk="1" latinLnBrk="0" hangingPunct="1">
      <a:defRPr lang="en-US" sz="1200" b="0" i="0" kern="1200">
        <a:solidFill>
          <a:schemeClr val="tx1"/>
        </a:solidFill>
        <a:latin typeface="+mn-lt"/>
        <a:ea typeface="+mn-ea"/>
        <a:cs typeface="Oracle Sans" panose="020B0503020204020204" pitchFamily="34" charset="0"/>
      </a:defRPr>
    </a:lvl1pPr>
    <a:lvl2pPr marL="457200" algn="l" defTabSz="914400" rtl="0" eaLnBrk="1" latinLnBrk="0" hangingPunct="1">
      <a:defRPr lang="en-US" sz="1200" b="0" i="0" kern="1200">
        <a:solidFill>
          <a:schemeClr val="tx1"/>
        </a:solidFill>
        <a:latin typeface="+mn-lt"/>
        <a:ea typeface="+mn-ea"/>
        <a:cs typeface="Oracle Sans" panose="020B0503020204020204" pitchFamily="34" charset="0"/>
      </a:defRPr>
    </a:lvl2pPr>
    <a:lvl3pPr marL="914400" algn="l" defTabSz="914400" rtl="0" eaLnBrk="1" latinLnBrk="0" hangingPunct="1">
      <a:defRPr lang="en-US" sz="1100" kern="1200">
        <a:solidFill>
          <a:schemeClr val="tx1"/>
        </a:solidFill>
        <a:latin typeface="Oracle Sans Light" panose="020B0403020204020204" pitchFamily="34" charset="0"/>
        <a:ea typeface="+mn-ea"/>
        <a:cs typeface="Oracle Sans Light" panose="020B0403020204020204" pitchFamily="34" charset="0"/>
      </a:defRPr>
    </a:lvl3pPr>
    <a:lvl4pPr marL="1371600" algn="l" defTabSz="914400" rtl="0" eaLnBrk="1" latinLnBrk="0" hangingPunct="1">
      <a:defRPr lang="en-US" sz="1050" kern="1200">
        <a:solidFill>
          <a:schemeClr val="tx1"/>
        </a:solidFill>
        <a:latin typeface="Oracle Sans Light" panose="020B0403020204020204" pitchFamily="34" charset="0"/>
        <a:ea typeface="+mn-ea"/>
        <a:cs typeface="Oracle Sans Light" panose="020B0403020204020204" pitchFamily="34" charset="0"/>
      </a:defRPr>
    </a:lvl4pPr>
    <a:lvl5pPr marL="1828800" algn="l" defTabSz="914400" rtl="0" eaLnBrk="1" latinLnBrk="0" hangingPunct="1">
      <a:defRPr lang="en-US" sz="1000" kern="1200">
        <a:solidFill>
          <a:schemeClr val="tx1"/>
        </a:solidFill>
        <a:latin typeface="Oracle Sans Light" panose="020B0403020204020204" pitchFamily="34" charset="0"/>
        <a:ea typeface="+mn-ea"/>
        <a:cs typeface="Oracle Sans Light" panose="020B0403020204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jpeg"/><Relationship Id="rId4" Type="http://schemas.openxmlformats.org/officeDocument/2006/relationships/image" Target="../media/image1.emf"/></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22.png"/><Relationship Id="rId1" Type="http://schemas.openxmlformats.org/officeDocument/2006/relationships/slideMaster" Target="../slideMasters/slideMaster1.xml"/><Relationship Id="rId5" Type="http://schemas.openxmlformats.org/officeDocument/2006/relationships/image" Target="../media/image2.jpeg"/><Relationship Id="rId4" Type="http://schemas.openxmlformats.org/officeDocument/2006/relationships/image" Target="../media/image1.emf"/></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Light - Title with Abstract Border">
    <p:spTree>
      <p:nvGrpSpPr>
        <p:cNvPr id="1" name=""/>
        <p:cNvGrpSpPr/>
        <p:nvPr/>
      </p:nvGrpSpPr>
      <p:grpSpPr>
        <a:xfrm>
          <a:off x="0" y="0"/>
          <a:ext cx="0" cy="0"/>
          <a:chOff x="0" y="0"/>
          <a:chExt cx="0" cy="0"/>
        </a:xfrm>
      </p:grpSpPr>
      <p:pic>
        <p:nvPicPr>
          <p:cNvPr id="11" name="Abstract Illustration">
            <a:extLst>
              <a:ext uri="{FF2B5EF4-FFF2-40B4-BE49-F238E27FC236}">
                <a16:creationId xmlns:a16="http://schemas.microsoft.com/office/drawing/2014/main" id="{E5246624-F21C-C74D-A490-03903A0F5104}"/>
              </a:ext>
              <a:ext uri="{C183D7F6-B498-43B3-948B-1728B52AA6E4}">
                <adec:decorative xmlns=""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14" name="OTag">
            <a:extLst>
              <a:ext uri="{FF2B5EF4-FFF2-40B4-BE49-F238E27FC236}">
                <a16:creationId xmlns:a16="http://schemas.microsoft.com/office/drawing/2014/main" id="{4987BBB5-F60C-46AC-ACA7-E632A225DA71}"/>
              </a:ext>
              <a:ext uri="{C183D7F6-B498-43B3-948B-1728B52AA6E4}">
                <adec:decorative xmlns=""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0" name="Oracle Logo" descr="Oracle Logo">
            <a:extLst>
              <a:ext uri="{FF2B5EF4-FFF2-40B4-BE49-F238E27FC236}">
                <a16:creationId xmlns:a16="http://schemas.microsoft.com/office/drawing/2014/main" id="{221EC6FF-8F78-9E44-AD47-BEE824DD0F69}"/>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944949" y="1132368"/>
            <a:ext cx="1524893" cy="320040"/>
          </a:xfrm>
          <a:prstGeom prst="rect">
            <a:avLst/>
          </a:prstGeom>
        </p:spPr>
      </p:pic>
      <p:sp>
        <p:nvSpPr>
          <p:cNvPr id="26" name="Title">
            <a:extLst>
              <a:ext uri="{FF2B5EF4-FFF2-40B4-BE49-F238E27FC236}">
                <a16:creationId xmlns:a16="http://schemas.microsoft.com/office/drawing/2014/main" id="{2E021ED4-814D-9648-831F-EDE24ED2D4F8}"/>
              </a:ext>
            </a:extLst>
          </p:cNvPr>
          <p:cNvSpPr>
            <a:spLocks noGrp="1"/>
          </p:cNvSpPr>
          <p:nvPr userDrawn="1">
            <p:ph type="ctrTitle" hasCustomPrompt="1"/>
          </p:nvPr>
        </p:nvSpPr>
        <p:spPr>
          <a:xfrm>
            <a:off x="1018030" y="2459230"/>
            <a:ext cx="10158984" cy="1025922"/>
          </a:xfrm>
        </p:spPr>
        <p:txBody>
          <a:bodyPr wrap="square" anchor="b">
            <a:noAutofit/>
          </a:bodyPr>
          <a:lstStyle>
            <a:lvl1pPr algn="l">
              <a:lnSpc>
                <a:spcPts val="4000"/>
              </a:lnSpc>
              <a:defRPr sz="4000" b="0">
                <a:solidFill>
                  <a:schemeClr val="tx1"/>
                </a:solidFill>
                <a:latin typeface="+mj-lt"/>
              </a:defRPr>
            </a:lvl1pPr>
          </a:lstStyle>
          <a:p>
            <a:r>
              <a:rPr lang="en-US" dirty="0"/>
              <a:t>Title goes here (up to two lines) </a:t>
            </a:r>
            <a:br>
              <a:rPr lang="en-US" dirty="0"/>
            </a:br>
            <a:r>
              <a:rPr lang="en-US" dirty="0"/>
              <a:t>Georgia Regular 40pt</a:t>
            </a:r>
          </a:p>
        </p:txBody>
      </p:sp>
      <p:sp>
        <p:nvSpPr>
          <p:cNvPr id="27" name="Subhead">
            <a:extLst>
              <a:ext uri="{FF2B5EF4-FFF2-40B4-BE49-F238E27FC236}">
                <a16:creationId xmlns:a16="http://schemas.microsoft.com/office/drawing/2014/main" id="{12EB3548-39AB-5846-A4F6-A7D8515AEE59}"/>
              </a:ext>
            </a:extLst>
          </p:cNvPr>
          <p:cNvSpPr>
            <a:spLocks noGrp="1"/>
          </p:cNvSpPr>
          <p:nvPr userDrawn="1">
            <p:ph type="body" sz="quarter" idx="33" hasCustomPrompt="1"/>
          </p:nvPr>
        </p:nvSpPr>
        <p:spPr>
          <a:xfrm>
            <a:off x="1018030" y="3526641"/>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AE562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cxnSp>
        <p:nvCxnSpPr>
          <p:cNvPr id="18" name="Accent Mark">
            <a:extLst>
              <a:ext uri="{FF2B5EF4-FFF2-40B4-BE49-F238E27FC236}">
                <a16:creationId xmlns:a16="http://schemas.microsoft.com/office/drawing/2014/main" id="{60D74A94-ECB7-4F26-82F5-3CEB5746D703}"/>
              </a:ext>
              <a:ext uri="{C183D7F6-B498-43B3-948B-1728B52AA6E4}">
                <adec:decorative xmlns="" xmlns:adec="http://schemas.microsoft.com/office/drawing/2017/decorative" val="1"/>
              </a:ext>
            </a:extLst>
          </p:cNvPr>
          <p:cNvCxnSpPr>
            <a:cxnSpLocks/>
          </p:cNvCxnSpPr>
          <p:nvPr userDrawn="1"/>
        </p:nvCxnSpPr>
        <p:spPr>
          <a:xfrm flipH="1">
            <a:off x="1031620" y="4080104"/>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5" name="Text Field">
            <a:extLst>
              <a:ext uri="{FF2B5EF4-FFF2-40B4-BE49-F238E27FC236}">
                <a16:creationId xmlns:a16="http://schemas.microsoft.com/office/drawing/2014/main" id="{5EDA7B8D-9195-5945-993F-1344630DF996}"/>
              </a:ext>
            </a:extLst>
          </p:cNvPr>
          <p:cNvSpPr>
            <a:spLocks noGrp="1"/>
          </p:cNvSpPr>
          <p:nvPr userDrawn="1">
            <p:ph type="body" sz="quarter" idx="35" hasCustomPrompt="1"/>
          </p:nvPr>
        </p:nvSpPr>
        <p:spPr>
          <a:xfrm>
            <a:off x="1018030" y="4335713"/>
            <a:ext cx="5077970" cy="266291"/>
          </a:xfrm>
          <a:prstGeom prst="rect">
            <a:avLst/>
          </a:prstGeom>
          <a:noFill/>
        </p:spPr>
        <p:txBody>
          <a:bodyPr>
            <a:noAutofit/>
          </a:bodyPr>
          <a:lstStyle>
            <a:lvl1pPr>
              <a:defRPr b="1"/>
            </a:lvl1pPr>
          </a:lstStyle>
          <a:p>
            <a:pPr lvl="0"/>
            <a:r>
              <a:rPr lang="en-US" dirty="0"/>
              <a:t>Name</a:t>
            </a:r>
          </a:p>
        </p:txBody>
      </p:sp>
      <p:sp>
        <p:nvSpPr>
          <p:cNvPr id="4" name="Text Field 2">
            <a:extLst>
              <a:ext uri="{FF2B5EF4-FFF2-40B4-BE49-F238E27FC236}">
                <a16:creationId xmlns:a16="http://schemas.microsoft.com/office/drawing/2014/main" id="{7F29C372-9BB3-B540-BC47-46BD6E59417E}"/>
              </a:ext>
            </a:extLst>
          </p:cNvPr>
          <p:cNvSpPr>
            <a:spLocks noGrp="1"/>
          </p:cNvSpPr>
          <p:nvPr userDrawn="1">
            <p:ph type="body" sz="quarter" idx="34" hasCustomPrompt="1"/>
          </p:nvPr>
        </p:nvSpPr>
        <p:spPr>
          <a:xfrm>
            <a:off x="1018030" y="467330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Tree>
    <p:extLst>
      <p:ext uri="{BB962C8B-B14F-4D97-AF65-F5344CB8AC3E}">
        <p14:creationId xmlns:p14="http://schemas.microsoft.com/office/powerpoint/2010/main" val="335831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ark - Remote Speaker">
    <p:spTree>
      <p:nvGrpSpPr>
        <p:cNvPr id="1" name=""/>
        <p:cNvGrpSpPr/>
        <p:nvPr/>
      </p:nvGrpSpPr>
      <p:grpSpPr>
        <a:xfrm>
          <a:off x="0" y="0"/>
          <a:ext cx="0" cy="0"/>
          <a:chOff x="0" y="0"/>
          <a:chExt cx="0" cy="0"/>
        </a:xfrm>
      </p:grpSpPr>
      <p:pic>
        <p:nvPicPr>
          <p:cNvPr id="9" name="Data Texture Image">
            <a:extLst>
              <a:ext uri="{FF2B5EF4-FFF2-40B4-BE49-F238E27FC236}">
                <a16:creationId xmlns:a16="http://schemas.microsoft.com/office/drawing/2014/main" id="{E26EC3C8-1E8A-43CD-9CC5-3445436458CA}"/>
              </a:ext>
              <a:ext uri="{C183D7F6-B498-43B3-948B-1728B52AA6E4}">
                <adec:decorative xmlns="" xmlns:adec="http://schemas.microsoft.com/office/drawing/2017/decorative" val="1"/>
              </a:ext>
            </a:extLst>
          </p:cNvPr>
          <p:cNvPicPr>
            <a:picLocks noChangeAspect="1"/>
          </p:cNvPicPr>
          <p:nvPr userDrawn="1"/>
        </p:nvPicPr>
        <p:blipFill rotWithShape="1">
          <a:blip r:embed="rId2" cstate="email">
            <a:alphaModFix amt="20000"/>
            <a:extLst>
              <a:ext uri="{28A0092B-C50C-407E-A947-70E740481C1C}">
                <a14:useLocalDpi xmlns:a14="http://schemas.microsoft.com/office/drawing/2010/main" val="0"/>
              </a:ext>
            </a:extLst>
          </a:blip>
          <a:srcRect r="60000"/>
          <a:stretch/>
        </p:blipFill>
        <p:spPr bwMode="invGray">
          <a:xfrm>
            <a:off x="0" y="0"/>
            <a:ext cx="4876800" cy="6858000"/>
          </a:xfrm>
          <a:prstGeom prst="rect">
            <a:avLst/>
          </a:prstGeom>
        </p:spPr>
      </p:pic>
      <p:pic>
        <p:nvPicPr>
          <p:cNvPr id="11" name="Abstract Pattern Strip">
            <a:extLst>
              <a:ext uri="{FF2B5EF4-FFF2-40B4-BE49-F238E27FC236}">
                <a16:creationId xmlns:a16="http://schemas.microsoft.com/office/drawing/2014/main" id="{A72A4E24-9A0C-4F02-9C88-69D737E41894}"/>
              </a:ext>
              <a:ext uri="{C183D7F6-B498-43B3-948B-1728B52AA6E4}">
                <adec:decorative xmlns=""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20" name="Title">
            <a:extLst>
              <a:ext uri="{FF2B5EF4-FFF2-40B4-BE49-F238E27FC236}">
                <a16:creationId xmlns:a16="http://schemas.microsoft.com/office/drawing/2014/main" id="{D94542D5-A1D6-E542-963D-B72B60EDE019}"/>
              </a:ext>
            </a:extLst>
          </p:cNvPr>
          <p:cNvSpPr>
            <a:spLocks noGrp="1"/>
          </p:cNvSpPr>
          <p:nvPr>
            <p:ph type="title" hasCustomPrompt="1"/>
          </p:nvPr>
        </p:nvSpPr>
        <p:spPr>
          <a:xfrm>
            <a:off x="5126736" y="2351724"/>
            <a:ext cx="6297167"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Add title here. Also remove/replace placeholder image as needed.</a:t>
            </a:r>
          </a:p>
        </p:txBody>
      </p:sp>
      <p:cxnSp>
        <p:nvCxnSpPr>
          <p:cNvPr id="17" name="Accent Mark">
            <a:extLst>
              <a:ext uri="{FF2B5EF4-FFF2-40B4-BE49-F238E27FC236}">
                <a16:creationId xmlns:a16="http://schemas.microsoft.com/office/drawing/2014/main" id="{B9A28B0D-33C5-45FC-856B-9D1B7CAA4BFC}"/>
              </a:ext>
              <a:ext uri="{C183D7F6-B498-43B3-948B-1728B52AA6E4}">
                <adec:decorative xmlns="" xmlns:adec="http://schemas.microsoft.com/office/drawing/2017/decorative" val="1"/>
              </a:ext>
            </a:extLst>
          </p:cNvPr>
          <p:cNvCxnSpPr>
            <a:cxnSpLocks/>
          </p:cNvCxnSpPr>
          <p:nvPr userDrawn="1"/>
        </p:nvCxnSpPr>
        <p:spPr>
          <a:xfrm flipH="1">
            <a:off x="5126736" y="3408202"/>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21" name="Text Field">
            <a:extLst>
              <a:ext uri="{FF2B5EF4-FFF2-40B4-BE49-F238E27FC236}">
                <a16:creationId xmlns:a16="http://schemas.microsoft.com/office/drawing/2014/main" id="{517ED098-6976-5549-9CFB-EE89734AF8D4}"/>
              </a:ext>
            </a:extLst>
          </p:cNvPr>
          <p:cNvSpPr>
            <a:spLocks noGrp="1"/>
          </p:cNvSpPr>
          <p:nvPr>
            <p:ph type="body" sz="quarter" idx="16" hasCustomPrompt="1"/>
          </p:nvPr>
        </p:nvSpPr>
        <p:spPr>
          <a:xfrm>
            <a:off x="5126736" y="3662156"/>
            <a:ext cx="6297168" cy="1132486"/>
          </a:xfrm>
          <a:prstGeom prst="rect">
            <a:avLst/>
          </a:prstGeom>
        </p:spPr>
        <p:txBody>
          <a:bodyPr lIns="0" tIns="0" rIns="0" bIns="0">
            <a:normAutofit/>
          </a:bodyPr>
          <a:lstStyle>
            <a:lvl1pPr>
              <a:defRPr sz="2000"/>
            </a:lvl1pPr>
          </a:lstStyle>
          <a:p>
            <a:pPr lvl="0"/>
            <a:r>
              <a:rPr lang="en-US" dirty="0"/>
              <a:t>Title</a:t>
            </a:r>
          </a:p>
          <a:p>
            <a:pPr lvl="0"/>
            <a:r>
              <a:rPr lang="en-US" dirty="0"/>
              <a:t>Company</a:t>
            </a:r>
          </a:p>
          <a:p>
            <a:pPr lvl="0"/>
            <a:r>
              <a:rPr lang="en-US" dirty="0"/>
              <a:t>Date</a:t>
            </a:r>
          </a:p>
        </p:txBody>
      </p:sp>
      <p:sp>
        <p:nvSpPr>
          <p:cNvPr id="6" name="Slide Number">
            <a:extLst>
              <a:ext uri="{FF2B5EF4-FFF2-40B4-BE49-F238E27FC236}">
                <a16:creationId xmlns:a16="http://schemas.microsoft.com/office/drawing/2014/main" id="{B3B74EF8-C058-4095-A81D-CEC96AECC1D3}"/>
              </a:ext>
            </a:extLst>
          </p:cNvPr>
          <p:cNvSpPr>
            <a:spLocks noGrp="1"/>
          </p:cNvSpPr>
          <p:nvPr>
            <p:ph type="sldNum" sz="quarter" idx="19"/>
          </p:nvPr>
        </p:nvSpPr>
        <p:spPr/>
        <p:txBody>
          <a:bodyPr/>
          <a:lstStyle/>
          <a:p>
            <a:fld id="{345D60D9-5372-5F40-9443-0F9AE5BDC3C8}" type="slidenum">
              <a:rPr lang="en-US" smtClean="0"/>
              <a:pPr/>
              <a:t>‹#›</a:t>
            </a:fld>
            <a:endParaRPr lang="en-US" dirty="0"/>
          </a:p>
        </p:txBody>
      </p:sp>
      <p:sp>
        <p:nvSpPr>
          <p:cNvPr id="5" name="Footer">
            <a:extLst>
              <a:ext uri="{FF2B5EF4-FFF2-40B4-BE49-F238E27FC236}">
                <a16:creationId xmlns:a16="http://schemas.microsoft.com/office/drawing/2014/main" id="{BE5E9E95-1036-471A-96CF-B7D5FE282FCE}"/>
              </a:ext>
            </a:extLst>
          </p:cNvPr>
          <p:cNvSpPr>
            <a:spLocks noGrp="1"/>
          </p:cNvSpPr>
          <p:nvPr>
            <p:ph type="ftr" sz="quarter" idx="18"/>
          </p:nvPr>
        </p:nvSpPr>
        <p:spPr/>
        <p:txBody>
          <a:body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8010DE74-E2DA-4AC8-9606-B0A60A71D99B}"/>
              </a:ext>
            </a:extLst>
          </p:cNvPr>
          <p:cNvSpPr>
            <a:spLocks noGrp="1"/>
          </p:cNvSpPr>
          <p:nvPr>
            <p:ph type="dt" sz="half" idx="17"/>
          </p:nvPr>
        </p:nvSpPr>
        <p:spPr/>
        <p:txBody>
          <a:bodyPr/>
          <a:lstStyle/>
          <a:p>
            <a:r>
              <a:rPr lang="en-US"/>
              <a:t>[Date]</a:t>
            </a:r>
            <a:endParaRPr lang="en-US" dirty="0"/>
          </a:p>
        </p:txBody>
      </p:sp>
      <p:pic>
        <p:nvPicPr>
          <p:cNvPr id="10" name="OTag">
            <a:extLst>
              <a:ext uri="{FF2B5EF4-FFF2-40B4-BE49-F238E27FC236}">
                <a16:creationId xmlns:a16="http://schemas.microsoft.com/office/drawing/2014/main" id="{3AA2A5D2-AD0A-4DBD-927A-96DC377BC49B}"/>
              </a:ext>
              <a:ext uri="{C183D7F6-B498-43B3-948B-1728B52AA6E4}">
                <adec:decorative xmlns=""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Tree>
    <p:extLst>
      <p:ext uri="{BB962C8B-B14F-4D97-AF65-F5344CB8AC3E}">
        <p14:creationId xmlns:p14="http://schemas.microsoft.com/office/powerpoint/2010/main" val="33588545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ght - Numbered Outline">
    <p:spTree>
      <p:nvGrpSpPr>
        <p:cNvPr id="1" name=""/>
        <p:cNvGrpSpPr/>
        <p:nvPr/>
      </p:nvGrpSpPr>
      <p:grpSpPr>
        <a:xfrm>
          <a:off x="0" y="0"/>
          <a:ext cx="0" cy="0"/>
          <a:chOff x="0" y="0"/>
          <a:chExt cx="0" cy="0"/>
        </a:xfrm>
      </p:grpSpPr>
      <p:pic>
        <p:nvPicPr>
          <p:cNvPr id="21" name="Cloud">
            <a:extLst>
              <a:ext uri="{FF2B5EF4-FFF2-40B4-BE49-F238E27FC236}">
                <a16:creationId xmlns:a16="http://schemas.microsoft.com/office/drawing/2014/main" id="{B9D94F4A-D0AE-411E-9303-E56AFB72BE84}"/>
              </a:ext>
              <a:ext uri="{C183D7F6-B498-43B3-948B-1728B52AA6E4}">
                <adec:decorative xmlns=""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7927" b="29367"/>
          <a:stretch/>
        </p:blipFill>
        <p:spPr>
          <a:xfrm>
            <a:off x="5552282" y="4393976"/>
            <a:ext cx="6133750" cy="1713138"/>
          </a:xfrm>
          <a:prstGeom prst="rect">
            <a:avLst/>
          </a:prstGeom>
        </p:spPr>
      </p:pic>
      <p:sp>
        <p:nvSpPr>
          <p:cNvPr id="4" name="Title">
            <a:extLst>
              <a:ext uri="{FF2B5EF4-FFF2-40B4-BE49-F238E27FC236}">
                <a16:creationId xmlns:a16="http://schemas.microsoft.com/office/drawing/2014/main" id="{3B7A3120-AB01-4329-8201-BBB98336166F}"/>
              </a:ext>
            </a:extLst>
          </p:cNvPr>
          <p:cNvSpPr>
            <a:spLocks noGrp="1"/>
          </p:cNvSpPr>
          <p:nvPr>
            <p:ph type="title" hasCustomPrompt="1"/>
          </p:nvPr>
        </p:nvSpPr>
        <p:spPr/>
        <p:txBody>
          <a:bodyPr/>
          <a:lstStyle>
            <a:lvl1pPr>
              <a:defRPr/>
            </a:lvl1pPr>
          </a:lstStyle>
          <a:p>
            <a:r>
              <a:rPr lang="en-US" dirty="0"/>
              <a:t>Title</a:t>
            </a:r>
          </a:p>
        </p:txBody>
      </p:sp>
      <p:sp>
        <p:nvSpPr>
          <p:cNvPr id="13" name="Number 1">
            <a:extLst>
              <a:ext uri="{FF2B5EF4-FFF2-40B4-BE49-F238E27FC236}">
                <a16:creationId xmlns:a16="http://schemas.microsoft.com/office/drawing/2014/main" id="{85B432C7-6194-C04D-8607-A1DFBA3219E4}"/>
              </a:ext>
            </a:extLst>
          </p:cNvPr>
          <p:cNvSpPr>
            <a:spLocks noGrp="1"/>
          </p:cNvSpPr>
          <p:nvPr>
            <p:ph type="body" sz="quarter" idx="10" hasCustomPrompt="1"/>
          </p:nvPr>
        </p:nvSpPr>
        <p:spPr>
          <a:xfrm>
            <a:off x="768095" y="1833748"/>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3" name="Text Field 1">
            <a:extLst>
              <a:ext uri="{FF2B5EF4-FFF2-40B4-BE49-F238E27FC236}">
                <a16:creationId xmlns:a16="http://schemas.microsoft.com/office/drawing/2014/main" id="{FD86EFD9-8225-47A7-9DFF-A350F67E94AA}"/>
              </a:ext>
            </a:extLst>
          </p:cNvPr>
          <p:cNvSpPr>
            <a:spLocks noGrp="1"/>
          </p:cNvSpPr>
          <p:nvPr>
            <p:ph type="body" idx="1"/>
          </p:nvPr>
        </p:nvSpPr>
        <p:spPr>
          <a:xfrm>
            <a:off x="1371411" y="1797991"/>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5" name="Number 2">
            <a:extLst>
              <a:ext uri="{FF2B5EF4-FFF2-40B4-BE49-F238E27FC236}">
                <a16:creationId xmlns:a16="http://schemas.microsoft.com/office/drawing/2014/main" id="{06493D53-065B-674D-B762-76404273F0D9}"/>
              </a:ext>
            </a:extLst>
          </p:cNvPr>
          <p:cNvSpPr>
            <a:spLocks noGrp="1"/>
          </p:cNvSpPr>
          <p:nvPr>
            <p:ph type="body" sz="quarter" idx="11" hasCustomPrompt="1"/>
          </p:nvPr>
        </p:nvSpPr>
        <p:spPr>
          <a:xfrm>
            <a:off x="768095" y="234583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19" name="Text Field 2">
            <a:extLst>
              <a:ext uri="{FF2B5EF4-FFF2-40B4-BE49-F238E27FC236}">
                <a16:creationId xmlns:a16="http://schemas.microsoft.com/office/drawing/2014/main" id="{53E966DA-E5B9-074E-B0AA-F5451AF51BAE}"/>
              </a:ext>
            </a:extLst>
          </p:cNvPr>
          <p:cNvSpPr>
            <a:spLocks noGrp="1"/>
          </p:cNvSpPr>
          <p:nvPr>
            <p:ph type="body" idx="16"/>
          </p:nvPr>
        </p:nvSpPr>
        <p:spPr>
          <a:xfrm>
            <a:off x="1371411" y="2317188"/>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6" name="Number 3">
            <a:extLst>
              <a:ext uri="{FF2B5EF4-FFF2-40B4-BE49-F238E27FC236}">
                <a16:creationId xmlns:a16="http://schemas.microsoft.com/office/drawing/2014/main" id="{DD2FB6D0-D95C-6242-A795-CCD93D8A20FE}"/>
              </a:ext>
            </a:extLst>
          </p:cNvPr>
          <p:cNvSpPr>
            <a:spLocks noGrp="1"/>
          </p:cNvSpPr>
          <p:nvPr>
            <p:ph type="body" sz="quarter" idx="12" hasCustomPrompt="1"/>
          </p:nvPr>
        </p:nvSpPr>
        <p:spPr>
          <a:xfrm>
            <a:off x="768095" y="2865008"/>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20" name="Text Field 3">
            <a:extLst>
              <a:ext uri="{FF2B5EF4-FFF2-40B4-BE49-F238E27FC236}">
                <a16:creationId xmlns:a16="http://schemas.microsoft.com/office/drawing/2014/main" id="{35FDD008-E0E6-4746-AB5B-78D012E92B2E}"/>
              </a:ext>
            </a:extLst>
          </p:cNvPr>
          <p:cNvSpPr>
            <a:spLocks noGrp="1"/>
          </p:cNvSpPr>
          <p:nvPr>
            <p:ph type="body" idx="17"/>
          </p:nvPr>
        </p:nvSpPr>
        <p:spPr>
          <a:xfrm>
            <a:off x="1371411" y="2836385"/>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7" name="Number 4">
            <a:extLst>
              <a:ext uri="{FF2B5EF4-FFF2-40B4-BE49-F238E27FC236}">
                <a16:creationId xmlns:a16="http://schemas.microsoft.com/office/drawing/2014/main" id="{D25DA43B-4E3A-394F-B8B3-16A0A25D880E}"/>
              </a:ext>
            </a:extLst>
          </p:cNvPr>
          <p:cNvSpPr>
            <a:spLocks noGrp="1"/>
          </p:cNvSpPr>
          <p:nvPr>
            <p:ph type="body" sz="quarter" idx="13" hasCustomPrompt="1"/>
          </p:nvPr>
        </p:nvSpPr>
        <p:spPr>
          <a:xfrm>
            <a:off x="768095" y="3384182"/>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22" name="Text Field 4">
            <a:extLst>
              <a:ext uri="{FF2B5EF4-FFF2-40B4-BE49-F238E27FC236}">
                <a16:creationId xmlns:a16="http://schemas.microsoft.com/office/drawing/2014/main" id="{A5DE72B7-8353-7C47-A8C2-69DED713D179}"/>
              </a:ext>
            </a:extLst>
          </p:cNvPr>
          <p:cNvSpPr>
            <a:spLocks noGrp="1"/>
          </p:cNvSpPr>
          <p:nvPr>
            <p:ph type="body" idx="18"/>
          </p:nvPr>
        </p:nvSpPr>
        <p:spPr>
          <a:xfrm>
            <a:off x="1371411" y="3355582"/>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8" name="Number 5">
            <a:extLst>
              <a:ext uri="{FF2B5EF4-FFF2-40B4-BE49-F238E27FC236}">
                <a16:creationId xmlns:a16="http://schemas.microsoft.com/office/drawing/2014/main" id="{0EC907BF-0F79-AE40-A0E1-10EDEEBBAE51}"/>
              </a:ext>
            </a:extLst>
          </p:cNvPr>
          <p:cNvSpPr>
            <a:spLocks noGrp="1"/>
          </p:cNvSpPr>
          <p:nvPr>
            <p:ph type="body" sz="quarter" idx="14" hasCustomPrompt="1"/>
          </p:nvPr>
        </p:nvSpPr>
        <p:spPr>
          <a:xfrm>
            <a:off x="768095" y="390335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23" name="Text Field 5">
            <a:extLst>
              <a:ext uri="{FF2B5EF4-FFF2-40B4-BE49-F238E27FC236}">
                <a16:creationId xmlns:a16="http://schemas.microsoft.com/office/drawing/2014/main" id="{6D1BD307-5E4B-9647-A402-54CF30BEC3C6}"/>
              </a:ext>
            </a:extLst>
          </p:cNvPr>
          <p:cNvSpPr>
            <a:spLocks noGrp="1"/>
          </p:cNvSpPr>
          <p:nvPr>
            <p:ph type="body" idx="19"/>
          </p:nvPr>
        </p:nvSpPr>
        <p:spPr>
          <a:xfrm>
            <a:off x="1371411" y="3874779"/>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27" name="Slide Number">
            <a:extLst>
              <a:ext uri="{FF2B5EF4-FFF2-40B4-BE49-F238E27FC236}">
                <a16:creationId xmlns:a16="http://schemas.microsoft.com/office/drawing/2014/main" id="{ADC3B97F-4317-2244-A893-1F690DBA4FE4}"/>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25" name="Footer">
            <a:extLst>
              <a:ext uri="{FF2B5EF4-FFF2-40B4-BE49-F238E27FC236}">
                <a16:creationId xmlns:a16="http://schemas.microsoft.com/office/drawing/2014/main" id="{5C832301-2AE4-1245-BF5A-702B011155AF}"/>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5" name="Date">
            <a:extLst>
              <a:ext uri="{FF2B5EF4-FFF2-40B4-BE49-F238E27FC236}">
                <a16:creationId xmlns:a16="http://schemas.microsoft.com/office/drawing/2014/main" id="{B2AA63D4-B866-431A-A0C7-C492B68FD181}"/>
              </a:ext>
            </a:extLst>
          </p:cNvPr>
          <p:cNvSpPr>
            <a:spLocks noGrp="1"/>
          </p:cNvSpPr>
          <p:nvPr>
            <p:ph type="dt" sz="half" idx="20"/>
          </p:nvPr>
        </p:nvSpPr>
        <p:spPr/>
        <p:txBody>
          <a:bodyPr/>
          <a:lstStyle/>
          <a:p>
            <a:r>
              <a:rPr lang="en-US"/>
              <a:t>[Date]</a:t>
            </a:r>
            <a:endParaRPr lang="en-US" dirty="0"/>
          </a:p>
        </p:txBody>
      </p:sp>
    </p:spTree>
    <p:extLst>
      <p:ext uri="{BB962C8B-B14F-4D97-AF65-F5344CB8AC3E}">
        <p14:creationId xmlns:p14="http://schemas.microsoft.com/office/powerpoint/2010/main" val="2168543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ark - Numbered Outline">
    <p:bg>
      <p:bgRef idx="1001">
        <a:schemeClr val="bg1"/>
      </p:bgRef>
    </p:bg>
    <p:spTree>
      <p:nvGrpSpPr>
        <p:cNvPr id="1" name=""/>
        <p:cNvGrpSpPr/>
        <p:nvPr/>
      </p:nvGrpSpPr>
      <p:grpSpPr>
        <a:xfrm>
          <a:off x="0" y="0"/>
          <a:ext cx="0" cy="0"/>
          <a:chOff x="0" y="0"/>
          <a:chExt cx="0" cy="0"/>
        </a:xfrm>
      </p:grpSpPr>
      <p:pic>
        <p:nvPicPr>
          <p:cNvPr id="24" name="Cloud">
            <a:extLst>
              <a:ext uri="{FF2B5EF4-FFF2-40B4-BE49-F238E27FC236}">
                <a16:creationId xmlns:a16="http://schemas.microsoft.com/office/drawing/2014/main" id="{13B9A18E-C070-42F0-9CB4-20F3B75A1844}"/>
              </a:ext>
              <a:ext uri="{C183D7F6-B498-43B3-948B-1728B52AA6E4}">
                <adec:decorative xmlns=""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2" b="23141"/>
          <a:stretch/>
        </p:blipFill>
        <p:spPr bwMode="invGray">
          <a:xfrm>
            <a:off x="5552282" y="4494368"/>
            <a:ext cx="6133750" cy="1612745"/>
          </a:xfrm>
          <a:prstGeom prst="rect">
            <a:avLst/>
          </a:prstGeom>
        </p:spPr>
      </p:pic>
      <p:sp>
        <p:nvSpPr>
          <p:cNvPr id="4" name="Title">
            <a:extLst>
              <a:ext uri="{FF2B5EF4-FFF2-40B4-BE49-F238E27FC236}">
                <a16:creationId xmlns:a16="http://schemas.microsoft.com/office/drawing/2014/main" id="{3B7A3120-AB01-4329-8201-BBB98336166F}"/>
              </a:ext>
            </a:extLst>
          </p:cNvPr>
          <p:cNvSpPr>
            <a:spLocks noGrp="1"/>
          </p:cNvSpPr>
          <p:nvPr>
            <p:ph type="title" hasCustomPrompt="1"/>
          </p:nvPr>
        </p:nvSpPr>
        <p:spPr/>
        <p:txBody>
          <a:bodyPr/>
          <a:lstStyle>
            <a:lvl1pPr>
              <a:defRPr/>
            </a:lvl1pPr>
          </a:lstStyle>
          <a:p>
            <a:r>
              <a:rPr lang="en-US" dirty="0"/>
              <a:t>Title</a:t>
            </a:r>
          </a:p>
        </p:txBody>
      </p:sp>
      <p:sp>
        <p:nvSpPr>
          <p:cNvPr id="13" name="Number 1">
            <a:extLst>
              <a:ext uri="{FF2B5EF4-FFF2-40B4-BE49-F238E27FC236}">
                <a16:creationId xmlns:a16="http://schemas.microsoft.com/office/drawing/2014/main" id="{85B432C7-6194-C04D-8607-A1DFBA3219E4}"/>
              </a:ext>
            </a:extLst>
          </p:cNvPr>
          <p:cNvSpPr>
            <a:spLocks noGrp="1"/>
          </p:cNvSpPr>
          <p:nvPr>
            <p:ph type="body" sz="quarter" idx="10" hasCustomPrompt="1"/>
          </p:nvPr>
        </p:nvSpPr>
        <p:spPr>
          <a:xfrm>
            <a:off x="768095" y="1826660"/>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3" name="Text Field 1">
            <a:extLst>
              <a:ext uri="{FF2B5EF4-FFF2-40B4-BE49-F238E27FC236}">
                <a16:creationId xmlns:a16="http://schemas.microsoft.com/office/drawing/2014/main" id="{FD86EFD9-8225-47A7-9DFF-A350F67E94AA}"/>
              </a:ext>
            </a:extLst>
          </p:cNvPr>
          <p:cNvSpPr>
            <a:spLocks noGrp="1"/>
          </p:cNvSpPr>
          <p:nvPr>
            <p:ph type="body" idx="1"/>
          </p:nvPr>
        </p:nvSpPr>
        <p:spPr>
          <a:xfrm>
            <a:off x="1371411" y="1797991"/>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5" name="Number 2">
            <a:extLst>
              <a:ext uri="{FF2B5EF4-FFF2-40B4-BE49-F238E27FC236}">
                <a16:creationId xmlns:a16="http://schemas.microsoft.com/office/drawing/2014/main" id="{06493D53-065B-674D-B762-76404273F0D9}"/>
              </a:ext>
            </a:extLst>
          </p:cNvPr>
          <p:cNvSpPr>
            <a:spLocks noGrp="1"/>
          </p:cNvSpPr>
          <p:nvPr>
            <p:ph type="body" sz="quarter" idx="11" hasCustomPrompt="1"/>
          </p:nvPr>
        </p:nvSpPr>
        <p:spPr>
          <a:xfrm>
            <a:off x="768095" y="234583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19" name="Text Field 2">
            <a:extLst>
              <a:ext uri="{FF2B5EF4-FFF2-40B4-BE49-F238E27FC236}">
                <a16:creationId xmlns:a16="http://schemas.microsoft.com/office/drawing/2014/main" id="{53E966DA-E5B9-074E-B0AA-F5451AF51BAE}"/>
              </a:ext>
            </a:extLst>
          </p:cNvPr>
          <p:cNvSpPr>
            <a:spLocks noGrp="1"/>
          </p:cNvSpPr>
          <p:nvPr>
            <p:ph type="body" idx="16"/>
          </p:nvPr>
        </p:nvSpPr>
        <p:spPr>
          <a:xfrm>
            <a:off x="1371411" y="2317188"/>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6" name="Number 3">
            <a:extLst>
              <a:ext uri="{FF2B5EF4-FFF2-40B4-BE49-F238E27FC236}">
                <a16:creationId xmlns:a16="http://schemas.microsoft.com/office/drawing/2014/main" id="{DD2FB6D0-D95C-6242-A795-CCD93D8A20FE}"/>
              </a:ext>
            </a:extLst>
          </p:cNvPr>
          <p:cNvSpPr>
            <a:spLocks noGrp="1"/>
          </p:cNvSpPr>
          <p:nvPr>
            <p:ph type="body" sz="quarter" idx="12" hasCustomPrompt="1"/>
          </p:nvPr>
        </p:nvSpPr>
        <p:spPr>
          <a:xfrm>
            <a:off x="768095" y="2865008"/>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20" name="Text Field 3">
            <a:extLst>
              <a:ext uri="{FF2B5EF4-FFF2-40B4-BE49-F238E27FC236}">
                <a16:creationId xmlns:a16="http://schemas.microsoft.com/office/drawing/2014/main" id="{35FDD008-E0E6-4746-AB5B-78D012E92B2E}"/>
              </a:ext>
            </a:extLst>
          </p:cNvPr>
          <p:cNvSpPr>
            <a:spLocks noGrp="1"/>
          </p:cNvSpPr>
          <p:nvPr>
            <p:ph type="body" idx="17"/>
          </p:nvPr>
        </p:nvSpPr>
        <p:spPr>
          <a:xfrm>
            <a:off x="1371411" y="2836385"/>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7" name="Number 4">
            <a:extLst>
              <a:ext uri="{FF2B5EF4-FFF2-40B4-BE49-F238E27FC236}">
                <a16:creationId xmlns:a16="http://schemas.microsoft.com/office/drawing/2014/main" id="{D25DA43B-4E3A-394F-B8B3-16A0A25D880E}"/>
              </a:ext>
            </a:extLst>
          </p:cNvPr>
          <p:cNvSpPr>
            <a:spLocks noGrp="1"/>
          </p:cNvSpPr>
          <p:nvPr>
            <p:ph type="body" sz="quarter" idx="13" hasCustomPrompt="1"/>
          </p:nvPr>
        </p:nvSpPr>
        <p:spPr>
          <a:xfrm>
            <a:off x="768095" y="3384182"/>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22" name="Text Field 4">
            <a:extLst>
              <a:ext uri="{FF2B5EF4-FFF2-40B4-BE49-F238E27FC236}">
                <a16:creationId xmlns:a16="http://schemas.microsoft.com/office/drawing/2014/main" id="{A5DE72B7-8353-7C47-A8C2-69DED713D179}"/>
              </a:ext>
            </a:extLst>
          </p:cNvPr>
          <p:cNvSpPr>
            <a:spLocks noGrp="1"/>
          </p:cNvSpPr>
          <p:nvPr>
            <p:ph type="body" idx="18"/>
          </p:nvPr>
        </p:nvSpPr>
        <p:spPr>
          <a:xfrm>
            <a:off x="1371411" y="3355582"/>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8" name="Number 5">
            <a:extLst>
              <a:ext uri="{FF2B5EF4-FFF2-40B4-BE49-F238E27FC236}">
                <a16:creationId xmlns:a16="http://schemas.microsoft.com/office/drawing/2014/main" id="{0EC907BF-0F79-AE40-A0E1-10EDEEBBAE51}"/>
              </a:ext>
            </a:extLst>
          </p:cNvPr>
          <p:cNvSpPr>
            <a:spLocks noGrp="1"/>
          </p:cNvSpPr>
          <p:nvPr>
            <p:ph type="body" sz="quarter" idx="14" hasCustomPrompt="1"/>
          </p:nvPr>
        </p:nvSpPr>
        <p:spPr>
          <a:xfrm>
            <a:off x="768095" y="390335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23" name="Text Field 5">
            <a:extLst>
              <a:ext uri="{FF2B5EF4-FFF2-40B4-BE49-F238E27FC236}">
                <a16:creationId xmlns:a16="http://schemas.microsoft.com/office/drawing/2014/main" id="{6D1BD307-5E4B-9647-A402-54CF30BEC3C6}"/>
              </a:ext>
            </a:extLst>
          </p:cNvPr>
          <p:cNvSpPr>
            <a:spLocks noGrp="1"/>
          </p:cNvSpPr>
          <p:nvPr>
            <p:ph type="body" idx="19"/>
          </p:nvPr>
        </p:nvSpPr>
        <p:spPr>
          <a:xfrm>
            <a:off x="1371411" y="3874779"/>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27" name="Slide Number">
            <a:extLst>
              <a:ext uri="{FF2B5EF4-FFF2-40B4-BE49-F238E27FC236}">
                <a16:creationId xmlns:a16="http://schemas.microsoft.com/office/drawing/2014/main" id="{ADC3B97F-4317-2244-A893-1F690DBA4FE4}"/>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25" name="Footer">
            <a:extLst>
              <a:ext uri="{FF2B5EF4-FFF2-40B4-BE49-F238E27FC236}">
                <a16:creationId xmlns:a16="http://schemas.microsoft.com/office/drawing/2014/main" id="{5C832301-2AE4-1245-BF5A-702B011155AF}"/>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5" name="Date">
            <a:extLst>
              <a:ext uri="{FF2B5EF4-FFF2-40B4-BE49-F238E27FC236}">
                <a16:creationId xmlns:a16="http://schemas.microsoft.com/office/drawing/2014/main" id="{B2AA63D4-B866-431A-A0C7-C492B68FD181}"/>
              </a:ext>
            </a:extLst>
          </p:cNvPr>
          <p:cNvSpPr>
            <a:spLocks noGrp="1"/>
          </p:cNvSpPr>
          <p:nvPr>
            <p:ph type="dt" sz="half" idx="20"/>
          </p:nvPr>
        </p:nvSpPr>
        <p:spPr/>
        <p:txBody>
          <a:bodyPr/>
          <a:lstStyle/>
          <a:p>
            <a:r>
              <a:rPr lang="en-US"/>
              <a:t>[Date]</a:t>
            </a:r>
            <a:endParaRPr lang="en-US" dirty="0"/>
          </a:p>
        </p:txBody>
      </p:sp>
    </p:spTree>
    <p:extLst>
      <p:ext uri="{BB962C8B-B14F-4D97-AF65-F5344CB8AC3E}">
        <p14:creationId xmlns:p14="http://schemas.microsoft.com/office/powerpoint/2010/main" val="27898162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ight - Numbered Outline 2 Column">
    <p:spTree>
      <p:nvGrpSpPr>
        <p:cNvPr id="1" name=""/>
        <p:cNvGrpSpPr/>
        <p:nvPr/>
      </p:nvGrpSpPr>
      <p:grpSpPr>
        <a:xfrm>
          <a:off x="0" y="0"/>
          <a:ext cx="0" cy="0"/>
          <a:chOff x="0" y="0"/>
          <a:chExt cx="0" cy="0"/>
        </a:xfrm>
      </p:grpSpPr>
      <p:pic>
        <p:nvPicPr>
          <p:cNvPr id="65" name="Cloud">
            <a:extLst>
              <a:ext uri="{FF2B5EF4-FFF2-40B4-BE49-F238E27FC236}">
                <a16:creationId xmlns:a16="http://schemas.microsoft.com/office/drawing/2014/main" id="{502B925C-155C-44FF-8AB3-ADA30624D666}"/>
              </a:ext>
              <a:ext uri="{C183D7F6-B498-43B3-948B-1728B52AA6E4}">
                <adec:decorative xmlns=""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8806" b="29367"/>
          <a:stretch/>
        </p:blipFill>
        <p:spPr>
          <a:xfrm>
            <a:off x="5552282" y="4422526"/>
            <a:ext cx="6133750" cy="1684588"/>
          </a:xfrm>
          <a:prstGeom prst="rect">
            <a:avLst/>
          </a:prstGeom>
        </p:spPr>
      </p:pic>
      <p:sp>
        <p:nvSpPr>
          <p:cNvPr id="6" name="Title">
            <a:extLst>
              <a:ext uri="{FF2B5EF4-FFF2-40B4-BE49-F238E27FC236}">
                <a16:creationId xmlns:a16="http://schemas.microsoft.com/office/drawing/2014/main" id="{1DD53858-20BD-4E5C-A284-6E6B9C2D6720}"/>
              </a:ext>
            </a:extLst>
          </p:cNvPr>
          <p:cNvSpPr>
            <a:spLocks noGrp="1"/>
          </p:cNvSpPr>
          <p:nvPr>
            <p:ph type="title" hasCustomPrompt="1"/>
          </p:nvPr>
        </p:nvSpPr>
        <p:spPr/>
        <p:txBody>
          <a:bodyPr/>
          <a:lstStyle>
            <a:lvl1pPr>
              <a:defRPr/>
            </a:lvl1pPr>
          </a:lstStyle>
          <a:p>
            <a:r>
              <a:rPr lang="en-US" dirty="0"/>
              <a:t>Title</a:t>
            </a:r>
          </a:p>
        </p:txBody>
      </p:sp>
      <p:sp>
        <p:nvSpPr>
          <p:cNvPr id="54" name="Number 1">
            <a:extLst>
              <a:ext uri="{FF2B5EF4-FFF2-40B4-BE49-F238E27FC236}">
                <a16:creationId xmlns:a16="http://schemas.microsoft.com/office/drawing/2014/main" id="{5C328C39-8523-4FF1-9AF1-74711C087603}"/>
              </a:ext>
            </a:extLst>
          </p:cNvPr>
          <p:cNvSpPr>
            <a:spLocks noGrp="1"/>
          </p:cNvSpPr>
          <p:nvPr>
            <p:ph type="body" sz="quarter" idx="10" hasCustomPrompt="1"/>
          </p:nvPr>
        </p:nvSpPr>
        <p:spPr>
          <a:xfrm>
            <a:off x="768095" y="1826660"/>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53" name="Text Field 1">
            <a:extLst>
              <a:ext uri="{FF2B5EF4-FFF2-40B4-BE49-F238E27FC236}">
                <a16:creationId xmlns:a16="http://schemas.microsoft.com/office/drawing/2014/main" id="{655D94AF-400D-4994-875A-1C0056A5F775}"/>
              </a:ext>
            </a:extLst>
          </p:cNvPr>
          <p:cNvSpPr>
            <a:spLocks noGrp="1"/>
          </p:cNvSpPr>
          <p:nvPr>
            <p:ph type="body" idx="1"/>
          </p:nvPr>
        </p:nvSpPr>
        <p:spPr>
          <a:xfrm>
            <a:off x="1371411" y="1797991"/>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51" name="Number 2">
            <a:extLst>
              <a:ext uri="{FF2B5EF4-FFF2-40B4-BE49-F238E27FC236}">
                <a16:creationId xmlns:a16="http://schemas.microsoft.com/office/drawing/2014/main" id="{35383DED-C8B0-465B-9DDE-C7CB824D7A8B}"/>
              </a:ext>
            </a:extLst>
          </p:cNvPr>
          <p:cNvSpPr>
            <a:spLocks noGrp="1"/>
          </p:cNvSpPr>
          <p:nvPr>
            <p:ph type="body" sz="quarter" idx="11" hasCustomPrompt="1"/>
          </p:nvPr>
        </p:nvSpPr>
        <p:spPr>
          <a:xfrm>
            <a:off x="768095" y="234583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50" name="Text Field 2">
            <a:extLst>
              <a:ext uri="{FF2B5EF4-FFF2-40B4-BE49-F238E27FC236}">
                <a16:creationId xmlns:a16="http://schemas.microsoft.com/office/drawing/2014/main" id="{27711CB0-3C40-4D23-BE62-A8AA840420E7}"/>
              </a:ext>
            </a:extLst>
          </p:cNvPr>
          <p:cNvSpPr>
            <a:spLocks noGrp="1"/>
          </p:cNvSpPr>
          <p:nvPr>
            <p:ph type="body" idx="16"/>
          </p:nvPr>
        </p:nvSpPr>
        <p:spPr>
          <a:xfrm>
            <a:off x="1371411" y="2317188"/>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9" name="Number 3">
            <a:extLst>
              <a:ext uri="{FF2B5EF4-FFF2-40B4-BE49-F238E27FC236}">
                <a16:creationId xmlns:a16="http://schemas.microsoft.com/office/drawing/2014/main" id="{02470E76-0C23-49D0-BA36-BE07E5FA9FEB}"/>
              </a:ext>
            </a:extLst>
          </p:cNvPr>
          <p:cNvSpPr>
            <a:spLocks noGrp="1"/>
          </p:cNvSpPr>
          <p:nvPr>
            <p:ph type="body" sz="quarter" idx="12" hasCustomPrompt="1"/>
          </p:nvPr>
        </p:nvSpPr>
        <p:spPr>
          <a:xfrm>
            <a:off x="768095" y="2865008"/>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48" name="Text Field 3">
            <a:extLst>
              <a:ext uri="{FF2B5EF4-FFF2-40B4-BE49-F238E27FC236}">
                <a16:creationId xmlns:a16="http://schemas.microsoft.com/office/drawing/2014/main" id="{C2034A07-C8E9-462F-810A-359D5C5CE8EF}"/>
              </a:ext>
            </a:extLst>
          </p:cNvPr>
          <p:cNvSpPr>
            <a:spLocks noGrp="1"/>
          </p:cNvSpPr>
          <p:nvPr>
            <p:ph type="body" idx="17"/>
          </p:nvPr>
        </p:nvSpPr>
        <p:spPr>
          <a:xfrm>
            <a:off x="1371411" y="2836385"/>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7" name="Number 4">
            <a:extLst>
              <a:ext uri="{FF2B5EF4-FFF2-40B4-BE49-F238E27FC236}">
                <a16:creationId xmlns:a16="http://schemas.microsoft.com/office/drawing/2014/main" id="{71F5EBB5-D713-44E4-ACEB-13D0E36B5F42}"/>
              </a:ext>
            </a:extLst>
          </p:cNvPr>
          <p:cNvSpPr>
            <a:spLocks noGrp="1"/>
          </p:cNvSpPr>
          <p:nvPr>
            <p:ph type="body" sz="quarter" idx="13" hasCustomPrompt="1"/>
          </p:nvPr>
        </p:nvSpPr>
        <p:spPr>
          <a:xfrm>
            <a:off x="768095" y="3384182"/>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44" name="Text Field 4">
            <a:extLst>
              <a:ext uri="{FF2B5EF4-FFF2-40B4-BE49-F238E27FC236}">
                <a16:creationId xmlns:a16="http://schemas.microsoft.com/office/drawing/2014/main" id="{7FF45397-7298-41DD-955D-0DD502FE9C34}"/>
              </a:ext>
            </a:extLst>
          </p:cNvPr>
          <p:cNvSpPr>
            <a:spLocks noGrp="1"/>
          </p:cNvSpPr>
          <p:nvPr>
            <p:ph type="body" idx="18"/>
          </p:nvPr>
        </p:nvSpPr>
        <p:spPr>
          <a:xfrm>
            <a:off x="1371411" y="3355582"/>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33" name="Number 5">
            <a:extLst>
              <a:ext uri="{FF2B5EF4-FFF2-40B4-BE49-F238E27FC236}">
                <a16:creationId xmlns:a16="http://schemas.microsoft.com/office/drawing/2014/main" id="{75B20835-957E-4C1F-806C-EC0CBAEB1225}"/>
              </a:ext>
            </a:extLst>
          </p:cNvPr>
          <p:cNvSpPr>
            <a:spLocks noGrp="1"/>
          </p:cNvSpPr>
          <p:nvPr>
            <p:ph type="body" sz="quarter" idx="14" hasCustomPrompt="1"/>
          </p:nvPr>
        </p:nvSpPr>
        <p:spPr>
          <a:xfrm>
            <a:off x="768095" y="390335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32" name="Text Field 5">
            <a:extLst>
              <a:ext uri="{FF2B5EF4-FFF2-40B4-BE49-F238E27FC236}">
                <a16:creationId xmlns:a16="http://schemas.microsoft.com/office/drawing/2014/main" id="{0B149484-9996-4B68-98FC-C3170038CD9E}"/>
              </a:ext>
            </a:extLst>
          </p:cNvPr>
          <p:cNvSpPr>
            <a:spLocks noGrp="1"/>
          </p:cNvSpPr>
          <p:nvPr>
            <p:ph type="body" idx="19"/>
          </p:nvPr>
        </p:nvSpPr>
        <p:spPr>
          <a:xfrm>
            <a:off x="1371411" y="3874779"/>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cxnSp>
        <p:nvCxnSpPr>
          <p:cNvPr id="27" name="Column Divider 1" descr="Column Divider">
            <a:extLst>
              <a:ext uri="{FF2B5EF4-FFF2-40B4-BE49-F238E27FC236}">
                <a16:creationId xmlns:a16="http://schemas.microsoft.com/office/drawing/2014/main" id="{90C130B8-DB30-A047-8311-FCD7EEDF456C}"/>
              </a:ext>
            </a:extLst>
          </p:cNvPr>
          <p:cNvCxnSpPr>
            <a:cxnSpLocks/>
          </p:cNvCxnSpPr>
          <p:nvPr userDrawn="1"/>
        </p:nvCxnSpPr>
        <p:spPr>
          <a:xfrm>
            <a:off x="6096002" y="1877693"/>
            <a:ext cx="0" cy="4229420"/>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64" name="Number 6">
            <a:extLst>
              <a:ext uri="{FF2B5EF4-FFF2-40B4-BE49-F238E27FC236}">
                <a16:creationId xmlns:a16="http://schemas.microsoft.com/office/drawing/2014/main" id="{961425D8-6815-4587-9976-6D1208DA9974}"/>
              </a:ext>
            </a:extLst>
          </p:cNvPr>
          <p:cNvSpPr>
            <a:spLocks noGrp="1"/>
          </p:cNvSpPr>
          <p:nvPr>
            <p:ph type="body" sz="quarter" idx="42" hasCustomPrompt="1"/>
          </p:nvPr>
        </p:nvSpPr>
        <p:spPr>
          <a:xfrm>
            <a:off x="6343873" y="1826660"/>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63" name="Text Field 6">
            <a:extLst>
              <a:ext uri="{FF2B5EF4-FFF2-40B4-BE49-F238E27FC236}">
                <a16:creationId xmlns:a16="http://schemas.microsoft.com/office/drawing/2014/main" id="{AF5C72CF-3497-42F0-B696-100A118E361F}"/>
              </a:ext>
            </a:extLst>
          </p:cNvPr>
          <p:cNvSpPr>
            <a:spLocks noGrp="1"/>
          </p:cNvSpPr>
          <p:nvPr>
            <p:ph type="body" idx="41"/>
          </p:nvPr>
        </p:nvSpPr>
        <p:spPr>
          <a:xfrm>
            <a:off x="6947189" y="1797991"/>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62" name="Number 7">
            <a:extLst>
              <a:ext uri="{FF2B5EF4-FFF2-40B4-BE49-F238E27FC236}">
                <a16:creationId xmlns:a16="http://schemas.microsoft.com/office/drawing/2014/main" id="{1749E72C-4310-4083-831D-CD4C397FF595}"/>
              </a:ext>
            </a:extLst>
          </p:cNvPr>
          <p:cNvSpPr>
            <a:spLocks noGrp="1"/>
          </p:cNvSpPr>
          <p:nvPr>
            <p:ph type="body" sz="quarter" idx="40" hasCustomPrompt="1"/>
          </p:nvPr>
        </p:nvSpPr>
        <p:spPr>
          <a:xfrm>
            <a:off x="6343873" y="234583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61" name="Text Field 7">
            <a:extLst>
              <a:ext uri="{FF2B5EF4-FFF2-40B4-BE49-F238E27FC236}">
                <a16:creationId xmlns:a16="http://schemas.microsoft.com/office/drawing/2014/main" id="{C9AEDB33-BAFE-47D8-A123-46CA40447186}"/>
              </a:ext>
            </a:extLst>
          </p:cNvPr>
          <p:cNvSpPr>
            <a:spLocks noGrp="1"/>
          </p:cNvSpPr>
          <p:nvPr>
            <p:ph type="body" idx="39"/>
          </p:nvPr>
        </p:nvSpPr>
        <p:spPr>
          <a:xfrm>
            <a:off x="6947189" y="2317188"/>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60" name="Number 8">
            <a:extLst>
              <a:ext uri="{FF2B5EF4-FFF2-40B4-BE49-F238E27FC236}">
                <a16:creationId xmlns:a16="http://schemas.microsoft.com/office/drawing/2014/main" id="{46F755AF-9108-4170-81F7-B6F8E3C68ED1}"/>
              </a:ext>
            </a:extLst>
          </p:cNvPr>
          <p:cNvSpPr>
            <a:spLocks noGrp="1"/>
          </p:cNvSpPr>
          <p:nvPr>
            <p:ph type="body" sz="quarter" idx="38" hasCustomPrompt="1"/>
          </p:nvPr>
        </p:nvSpPr>
        <p:spPr>
          <a:xfrm>
            <a:off x="6343873" y="2865008"/>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59" name="Text Field 8">
            <a:extLst>
              <a:ext uri="{FF2B5EF4-FFF2-40B4-BE49-F238E27FC236}">
                <a16:creationId xmlns:a16="http://schemas.microsoft.com/office/drawing/2014/main" id="{0B77A7F7-398C-4BA3-90E4-80A4FFCBB706}"/>
              </a:ext>
            </a:extLst>
          </p:cNvPr>
          <p:cNvSpPr>
            <a:spLocks noGrp="1"/>
          </p:cNvSpPr>
          <p:nvPr>
            <p:ph type="body" idx="37"/>
          </p:nvPr>
        </p:nvSpPr>
        <p:spPr>
          <a:xfrm>
            <a:off x="6947189" y="2836385"/>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58" name="Number 9">
            <a:extLst>
              <a:ext uri="{FF2B5EF4-FFF2-40B4-BE49-F238E27FC236}">
                <a16:creationId xmlns:a16="http://schemas.microsoft.com/office/drawing/2014/main" id="{D4B1E079-A71B-4A9C-8EFE-2DF8AA35CAC7}"/>
              </a:ext>
            </a:extLst>
          </p:cNvPr>
          <p:cNvSpPr>
            <a:spLocks noGrp="1"/>
          </p:cNvSpPr>
          <p:nvPr>
            <p:ph type="body" sz="quarter" idx="36" hasCustomPrompt="1"/>
          </p:nvPr>
        </p:nvSpPr>
        <p:spPr>
          <a:xfrm>
            <a:off x="6343873" y="3384182"/>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57" name="Text Field 9">
            <a:extLst>
              <a:ext uri="{FF2B5EF4-FFF2-40B4-BE49-F238E27FC236}">
                <a16:creationId xmlns:a16="http://schemas.microsoft.com/office/drawing/2014/main" id="{237213B4-DB0C-459E-B74E-248865DB7F77}"/>
              </a:ext>
            </a:extLst>
          </p:cNvPr>
          <p:cNvSpPr>
            <a:spLocks noGrp="1"/>
          </p:cNvSpPr>
          <p:nvPr>
            <p:ph type="body" idx="35"/>
          </p:nvPr>
        </p:nvSpPr>
        <p:spPr>
          <a:xfrm>
            <a:off x="6947189" y="3355582"/>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56" name="Number 10">
            <a:extLst>
              <a:ext uri="{FF2B5EF4-FFF2-40B4-BE49-F238E27FC236}">
                <a16:creationId xmlns:a16="http://schemas.microsoft.com/office/drawing/2014/main" id="{BFE89EAD-AD1A-4EF1-B013-71447971D3D8}"/>
              </a:ext>
            </a:extLst>
          </p:cNvPr>
          <p:cNvSpPr>
            <a:spLocks noGrp="1"/>
          </p:cNvSpPr>
          <p:nvPr>
            <p:ph type="body" sz="quarter" idx="34" hasCustomPrompt="1"/>
          </p:nvPr>
        </p:nvSpPr>
        <p:spPr>
          <a:xfrm>
            <a:off x="6343873" y="390335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55" name="Text Field 10">
            <a:extLst>
              <a:ext uri="{FF2B5EF4-FFF2-40B4-BE49-F238E27FC236}">
                <a16:creationId xmlns:a16="http://schemas.microsoft.com/office/drawing/2014/main" id="{4630594D-B915-4DBC-8632-EC1246600ABF}"/>
              </a:ext>
            </a:extLst>
          </p:cNvPr>
          <p:cNvSpPr>
            <a:spLocks noGrp="1"/>
          </p:cNvSpPr>
          <p:nvPr>
            <p:ph type="body" idx="33"/>
          </p:nvPr>
        </p:nvSpPr>
        <p:spPr>
          <a:xfrm>
            <a:off x="6947189" y="3874779"/>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31" name="Slide Number">
            <a:extLst>
              <a:ext uri="{FF2B5EF4-FFF2-40B4-BE49-F238E27FC236}">
                <a16:creationId xmlns:a16="http://schemas.microsoft.com/office/drawing/2014/main" id="{CC5C0CA0-2B8A-9F4E-A261-9C8E089C7C65}"/>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45" name="Footer">
            <a:extLst>
              <a:ext uri="{FF2B5EF4-FFF2-40B4-BE49-F238E27FC236}">
                <a16:creationId xmlns:a16="http://schemas.microsoft.com/office/drawing/2014/main" id="{6437C572-88B3-0F48-9AC6-404CE959FA0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A9E149D3-5089-469A-B708-4FA53D22FB49}"/>
              </a:ext>
            </a:extLst>
          </p:cNvPr>
          <p:cNvSpPr>
            <a:spLocks noGrp="1"/>
          </p:cNvSpPr>
          <p:nvPr>
            <p:ph type="dt" sz="half" idx="32"/>
          </p:nvPr>
        </p:nvSpPr>
        <p:spPr/>
        <p:txBody>
          <a:bodyPr/>
          <a:lstStyle/>
          <a:p>
            <a:r>
              <a:rPr lang="en-US"/>
              <a:t>[Date]</a:t>
            </a:r>
            <a:endParaRPr lang="en-US" dirty="0"/>
          </a:p>
        </p:txBody>
      </p:sp>
    </p:spTree>
    <p:extLst>
      <p:ext uri="{BB962C8B-B14F-4D97-AF65-F5344CB8AC3E}">
        <p14:creationId xmlns:p14="http://schemas.microsoft.com/office/powerpoint/2010/main" val="161088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k - Numbered Outline 2 Column">
    <p:bg>
      <p:bgRef idx="1001">
        <a:schemeClr val="bg1"/>
      </p:bgRef>
    </p:bg>
    <p:spTree>
      <p:nvGrpSpPr>
        <p:cNvPr id="1" name=""/>
        <p:cNvGrpSpPr/>
        <p:nvPr/>
      </p:nvGrpSpPr>
      <p:grpSpPr>
        <a:xfrm>
          <a:off x="0" y="0"/>
          <a:ext cx="0" cy="0"/>
          <a:chOff x="0" y="0"/>
          <a:chExt cx="0" cy="0"/>
        </a:xfrm>
      </p:grpSpPr>
      <p:pic>
        <p:nvPicPr>
          <p:cNvPr id="29" name="Cloud">
            <a:extLst>
              <a:ext uri="{FF2B5EF4-FFF2-40B4-BE49-F238E27FC236}">
                <a16:creationId xmlns:a16="http://schemas.microsoft.com/office/drawing/2014/main" id="{1FEF353B-5E69-46CC-99C9-51F3C1151FCA}"/>
              </a:ext>
              <a:ext uri="{C183D7F6-B498-43B3-948B-1728B52AA6E4}">
                <adec:decorative xmlns="" xmlns:adec="http://schemas.microsoft.com/office/drawing/2017/decorative" val="1"/>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t="25032" b="23141"/>
          <a:stretch/>
        </p:blipFill>
        <p:spPr bwMode="invGray">
          <a:xfrm>
            <a:off x="5552282" y="4422526"/>
            <a:ext cx="6133750" cy="1684587"/>
          </a:xfrm>
          <a:prstGeom prst="rect">
            <a:avLst/>
          </a:prstGeom>
        </p:spPr>
      </p:pic>
      <p:sp>
        <p:nvSpPr>
          <p:cNvPr id="6" name="Title">
            <a:extLst>
              <a:ext uri="{FF2B5EF4-FFF2-40B4-BE49-F238E27FC236}">
                <a16:creationId xmlns:a16="http://schemas.microsoft.com/office/drawing/2014/main" id="{1DD53858-20BD-4E5C-A284-6E6B9C2D6720}"/>
              </a:ext>
            </a:extLst>
          </p:cNvPr>
          <p:cNvSpPr>
            <a:spLocks noGrp="1"/>
          </p:cNvSpPr>
          <p:nvPr>
            <p:ph type="title" hasCustomPrompt="1"/>
          </p:nvPr>
        </p:nvSpPr>
        <p:spPr/>
        <p:txBody>
          <a:bodyPr/>
          <a:lstStyle>
            <a:lvl1pPr>
              <a:defRPr/>
            </a:lvl1pPr>
          </a:lstStyle>
          <a:p>
            <a:r>
              <a:rPr lang="en-US" dirty="0"/>
              <a:t>Title</a:t>
            </a:r>
          </a:p>
        </p:txBody>
      </p:sp>
      <p:sp>
        <p:nvSpPr>
          <p:cNvPr id="54" name="Number 1">
            <a:extLst>
              <a:ext uri="{FF2B5EF4-FFF2-40B4-BE49-F238E27FC236}">
                <a16:creationId xmlns:a16="http://schemas.microsoft.com/office/drawing/2014/main" id="{5C328C39-8523-4FF1-9AF1-74711C087603}"/>
              </a:ext>
            </a:extLst>
          </p:cNvPr>
          <p:cNvSpPr>
            <a:spLocks noGrp="1"/>
          </p:cNvSpPr>
          <p:nvPr>
            <p:ph type="body" sz="quarter" idx="10" hasCustomPrompt="1"/>
          </p:nvPr>
        </p:nvSpPr>
        <p:spPr>
          <a:xfrm>
            <a:off x="768095" y="1826660"/>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53" name="Text Field 1">
            <a:extLst>
              <a:ext uri="{FF2B5EF4-FFF2-40B4-BE49-F238E27FC236}">
                <a16:creationId xmlns:a16="http://schemas.microsoft.com/office/drawing/2014/main" id="{655D94AF-400D-4994-875A-1C0056A5F775}"/>
              </a:ext>
            </a:extLst>
          </p:cNvPr>
          <p:cNvSpPr>
            <a:spLocks noGrp="1"/>
          </p:cNvSpPr>
          <p:nvPr>
            <p:ph type="body" idx="1"/>
          </p:nvPr>
        </p:nvSpPr>
        <p:spPr>
          <a:xfrm>
            <a:off x="1371411" y="1797991"/>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51" name="Number 2">
            <a:extLst>
              <a:ext uri="{FF2B5EF4-FFF2-40B4-BE49-F238E27FC236}">
                <a16:creationId xmlns:a16="http://schemas.microsoft.com/office/drawing/2014/main" id="{35383DED-C8B0-465B-9DDE-C7CB824D7A8B}"/>
              </a:ext>
            </a:extLst>
          </p:cNvPr>
          <p:cNvSpPr>
            <a:spLocks noGrp="1"/>
          </p:cNvSpPr>
          <p:nvPr>
            <p:ph type="body" sz="quarter" idx="11" hasCustomPrompt="1"/>
          </p:nvPr>
        </p:nvSpPr>
        <p:spPr>
          <a:xfrm>
            <a:off x="768095" y="234583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50" name="Text Field 2">
            <a:extLst>
              <a:ext uri="{FF2B5EF4-FFF2-40B4-BE49-F238E27FC236}">
                <a16:creationId xmlns:a16="http://schemas.microsoft.com/office/drawing/2014/main" id="{27711CB0-3C40-4D23-BE62-A8AA840420E7}"/>
              </a:ext>
            </a:extLst>
          </p:cNvPr>
          <p:cNvSpPr>
            <a:spLocks noGrp="1"/>
          </p:cNvSpPr>
          <p:nvPr>
            <p:ph type="body" idx="16"/>
          </p:nvPr>
        </p:nvSpPr>
        <p:spPr>
          <a:xfrm>
            <a:off x="1371411" y="2317188"/>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9" name="Number 3">
            <a:extLst>
              <a:ext uri="{FF2B5EF4-FFF2-40B4-BE49-F238E27FC236}">
                <a16:creationId xmlns:a16="http://schemas.microsoft.com/office/drawing/2014/main" id="{02470E76-0C23-49D0-BA36-BE07E5FA9FEB}"/>
              </a:ext>
            </a:extLst>
          </p:cNvPr>
          <p:cNvSpPr>
            <a:spLocks noGrp="1"/>
          </p:cNvSpPr>
          <p:nvPr>
            <p:ph type="body" sz="quarter" idx="12" hasCustomPrompt="1"/>
          </p:nvPr>
        </p:nvSpPr>
        <p:spPr>
          <a:xfrm>
            <a:off x="768095" y="2865008"/>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48" name="Text Field 3">
            <a:extLst>
              <a:ext uri="{FF2B5EF4-FFF2-40B4-BE49-F238E27FC236}">
                <a16:creationId xmlns:a16="http://schemas.microsoft.com/office/drawing/2014/main" id="{C2034A07-C8E9-462F-810A-359D5C5CE8EF}"/>
              </a:ext>
            </a:extLst>
          </p:cNvPr>
          <p:cNvSpPr>
            <a:spLocks noGrp="1"/>
          </p:cNvSpPr>
          <p:nvPr>
            <p:ph type="body" idx="17"/>
          </p:nvPr>
        </p:nvSpPr>
        <p:spPr>
          <a:xfrm>
            <a:off x="1371411" y="2836385"/>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7" name="Number 4">
            <a:extLst>
              <a:ext uri="{FF2B5EF4-FFF2-40B4-BE49-F238E27FC236}">
                <a16:creationId xmlns:a16="http://schemas.microsoft.com/office/drawing/2014/main" id="{71F5EBB5-D713-44E4-ACEB-13D0E36B5F42}"/>
              </a:ext>
            </a:extLst>
          </p:cNvPr>
          <p:cNvSpPr>
            <a:spLocks noGrp="1"/>
          </p:cNvSpPr>
          <p:nvPr>
            <p:ph type="body" sz="quarter" idx="13" hasCustomPrompt="1"/>
          </p:nvPr>
        </p:nvSpPr>
        <p:spPr>
          <a:xfrm>
            <a:off x="768095" y="3384182"/>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44" name="Text Field 4">
            <a:extLst>
              <a:ext uri="{FF2B5EF4-FFF2-40B4-BE49-F238E27FC236}">
                <a16:creationId xmlns:a16="http://schemas.microsoft.com/office/drawing/2014/main" id="{7FF45397-7298-41DD-955D-0DD502FE9C34}"/>
              </a:ext>
            </a:extLst>
          </p:cNvPr>
          <p:cNvSpPr>
            <a:spLocks noGrp="1"/>
          </p:cNvSpPr>
          <p:nvPr>
            <p:ph type="body" idx="18"/>
          </p:nvPr>
        </p:nvSpPr>
        <p:spPr>
          <a:xfrm>
            <a:off x="1371411" y="3355582"/>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32" name="Text Field 5">
            <a:extLst>
              <a:ext uri="{FF2B5EF4-FFF2-40B4-BE49-F238E27FC236}">
                <a16:creationId xmlns:a16="http://schemas.microsoft.com/office/drawing/2014/main" id="{0B149484-9996-4B68-98FC-C3170038CD9E}"/>
              </a:ext>
            </a:extLst>
          </p:cNvPr>
          <p:cNvSpPr>
            <a:spLocks noGrp="1"/>
          </p:cNvSpPr>
          <p:nvPr>
            <p:ph type="body" idx="19"/>
          </p:nvPr>
        </p:nvSpPr>
        <p:spPr>
          <a:xfrm>
            <a:off x="1371411" y="3874779"/>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33" name="Number 5">
            <a:extLst>
              <a:ext uri="{FF2B5EF4-FFF2-40B4-BE49-F238E27FC236}">
                <a16:creationId xmlns:a16="http://schemas.microsoft.com/office/drawing/2014/main" id="{75B20835-957E-4C1F-806C-EC0CBAEB1225}"/>
              </a:ext>
            </a:extLst>
          </p:cNvPr>
          <p:cNvSpPr>
            <a:spLocks noGrp="1"/>
          </p:cNvSpPr>
          <p:nvPr>
            <p:ph type="body" sz="quarter" idx="14" hasCustomPrompt="1"/>
          </p:nvPr>
        </p:nvSpPr>
        <p:spPr>
          <a:xfrm>
            <a:off x="768095" y="390335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cxnSp>
        <p:nvCxnSpPr>
          <p:cNvPr id="27" name="Column Divider 1" descr="Column Divider">
            <a:extLst>
              <a:ext uri="{FF2B5EF4-FFF2-40B4-BE49-F238E27FC236}">
                <a16:creationId xmlns:a16="http://schemas.microsoft.com/office/drawing/2014/main" id="{90C130B8-DB30-A047-8311-FCD7EEDF456C}"/>
              </a:ext>
            </a:extLst>
          </p:cNvPr>
          <p:cNvCxnSpPr>
            <a:cxnSpLocks/>
          </p:cNvCxnSpPr>
          <p:nvPr userDrawn="1"/>
        </p:nvCxnSpPr>
        <p:spPr>
          <a:xfrm>
            <a:off x="6096002" y="1877693"/>
            <a:ext cx="0" cy="4229420"/>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64" name="Number 6">
            <a:extLst>
              <a:ext uri="{FF2B5EF4-FFF2-40B4-BE49-F238E27FC236}">
                <a16:creationId xmlns:a16="http://schemas.microsoft.com/office/drawing/2014/main" id="{961425D8-6815-4587-9976-6D1208DA9974}"/>
              </a:ext>
            </a:extLst>
          </p:cNvPr>
          <p:cNvSpPr>
            <a:spLocks noGrp="1"/>
          </p:cNvSpPr>
          <p:nvPr>
            <p:ph type="body" sz="quarter" idx="42" hasCustomPrompt="1"/>
          </p:nvPr>
        </p:nvSpPr>
        <p:spPr>
          <a:xfrm>
            <a:off x="6343873" y="1826660"/>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63" name="Text Field 6">
            <a:extLst>
              <a:ext uri="{FF2B5EF4-FFF2-40B4-BE49-F238E27FC236}">
                <a16:creationId xmlns:a16="http://schemas.microsoft.com/office/drawing/2014/main" id="{AF5C72CF-3497-42F0-B696-100A118E361F}"/>
              </a:ext>
            </a:extLst>
          </p:cNvPr>
          <p:cNvSpPr>
            <a:spLocks noGrp="1"/>
          </p:cNvSpPr>
          <p:nvPr>
            <p:ph type="body" idx="41"/>
          </p:nvPr>
        </p:nvSpPr>
        <p:spPr>
          <a:xfrm>
            <a:off x="6947189" y="1797991"/>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62" name="Number 7">
            <a:extLst>
              <a:ext uri="{FF2B5EF4-FFF2-40B4-BE49-F238E27FC236}">
                <a16:creationId xmlns:a16="http://schemas.microsoft.com/office/drawing/2014/main" id="{1749E72C-4310-4083-831D-CD4C397FF595}"/>
              </a:ext>
            </a:extLst>
          </p:cNvPr>
          <p:cNvSpPr>
            <a:spLocks noGrp="1"/>
          </p:cNvSpPr>
          <p:nvPr>
            <p:ph type="body" sz="quarter" idx="40" hasCustomPrompt="1"/>
          </p:nvPr>
        </p:nvSpPr>
        <p:spPr>
          <a:xfrm>
            <a:off x="6343873" y="234583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61" name="Text Field 7">
            <a:extLst>
              <a:ext uri="{FF2B5EF4-FFF2-40B4-BE49-F238E27FC236}">
                <a16:creationId xmlns:a16="http://schemas.microsoft.com/office/drawing/2014/main" id="{C9AEDB33-BAFE-47D8-A123-46CA40447186}"/>
              </a:ext>
            </a:extLst>
          </p:cNvPr>
          <p:cNvSpPr>
            <a:spLocks noGrp="1"/>
          </p:cNvSpPr>
          <p:nvPr>
            <p:ph type="body" idx="39"/>
          </p:nvPr>
        </p:nvSpPr>
        <p:spPr>
          <a:xfrm>
            <a:off x="6947189" y="2317188"/>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60" name="Number 8">
            <a:extLst>
              <a:ext uri="{FF2B5EF4-FFF2-40B4-BE49-F238E27FC236}">
                <a16:creationId xmlns:a16="http://schemas.microsoft.com/office/drawing/2014/main" id="{46F755AF-9108-4170-81F7-B6F8E3C68ED1}"/>
              </a:ext>
            </a:extLst>
          </p:cNvPr>
          <p:cNvSpPr>
            <a:spLocks noGrp="1"/>
          </p:cNvSpPr>
          <p:nvPr>
            <p:ph type="body" sz="quarter" idx="38" hasCustomPrompt="1"/>
          </p:nvPr>
        </p:nvSpPr>
        <p:spPr>
          <a:xfrm>
            <a:off x="6343873" y="2865008"/>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59" name="Text Field 8">
            <a:extLst>
              <a:ext uri="{FF2B5EF4-FFF2-40B4-BE49-F238E27FC236}">
                <a16:creationId xmlns:a16="http://schemas.microsoft.com/office/drawing/2014/main" id="{0B77A7F7-398C-4BA3-90E4-80A4FFCBB706}"/>
              </a:ext>
            </a:extLst>
          </p:cNvPr>
          <p:cNvSpPr>
            <a:spLocks noGrp="1"/>
          </p:cNvSpPr>
          <p:nvPr>
            <p:ph type="body" idx="37"/>
          </p:nvPr>
        </p:nvSpPr>
        <p:spPr>
          <a:xfrm>
            <a:off x="6947189" y="2836385"/>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58" name="Number 9">
            <a:extLst>
              <a:ext uri="{FF2B5EF4-FFF2-40B4-BE49-F238E27FC236}">
                <a16:creationId xmlns:a16="http://schemas.microsoft.com/office/drawing/2014/main" id="{D4B1E079-A71B-4A9C-8EFE-2DF8AA35CAC7}"/>
              </a:ext>
            </a:extLst>
          </p:cNvPr>
          <p:cNvSpPr>
            <a:spLocks noGrp="1"/>
          </p:cNvSpPr>
          <p:nvPr>
            <p:ph type="body" sz="quarter" idx="36" hasCustomPrompt="1"/>
          </p:nvPr>
        </p:nvSpPr>
        <p:spPr>
          <a:xfrm>
            <a:off x="6343873" y="3384182"/>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57" name="Text Field 9">
            <a:extLst>
              <a:ext uri="{FF2B5EF4-FFF2-40B4-BE49-F238E27FC236}">
                <a16:creationId xmlns:a16="http://schemas.microsoft.com/office/drawing/2014/main" id="{237213B4-DB0C-459E-B74E-248865DB7F77}"/>
              </a:ext>
            </a:extLst>
          </p:cNvPr>
          <p:cNvSpPr>
            <a:spLocks noGrp="1"/>
          </p:cNvSpPr>
          <p:nvPr>
            <p:ph type="body" idx="35"/>
          </p:nvPr>
        </p:nvSpPr>
        <p:spPr>
          <a:xfrm>
            <a:off x="6947189" y="3355582"/>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56" name="Number 10">
            <a:extLst>
              <a:ext uri="{FF2B5EF4-FFF2-40B4-BE49-F238E27FC236}">
                <a16:creationId xmlns:a16="http://schemas.microsoft.com/office/drawing/2014/main" id="{BFE89EAD-AD1A-4EF1-B013-71447971D3D8}"/>
              </a:ext>
            </a:extLst>
          </p:cNvPr>
          <p:cNvSpPr>
            <a:spLocks noGrp="1"/>
          </p:cNvSpPr>
          <p:nvPr>
            <p:ph type="body" sz="quarter" idx="34" hasCustomPrompt="1"/>
          </p:nvPr>
        </p:nvSpPr>
        <p:spPr>
          <a:xfrm>
            <a:off x="6343873" y="390335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55" name="Text Field 10">
            <a:extLst>
              <a:ext uri="{FF2B5EF4-FFF2-40B4-BE49-F238E27FC236}">
                <a16:creationId xmlns:a16="http://schemas.microsoft.com/office/drawing/2014/main" id="{4630594D-B915-4DBC-8632-EC1246600ABF}"/>
              </a:ext>
            </a:extLst>
          </p:cNvPr>
          <p:cNvSpPr>
            <a:spLocks noGrp="1"/>
          </p:cNvSpPr>
          <p:nvPr>
            <p:ph type="body" idx="33"/>
          </p:nvPr>
        </p:nvSpPr>
        <p:spPr>
          <a:xfrm>
            <a:off x="6947189" y="3874779"/>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31" name="Slide Number">
            <a:extLst>
              <a:ext uri="{FF2B5EF4-FFF2-40B4-BE49-F238E27FC236}">
                <a16:creationId xmlns:a16="http://schemas.microsoft.com/office/drawing/2014/main" id="{CC5C0CA0-2B8A-9F4E-A261-9C8E089C7C65}"/>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45" name="Footer">
            <a:extLst>
              <a:ext uri="{FF2B5EF4-FFF2-40B4-BE49-F238E27FC236}">
                <a16:creationId xmlns:a16="http://schemas.microsoft.com/office/drawing/2014/main" id="{6437C572-88B3-0F48-9AC6-404CE959FA0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A9E149D3-5089-469A-B708-4FA53D22FB49}"/>
              </a:ext>
            </a:extLst>
          </p:cNvPr>
          <p:cNvSpPr>
            <a:spLocks noGrp="1"/>
          </p:cNvSpPr>
          <p:nvPr>
            <p:ph type="dt" sz="half" idx="32"/>
          </p:nvPr>
        </p:nvSpPr>
        <p:spPr/>
        <p:txBody>
          <a:bodyPr/>
          <a:lstStyle/>
          <a:p>
            <a:r>
              <a:rPr lang="en-US"/>
              <a:t>[Date]</a:t>
            </a:r>
            <a:endParaRPr lang="en-US" dirty="0"/>
          </a:p>
        </p:txBody>
      </p:sp>
    </p:spTree>
    <p:extLst>
      <p:ext uri="{BB962C8B-B14F-4D97-AF65-F5344CB8AC3E}">
        <p14:creationId xmlns:p14="http://schemas.microsoft.com/office/powerpoint/2010/main" val="37378087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Light - Quote with Data Texture Background">
    <p:spTree>
      <p:nvGrpSpPr>
        <p:cNvPr id="1" name=""/>
        <p:cNvGrpSpPr/>
        <p:nvPr/>
      </p:nvGrpSpPr>
      <p:grpSpPr>
        <a:xfrm>
          <a:off x="0" y="0"/>
          <a:ext cx="0" cy="0"/>
          <a:chOff x="0" y="0"/>
          <a:chExt cx="0" cy="0"/>
        </a:xfrm>
      </p:grpSpPr>
      <p:pic>
        <p:nvPicPr>
          <p:cNvPr id="26" name="Data Texture Image">
            <a:extLst>
              <a:ext uri="{FF2B5EF4-FFF2-40B4-BE49-F238E27FC236}">
                <a16:creationId xmlns:a16="http://schemas.microsoft.com/office/drawing/2014/main" id="{B04AAB1E-3886-45C0-9EE7-ABD1360D0F25}"/>
              </a:ext>
              <a:ext uri="{C183D7F6-B498-43B3-948B-1728B52AA6E4}">
                <adec:decorative xmlns="" xmlns:adec="http://schemas.microsoft.com/office/drawing/2017/decorative" val="1"/>
              </a:ext>
            </a:extLst>
          </p:cNvPr>
          <p:cNvPicPr>
            <a:picLocks noChangeAspect="1"/>
          </p:cNvPicPr>
          <p:nvPr userDrawn="1"/>
        </p:nvPicPr>
        <p:blipFill rotWithShape="1">
          <a:blip r:embed="rId2" cstate="email">
            <a:alphaModFix amt="30000"/>
            <a:extLst>
              <a:ext uri="{28A0092B-C50C-407E-A947-70E740481C1C}">
                <a14:useLocalDpi xmlns:a14="http://schemas.microsoft.com/office/drawing/2010/main" val="0"/>
              </a:ext>
            </a:extLst>
          </a:blip>
          <a:srcRect/>
          <a:stretch/>
        </p:blipFill>
        <p:spPr>
          <a:xfrm>
            <a:off x="0" y="0"/>
            <a:ext cx="12192000" cy="6857999"/>
          </a:xfrm>
          <a:prstGeom prst="rect">
            <a:avLst/>
          </a:prstGeom>
          <a:ln>
            <a:noFill/>
          </a:ln>
        </p:spPr>
      </p:pic>
      <p:pic>
        <p:nvPicPr>
          <p:cNvPr id="30" name="OTag">
            <a:extLst>
              <a:ext uri="{FF2B5EF4-FFF2-40B4-BE49-F238E27FC236}">
                <a16:creationId xmlns:a16="http://schemas.microsoft.com/office/drawing/2014/main" id="{7DC71B8D-1AA8-1D49-9770-9D8CD0F61F95}"/>
              </a:ext>
              <a:ext uri="{C183D7F6-B498-43B3-948B-1728B52AA6E4}">
                <adec:decorative xmlns=""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27" name="Abstract Pattern Strip">
            <a:extLst>
              <a:ext uri="{FF2B5EF4-FFF2-40B4-BE49-F238E27FC236}">
                <a16:creationId xmlns:a16="http://schemas.microsoft.com/office/drawing/2014/main" id="{F3401E25-F12C-4928-80ED-70CBC12535BF}"/>
              </a:ext>
              <a:ext uri="{C183D7F6-B498-43B3-948B-1728B52AA6E4}">
                <adec:decorative xmlns=""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2" name="Title">
            <a:extLst>
              <a:ext uri="{FF2B5EF4-FFF2-40B4-BE49-F238E27FC236}">
                <a16:creationId xmlns:a16="http://schemas.microsoft.com/office/drawing/2014/main" id="{BA19B719-F896-40D2-A59B-8E51E7D4BB65}"/>
              </a:ext>
            </a:extLst>
          </p:cNvPr>
          <p:cNvSpPr>
            <a:spLocks noGrp="1"/>
          </p:cNvSpPr>
          <p:nvPr>
            <p:ph type="title" hasCustomPrompt="1"/>
          </p:nvPr>
        </p:nvSpPr>
        <p:spPr>
          <a:xfrm>
            <a:off x="768875" y="1828800"/>
            <a:ext cx="10671048" cy="2026447"/>
          </a:xfrm>
          <a:noFill/>
        </p:spPr>
        <p:txBody>
          <a:bodyPr vert="horz" wrap="square" lIns="0" tIns="0" rIns="0" bIns="0" rtlCol="0" anchor="b" anchorCtr="0">
            <a:noAutofit/>
          </a:bodyPr>
          <a:lstStyle>
            <a:lvl1pPr>
              <a:lnSpc>
                <a:spcPct val="100000"/>
              </a:lnSpc>
              <a:defRPr lang="en-US" sz="3200" b="0">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cxnSp>
        <p:nvCxnSpPr>
          <p:cNvPr id="22" name="Accent Mark">
            <a:extLst>
              <a:ext uri="{FF2B5EF4-FFF2-40B4-BE49-F238E27FC236}">
                <a16:creationId xmlns:a16="http://schemas.microsoft.com/office/drawing/2014/main" id="{F363974D-C85A-FE42-A520-65FD80C0574A}"/>
              </a:ext>
              <a:ext uri="{C183D7F6-B498-43B3-948B-1728B52AA6E4}">
                <adec:decorative xmlns="" xmlns:adec="http://schemas.microsoft.com/office/drawing/2017/decorative" val="1"/>
              </a:ext>
            </a:extLst>
          </p:cNvPr>
          <p:cNvCxnSpPr>
            <a:cxnSpLocks/>
          </p:cNvCxnSpPr>
          <p:nvPr userDrawn="1"/>
        </p:nvCxnSpPr>
        <p:spPr>
          <a:xfrm flipH="1">
            <a:off x="774700" y="4169003"/>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3" name="Text Field">
            <a:extLst>
              <a:ext uri="{FF2B5EF4-FFF2-40B4-BE49-F238E27FC236}">
                <a16:creationId xmlns:a16="http://schemas.microsoft.com/office/drawing/2014/main" id="{B09058E5-A74E-C340-89D0-4D15C2F3B8D0}"/>
              </a:ext>
            </a:extLst>
          </p:cNvPr>
          <p:cNvSpPr>
            <a:spLocks noGrp="1"/>
          </p:cNvSpPr>
          <p:nvPr>
            <p:ph type="body" sz="quarter" idx="37" hasCustomPrompt="1"/>
          </p:nvPr>
        </p:nvSpPr>
        <p:spPr>
          <a:xfrm>
            <a:off x="761999" y="4540249"/>
            <a:ext cx="5333999" cy="266291"/>
          </a:xfrm>
          <a:prstGeom prst="rect">
            <a:avLst/>
          </a:prstGeom>
        </p:spPr>
        <p:txBody>
          <a:bodyPr>
            <a:noAutofit/>
          </a:bodyPr>
          <a:lstStyle>
            <a:lvl1pPr>
              <a:defRPr b="1"/>
            </a:lvl1pPr>
          </a:lstStyle>
          <a:p>
            <a:pPr lvl="0"/>
            <a:r>
              <a:rPr lang="en-US" dirty="0"/>
              <a:t>Name of person quoted</a:t>
            </a:r>
          </a:p>
        </p:txBody>
      </p:sp>
      <p:sp>
        <p:nvSpPr>
          <p:cNvPr id="12" name="Text Field 2">
            <a:extLst>
              <a:ext uri="{FF2B5EF4-FFF2-40B4-BE49-F238E27FC236}">
                <a16:creationId xmlns:a16="http://schemas.microsoft.com/office/drawing/2014/main" id="{36C31D35-A48A-6B46-A3DB-FDB99CCA72F4}"/>
              </a:ext>
            </a:extLst>
          </p:cNvPr>
          <p:cNvSpPr>
            <a:spLocks noGrp="1"/>
          </p:cNvSpPr>
          <p:nvPr>
            <p:ph type="body" sz="quarter" idx="36" hasCustomPrompt="1"/>
          </p:nvPr>
        </p:nvSpPr>
        <p:spPr>
          <a:xfrm>
            <a:off x="761999" y="4877842"/>
            <a:ext cx="5333999" cy="895181"/>
          </a:xfrm>
          <a:prstGeom prst="rect">
            <a:avLst/>
          </a:prstGeom>
        </p:spPr>
        <p:txBody>
          <a:bodyPr>
            <a:noAutofit/>
          </a:bodyPr>
          <a:lstStyle>
            <a:lvl1pPr>
              <a:defRPr/>
            </a:lvl1pPr>
          </a:lstStyle>
          <a:p>
            <a:pPr lvl="0"/>
            <a:r>
              <a:rPr lang="en-US" dirty="0"/>
              <a:t>Additional information if needed</a:t>
            </a:r>
          </a:p>
        </p:txBody>
      </p:sp>
      <p:sp>
        <p:nvSpPr>
          <p:cNvPr id="5" name="Slide Number">
            <a:extLst>
              <a:ext uri="{FF2B5EF4-FFF2-40B4-BE49-F238E27FC236}">
                <a16:creationId xmlns:a16="http://schemas.microsoft.com/office/drawing/2014/main" id="{7395177A-B694-4AAB-912F-BF5769C5B10B}"/>
              </a:ext>
            </a:extLst>
          </p:cNvPr>
          <p:cNvSpPr>
            <a:spLocks noGrp="1"/>
          </p:cNvSpPr>
          <p:nvPr>
            <p:ph type="sldNum" sz="quarter" idx="40"/>
          </p:nvPr>
        </p:nvSpPr>
        <p:spPr/>
        <p:txBody>
          <a:bodyPr/>
          <a:lstStyle/>
          <a:p>
            <a:fld id="{345D60D9-5372-5F40-9443-0F9AE5BDC3C8}" type="slidenum">
              <a:rPr lang="en-US" smtClean="0"/>
              <a:pPr/>
              <a:t>‹#›</a:t>
            </a:fld>
            <a:endParaRPr lang="en-US" dirty="0"/>
          </a:p>
        </p:txBody>
      </p:sp>
      <p:sp>
        <p:nvSpPr>
          <p:cNvPr id="4" name="Footer">
            <a:extLst>
              <a:ext uri="{FF2B5EF4-FFF2-40B4-BE49-F238E27FC236}">
                <a16:creationId xmlns:a16="http://schemas.microsoft.com/office/drawing/2014/main" id="{47A561F4-2837-46AC-A525-A8F742E034C6}"/>
              </a:ext>
            </a:extLst>
          </p:cNvPr>
          <p:cNvSpPr>
            <a:spLocks noGrp="1"/>
          </p:cNvSpPr>
          <p:nvPr>
            <p:ph type="ftr" sz="quarter" idx="39"/>
          </p:nvPr>
        </p:nvSpPr>
        <p:spPr/>
        <p:txBody>
          <a:bodyPr/>
          <a:lstStyle/>
          <a:p>
            <a:r>
              <a:rPr lang="en-US"/>
              <a:t>Copyright © 2020, Oracle and/or its affiliates  |  Confidential: Internal/Restricted/Highly Restricted</a:t>
            </a:r>
            <a:endParaRPr lang="en-US" dirty="0"/>
          </a:p>
        </p:txBody>
      </p:sp>
      <p:sp>
        <p:nvSpPr>
          <p:cNvPr id="3" name="Date">
            <a:extLst>
              <a:ext uri="{FF2B5EF4-FFF2-40B4-BE49-F238E27FC236}">
                <a16:creationId xmlns:a16="http://schemas.microsoft.com/office/drawing/2014/main" id="{95077E9D-DDF7-495A-9766-EEB6388A258F}"/>
              </a:ext>
            </a:extLst>
          </p:cNvPr>
          <p:cNvSpPr>
            <a:spLocks noGrp="1"/>
          </p:cNvSpPr>
          <p:nvPr>
            <p:ph type="dt" sz="half" idx="38"/>
          </p:nvPr>
        </p:nvSpPr>
        <p:spPr/>
        <p:txBody>
          <a:bodyPr/>
          <a:lstStyle/>
          <a:p>
            <a:r>
              <a:rPr lang="en-US"/>
              <a:t>[Date]</a:t>
            </a:r>
            <a:endParaRPr lang="en-US" dirty="0"/>
          </a:p>
        </p:txBody>
      </p:sp>
    </p:spTree>
    <p:extLst>
      <p:ext uri="{BB962C8B-B14F-4D97-AF65-F5344CB8AC3E}">
        <p14:creationId xmlns:p14="http://schemas.microsoft.com/office/powerpoint/2010/main" val="3395689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ark - Quote with Data Texture Background">
    <p:bg>
      <p:bgRef idx="1001">
        <a:schemeClr val="bg1"/>
      </p:bgRef>
    </p:bg>
    <p:spTree>
      <p:nvGrpSpPr>
        <p:cNvPr id="1" name=""/>
        <p:cNvGrpSpPr/>
        <p:nvPr/>
      </p:nvGrpSpPr>
      <p:grpSpPr>
        <a:xfrm>
          <a:off x="0" y="0"/>
          <a:ext cx="0" cy="0"/>
          <a:chOff x="0" y="0"/>
          <a:chExt cx="0" cy="0"/>
        </a:xfrm>
      </p:grpSpPr>
      <p:pic>
        <p:nvPicPr>
          <p:cNvPr id="15" name="Data Texture Image">
            <a:extLst>
              <a:ext uri="{FF2B5EF4-FFF2-40B4-BE49-F238E27FC236}">
                <a16:creationId xmlns:a16="http://schemas.microsoft.com/office/drawing/2014/main" id="{8A6273FB-BF91-403E-A6FD-7515A6D8BFCC}"/>
              </a:ext>
              <a:ext uri="{C183D7F6-B498-43B3-948B-1728B52AA6E4}">
                <adec:decorative xmlns="" xmlns:adec="http://schemas.microsoft.com/office/drawing/2017/decorative" val="1"/>
              </a:ext>
            </a:extLst>
          </p:cNvPr>
          <p:cNvPicPr>
            <a:picLocks noChangeAspect="1"/>
          </p:cNvPicPr>
          <p:nvPr userDrawn="1"/>
        </p:nvPicPr>
        <p:blipFill>
          <a:blip r:embed="rId2" cstate="email">
            <a:alphaModFix amt="20000"/>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30" name="OTag">
            <a:extLst>
              <a:ext uri="{FF2B5EF4-FFF2-40B4-BE49-F238E27FC236}">
                <a16:creationId xmlns:a16="http://schemas.microsoft.com/office/drawing/2014/main" id="{7DC71B8D-1AA8-1D49-9770-9D8CD0F61F95}"/>
              </a:ext>
              <a:ext uri="{C183D7F6-B498-43B3-948B-1728B52AA6E4}">
                <adec:decorative xmlns=""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6" name="Abstract Pattern Strip">
            <a:extLst>
              <a:ext uri="{FF2B5EF4-FFF2-40B4-BE49-F238E27FC236}">
                <a16:creationId xmlns:a16="http://schemas.microsoft.com/office/drawing/2014/main" id="{E8E76EC8-BC00-46D2-9D77-DD40BFE6ECFB}"/>
              </a:ext>
              <a:ext uri="{C183D7F6-B498-43B3-948B-1728B52AA6E4}">
                <adec:decorative xmlns=""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2" name="Quote">
            <a:extLst>
              <a:ext uri="{FF2B5EF4-FFF2-40B4-BE49-F238E27FC236}">
                <a16:creationId xmlns:a16="http://schemas.microsoft.com/office/drawing/2014/main" id="{70860AE5-51F4-4600-B7C5-0FFE1F5EE8BF}"/>
              </a:ext>
            </a:extLst>
          </p:cNvPr>
          <p:cNvSpPr>
            <a:spLocks noGrp="1"/>
          </p:cNvSpPr>
          <p:nvPr>
            <p:ph type="title" hasCustomPrompt="1"/>
          </p:nvPr>
        </p:nvSpPr>
        <p:spPr>
          <a:xfrm>
            <a:off x="768875" y="1828800"/>
            <a:ext cx="10671048" cy="1963350"/>
          </a:xfrm>
          <a:noFill/>
        </p:spPr>
        <p:txBody>
          <a:bodyPr vert="horz" wrap="square" lIns="0" tIns="0" rIns="0" bIns="0" rtlCol="0" anchor="b" anchorCtr="0">
            <a:noAutofit/>
          </a:bodyPr>
          <a:lstStyle>
            <a:lvl1pPr>
              <a:defRPr lang="en-US" sz="3200" b="0">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cxnSp>
        <p:nvCxnSpPr>
          <p:cNvPr id="22" name="Accent Mark">
            <a:extLst>
              <a:ext uri="{FF2B5EF4-FFF2-40B4-BE49-F238E27FC236}">
                <a16:creationId xmlns:a16="http://schemas.microsoft.com/office/drawing/2014/main" id="{F363974D-C85A-FE42-A520-65FD80C0574A}"/>
              </a:ext>
              <a:ext uri="{C183D7F6-B498-43B3-948B-1728B52AA6E4}">
                <adec:decorative xmlns="" xmlns:adec="http://schemas.microsoft.com/office/drawing/2017/decorative" val="1"/>
              </a:ext>
            </a:extLst>
          </p:cNvPr>
          <p:cNvCxnSpPr>
            <a:cxnSpLocks/>
          </p:cNvCxnSpPr>
          <p:nvPr userDrawn="1"/>
        </p:nvCxnSpPr>
        <p:spPr>
          <a:xfrm flipH="1">
            <a:off x="774700" y="4169003"/>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3" name="Text Field">
            <a:extLst>
              <a:ext uri="{FF2B5EF4-FFF2-40B4-BE49-F238E27FC236}">
                <a16:creationId xmlns:a16="http://schemas.microsoft.com/office/drawing/2014/main" id="{B09058E5-A74E-C340-89D0-4D15C2F3B8D0}"/>
              </a:ext>
            </a:extLst>
          </p:cNvPr>
          <p:cNvSpPr>
            <a:spLocks noGrp="1"/>
          </p:cNvSpPr>
          <p:nvPr>
            <p:ph type="body" sz="quarter" idx="37" hasCustomPrompt="1"/>
          </p:nvPr>
        </p:nvSpPr>
        <p:spPr>
          <a:xfrm>
            <a:off x="761999" y="4540249"/>
            <a:ext cx="5333999" cy="266291"/>
          </a:xfrm>
          <a:prstGeom prst="rect">
            <a:avLst/>
          </a:prstGeom>
        </p:spPr>
        <p:txBody>
          <a:bodyPr>
            <a:noAutofit/>
          </a:bodyPr>
          <a:lstStyle>
            <a:lvl1pPr>
              <a:defRPr b="1"/>
            </a:lvl1pPr>
          </a:lstStyle>
          <a:p>
            <a:pPr lvl="0"/>
            <a:r>
              <a:rPr lang="en-US" dirty="0"/>
              <a:t>Name of person quoted</a:t>
            </a:r>
          </a:p>
        </p:txBody>
      </p:sp>
      <p:sp>
        <p:nvSpPr>
          <p:cNvPr id="12" name="Text Field 2">
            <a:extLst>
              <a:ext uri="{FF2B5EF4-FFF2-40B4-BE49-F238E27FC236}">
                <a16:creationId xmlns:a16="http://schemas.microsoft.com/office/drawing/2014/main" id="{36C31D35-A48A-6B46-A3DB-FDB99CCA72F4}"/>
              </a:ext>
            </a:extLst>
          </p:cNvPr>
          <p:cNvSpPr>
            <a:spLocks noGrp="1"/>
          </p:cNvSpPr>
          <p:nvPr>
            <p:ph type="body" sz="quarter" idx="36" hasCustomPrompt="1"/>
          </p:nvPr>
        </p:nvSpPr>
        <p:spPr>
          <a:xfrm>
            <a:off x="761999" y="4877842"/>
            <a:ext cx="5333999" cy="895181"/>
          </a:xfrm>
          <a:prstGeom prst="rect">
            <a:avLst/>
          </a:prstGeom>
        </p:spPr>
        <p:txBody>
          <a:bodyPr>
            <a:noAutofit/>
          </a:bodyPr>
          <a:lstStyle>
            <a:lvl1pPr>
              <a:defRPr/>
            </a:lvl1pPr>
          </a:lstStyle>
          <a:p>
            <a:pPr lvl="0"/>
            <a:r>
              <a:rPr lang="en-US" dirty="0"/>
              <a:t>Additional information if needed</a:t>
            </a:r>
          </a:p>
        </p:txBody>
      </p:sp>
      <p:sp>
        <p:nvSpPr>
          <p:cNvPr id="5" name="Slide Number">
            <a:extLst>
              <a:ext uri="{FF2B5EF4-FFF2-40B4-BE49-F238E27FC236}">
                <a16:creationId xmlns:a16="http://schemas.microsoft.com/office/drawing/2014/main" id="{7395177A-B694-4AAB-912F-BF5769C5B10B}"/>
              </a:ext>
            </a:extLst>
          </p:cNvPr>
          <p:cNvSpPr>
            <a:spLocks noGrp="1"/>
          </p:cNvSpPr>
          <p:nvPr>
            <p:ph type="sldNum" sz="quarter" idx="40"/>
          </p:nvPr>
        </p:nvSpPr>
        <p:spPr/>
        <p:txBody>
          <a:bodyPr/>
          <a:lstStyle/>
          <a:p>
            <a:fld id="{345D60D9-5372-5F40-9443-0F9AE5BDC3C8}" type="slidenum">
              <a:rPr lang="en-US" smtClean="0"/>
              <a:pPr/>
              <a:t>‹#›</a:t>
            </a:fld>
            <a:endParaRPr lang="en-US" dirty="0"/>
          </a:p>
        </p:txBody>
      </p:sp>
      <p:sp>
        <p:nvSpPr>
          <p:cNvPr id="4" name="Footer">
            <a:extLst>
              <a:ext uri="{FF2B5EF4-FFF2-40B4-BE49-F238E27FC236}">
                <a16:creationId xmlns:a16="http://schemas.microsoft.com/office/drawing/2014/main" id="{47A561F4-2837-46AC-A525-A8F742E034C6}"/>
              </a:ext>
            </a:extLst>
          </p:cNvPr>
          <p:cNvSpPr>
            <a:spLocks noGrp="1"/>
          </p:cNvSpPr>
          <p:nvPr>
            <p:ph type="ftr" sz="quarter" idx="39"/>
          </p:nvPr>
        </p:nvSpPr>
        <p:spPr/>
        <p:txBody>
          <a:bodyPr/>
          <a:lstStyle/>
          <a:p>
            <a:r>
              <a:rPr lang="en-US"/>
              <a:t>Copyright © 2020, Oracle and/or its affiliates  |  Confidential: Internal/Restricted/Highly Restricted</a:t>
            </a:r>
            <a:endParaRPr lang="en-US" dirty="0"/>
          </a:p>
        </p:txBody>
      </p:sp>
      <p:sp>
        <p:nvSpPr>
          <p:cNvPr id="3" name="Date">
            <a:extLst>
              <a:ext uri="{FF2B5EF4-FFF2-40B4-BE49-F238E27FC236}">
                <a16:creationId xmlns:a16="http://schemas.microsoft.com/office/drawing/2014/main" id="{95077E9D-DDF7-495A-9766-EEB6388A258F}"/>
              </a:ext>
            </a:extLst>
          </p:cNvPr>
          <p:cNvSpPr>
            <a:spLocks noGrp="1"/>
          </p:cNvSpPr>
          <p:nvPr>
            <p:ph type="dt" sz="half" idx="38"/>
          </p:nvPr>
        </p:nvSpPr>
        <p:spPr/>
        <p:txBody>
          <a:bodyPr/>
          <a:lstStyle/>
          <a:p>
            <a:r>
              <a:rPr lang="en-US"/>
              <a:t>[Date]</a:t>
            </a:r>
            <a:endParaRPr lang="en-US" dirty="0"/>
          </a:p>
        </p:txBody>
      </p:sp>
    </p:spTree>
    <p:extLst>
      <p:ext uri="{BB962C8B-B14F-4D97-AF65-F5344CB8AC3E}">
        <p14:creationId xmlns:p14="http://schemas.microsoft.com/office/powerpoint/2010/main" val="27753001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Light - Quote with Picture">
    <p:spTree>
      <p:nvGrpSpPr>
        <p:cNvPr id="1" name=""/>
        <p:cNvGrpSpPr/>
        <p:nvPr/>
      </p:nvGrpSpPr>
      <p:grpSpPr>
        <a:xfrm>
          <a:off x="0" y="0"/>
          <a:ext cx="0" cy="0"/>
          <a:chOff x="0" y="0"/>
          <a:chExt cx="0" cy="0"/>
        </a:xfrm>
      </p:grpSpPr>
      <p:pic>
        <p:nvPicPr>
          <p:cNvPr id="35" name="Data Texture Image">
            <a:extLst>
              <a:ext uri="{FF2B5EF4-FFF2-40B4-BE49-F238E27FC236}">
                <a16:creationId xmlns:a16="http://schemas.microsoft.com/office/drawing/2014/main" id="{714CAE7B-78C2-4A58-812D-A0B7189CECA6}"/>
              </a:ext>
              <a:ext uri="{C183D7F6-B498-43B3-948B-1728B52AA6E4}">
                <adec:decorative xmlns="" xmlns:adec="http://schemas.microsoft.com/office/drawing/2017/decorative" val="1"/>
              </a:ext>
            </a:extLst>
          </p:cNvPr>
          <p:cNvPicPr>
            <a:picLocks noChangeAspect="1"/>
          </p:cNvPicPr>
          <p:nvPr userDrawn="1"/>
        </p:nvPicPr>
        <p:blipFill rotWithShape="1">
          <a:blip r:embed="rId2" cstate="email">
            <a:alphaModFix amt="30000"/>
            <a:extLst>
              <a:ext uri="{28A0092B-C50C-407E-A947-70E740481C1C}">
                <a14:useLocalDpi xmlns:a14="http://schemas.microsoft.com/office/drawing/2010/main" val="0"/>
              </a:ext>
            </a:extLst>
          </a:blip>
          <a:srcRect r="60000"/>
          <a:stretch/>
        </p:blipFill>
        <p:spPr>
          <a:xfrm>
            <a:off x="0" y="0"/>
            <a:ext cx="4876800" cy="6858000"/>
          </a:xfrm>
          <a:prstGeom prst="rect">
            <a:avLst/>
          </a:prstGeom>
        </p:spPr>
      </p:pic>
      <p:pic>
        <p:nvPicPr>
          <p:cNvPr id="12" name="Abstract Pattern Strip">
            <a:extLst>
              <a:ext uri="{FF2B5EF4-FFF2-40B4-BE49-F238E27FC236}">
                <a16:creationId xmlns:a16="http://schemas.microsoft.com/office/drawing/2014/main" id="{D185B491-D394-0B46-9060-DA769BEF8790}"/>
              </a:ext>
              <a:ext uri="{C183D7F6-B498-43B3-948B-1728B52AA6E4}">
                <adec:decorative xmlns=""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3" name="Quote">
            <a:extLst>
              <a:ext uri="{FF2B5EF4-FFF2-40B4-BE49-F238E27FC236}">
                <a16:creationId xmlns:a16="http://schemas.microsoft.com/office/drawing/2014/main" id="{A13E52A3-3B72-407D-BD94-ADB27B9FCE9C}"/>
              </a:ext>
            </a:extLst>
          </p:cNvPr>
          <p:cNvSpPr>
            <a:spLocks noGrp="1"/>
          </p:cNvSpPr>
          <p:nvPr>
            <p:ph type="title" hasCustomPrompt="1"/>
          </p:nvPr>
        </p:nvSpPr>
        <p:spPr>
          <a:xfrm>
            <a:off x="5126733" y="2311417"/>
            <a:ext cx="6313189" cy="1969770"/>
          </a:xfrm>
          <a:noFill/>
        </p:spPr>
        <p:txBody>
          <a:bodyPr vert="horz" wrap="square" lIns="0" tIns="0" rIns="0" bIns="0" rtlCol="0" anchor="b" anchorCtr="0">
            <a:spAutoFit/>
          </a:bodyPr>
          <a:lstStyle>
            <a:lvl1pPr>
              <a:lnSpc>
                <a:spcPct val="100000"/>
              </a:lnSpc>
              <a:defRPr lang="en-US" sz="3200" b="0" dirty="0">
                <a:latin typeface="+mj-lt"/>
                <a:cs typeface="Oracle Sans" panose="020B0503020204020204" pitchFamily="34" charset="0"/>
              </a:defRPr>
            </a:lvl1pPr>
          </a:lstStyle>
          <a:p>
            <a:pPr lvl="0"/>
            <a:r>
              <a:rPr lang="en-US" dirty="0"/>
              <a:t>“Click to type customer or partner quote surrounded by quotation marks.” Remove/replace placeholder image as needed.</a:t>
            </a:r>
          </a:p>
        </p:txBody>
      </p:sp>
      <p:cxnSp>
        <p:nvCxnSpPr>
          <p:cNvPr id="26" name="Accent Mark">
            <a:extLst>
              <a:ext uri="{FF2B5EF4-FFF2-40B4-BE49-F238E27FC236}">
                <a16:creationId xmlns:a16="http://schemas.microsoft.com/office/drawing/2014/main" id="{B850A072-4DE2-40B8-B48C-7D5F61FFF3C6}"/>
              </a:ext>
              <a:ext uri="{C183D7F6-B498-43B3-948B-1728B52AA6E4}">
                <adec:decorative xmlns="" xmlns:adec="http://schemas.microsoft.com/office/drawing/2017/decorative" val="1"/>
              </a:ext>
            </a:extLst>
          </p:cNvPr>
          <p:cNvCxnSpPr>
            <a:cxnSpLocks/>
          </p:cNvCxnSpPr>
          <p:nvPr userDrawn="1"/>
        </p:nvCxnSpPr>
        <p:spPr>
          <a:xfrm flipH="1">
            <a:off x="5132428" y="4616524"/>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3" name="Text Field">
            <a:extLst>
              <a:ext uri="{FF2B5EF4-FFF2-40B4-BE49-F238E27FC236}">
                <a16:creationId xmlns:a16="http://schemas.microsoft.com/office/drawing/2014/main" id="{04A571F4-71E4-264A-BBD5-0475995E681B}"/>
              </a:ext>
            </a:extLst>
          </p:cNvPr>
          <p:cNvSpPr>
            <a:spLocks noGrp="1"/>
          </p:cNvSpPr>
          <p:nvPr>
            <p:ph type="body" sz="quarter" idx="37" hasCustomPrompt="1"/>
          </p:nvPr>
        </p:nvSpPr>
        <p:spPr>
          <a:xfrm>
            <a:off x="5126734" y="4983135"/>
            <a:ext cx="6300216" cy="266291"/>
          </a:xfrm>
          <a:prstGeom prst="rect">
            <a:avLst/>
          </a:prstGeom>
        </p:spPr>
        <p:txBody>
          <a:bodyPr>
            <a:noAutofit/>
          </a:bodyPr>
          <a:lstStyle>
            <a:lvl1pPr>
              <a:defRPr b="1"/>
            </a:lvl1pPr>
          </a:lstStyle>
          <a:p>
            <a:pPr lvl="0"/>
            <a:r>
              <a:rPr lang="en-US" dirty="0"/>
              <a:t>Name of person quoted</a:t>
            </a:r>
          </a:p>
        </p:txBody>
      </p:sp>
      <p:sp>
        <p:nvSpPr>
          <p:cNvPr id="11" name="Text Field 2">
            <a:extLst>
              <a:ext uri="{FF2B5EF4-FFF2-40B4-BE49-F238E27FC236}">
                <a16:creationId xmlns:a16="http://schemas.microsoft.com/office/drawing/2014/main" id="{CBFB97F9-F988-C34C-8B6D-BB4A4D881736}"/>
              </a:ext>
            </a:extLst>
          </p:cNvPr>
          <p:cNvSpPr>
            <a:spLocks noGrp="1"/>
          </p:cNvSpPr>
          <p:nvPr>
            <p:ph type="body" sz="quarter" idx="36" hasCustomPrompt="1"/>
          </p:nvPr>
        </p:nvSpPr>
        <p:spPr>
          <a:xfrm>
            <a:off x="5126734" y="5320728"/>
            <a:ext cx="6300216" cy="786385"/>
          </a:xfrm>
          <a:prstGeom prst="rect">
            <a:avLst/>
          </a:prstGeom>
        </p:spPr>
        <p:txBody>
          <a:bodyPr>
            <a:noAutofit/>
          </a:bodyPr>
          <a:lstStyle>
            <a:lvl1pPr>
              <a:defRPr/>
            </a:lvl1pPr>
          </a:lstStyle>
          <a:p>
            <a:pPr lvl="0"/>
            <a:r>
              <a:rPr lang="en-US" dirty="0"/>
              <a:t>Additional information if needed</a:t>
            </a:r>
          </a:p>
        </p:txBody>
      </p:sp>
      <p:sp>
        <p:nvSpPr>
          <p:cNvPr id="20" name="Slide Number">
            <a:extLst>
              <a:ext uri="{FF2B5EF4-FFF2-40B4-BE49-F238E27FC236}">
                <a16:creationId xmlns:a16="http://schemas.microsoft.com/office/drawing/2014/main" id="{EE72B65C-E243-794C-857A-A0D39057C3A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4" name="Footer">
            <a:extLst>
              <a:ext uri="{FF2B5EF4-FFF2-40B4-BE49-F238E27FC236}">
                <a16:creationId xmlns:a16="http://schemas.microsoft.com/office/drawing/2014/main" id="{DE2C5228-7B29-2845-809E-1891554EBF52}"/>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7CC03C79-3198-49C1-A05C-A15000F3EB66}"/>
              </a:ext>
            </a:extLst>
          </p:cNvPr>
          <p:cNvSpPr>
            <a:spLocks noGrp="1"/>
          </p:cNvSpPr>
          <p:nvPr>
            <p:ph type="dt" sz="half" idx="38"/>
          </p:nvPr>
        </p:nvSpPr>
        <p:spPr/>
        <p:txBody>
          <a:bodyPr/>
          <a:lstStyle/>
          <a:p>
            <a:r>
              <a:rPr lang="en-US"/>
              <a:t>[Date]</a:t>
            </a:r>
            <a:endParaRPr lang="en-US" dirty="0"/>
          </a:p>
        </p:txBody>
      </p:sp>
      <p:pic>
        <p:nvPicPr>
          <p:cNvPr id="15" name="OTag">
            <a:extLst>
              <a:ext uri="{FF2B5EF4-FFF2-40B4-BE49-F238E27FC236}">
                <a16:creationId xmlns:a16="http://schemas.microsoft.com/office/drawing/2014/main" id="{D79573CA-7EF3-46CE-91D4-01D1A2F17BEF}"/>
              </a:ext>
              <a:ext uri="{C183D7F6-B498-43B3-948B-1728B52AA6E4}">
                <adec:decorative xmlns=""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Tree>
    <p:extLst>
      <p:ext uri="{BB962C8B-B14F-4D97-AF65-F5344CB8AC3E}">
        <p14:creationId xmlns:p14="http://schemas.microsoft.com/office/powerpoint/2010/main" val="275734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ark - Quote with Picture">
    <p:bg>
      <p:bgRef idx="1001">
        <a:schemeClr val="bg1"/>
      </p:bgRef>
    </p:bg>
    <p:spTree>
      <p:nvGrpSpPr>
        <p:cNvPr id="1" name=""/>
        <p:cNvGrpSpPr/>
        <p:nvPr/>
      </p:nvGrpSpPr>
      <p:grpSpPr>
        <a:xfrm>
          <a:off x="0" y="0"/>
          <a:ext cx="0" cy="0"/>
          <a:chOff x="0" y="0"/>
          <a:chExt cx="0" cy="0"/>
        </a:xfrm>
      </p:grpSpPr>
      <p:pic>
        <p:nvPicPr>
          <p:cNvPr id="18" name="Data Texture Image">
            <a:extLst>
              <a:ext uri="{FF2B5EF4-FFF2-40B4-BE49-F238E27FC236}">
                <a16:creationId xmlns:a16="http://schemas.microsoft.com/office/drawing/2014/main" id="{7818D415-7FA2-4847-875F-8AE08849396F}"/>
              </a:ext>
              <a:ext uri="{C183D7F6-B498-43B3-948B-1728B52AA6E4}">
                <adec:decorative xmlns="" xmlns:adec="http://schemas.microsoft.com/office/drawing/2017/decorative" val="1"/>
              </a:ext>
            </a:extLst>
          </p:cNvPr>
          <p:cNvPicPr>
            <a:picLocks noChangeAspect="1"/>
          </p:cNvPicPr>
          <p:nvPr userDrawn="1"/>
        </p:nvPicPr>
        <p:blipFill rotWithShape="1">
          <a:blip r:embed="rId2" cstate="email">
            <a:alphaModFix amt="20000"/>
            <a:extLst>
              <a:ext uri="{28A0092B-C50C-407E-A947-70E740481C1C}">
                <a14:useLocalDpi xmlns:a14="http://schemas.microsoft.com/office/drawing/2010/main" val="0"/>
              </a:ext>
            </a:extLst>
          </a:blip>
          <a:srcRect r="60000"/>
          <a:stretch/>
        </p:blipFill>
        <p:spPr bwMode="invGray">
          <a:xfrm>
            <a:off x="0" y="0"/>
            <a:ext cx="4876800" cy="6858000"/>
          </a:xfrm>
          <a:prstGeom prst="rect">
            <a:avLst/>
          </a:prstGeom>
        </p:spPr>
      </p:pic>
      <p:pic>
        <p:nvPicPr>
          <p:cNvPr id="12" name="Abstract Pattern Strip">
            <a:extLst>
              <a:ext uri="{FF2B5EF4-FFF2-40B4-BE49-F238E27FC236}">
                <a16:creationId xmlns:a16="http://schemas.microsoft.com/office/drawing/2014/main" id="{D185B491-D394-0B46-9060-DA769BEF8790}"/>
              </a:ext>
              <a:ext uri="{C183D7F6-B498-43B3-948B-1728B52AA6E4}">
                <adec:decorative xmlns=""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3" name="Quote">
            <a:extLst>
              <a:ext uri="{FF2B5EF4-FFF2-40B4-BE49-F238E27FC236}">
                <a16:creationId xmlns:a16="http://schemas.microsoft.com/office/drawing/2014/main" id="{E7972264-22BA-4EDF-A0AC-13C683A7DA78}"/>
              </a:ext>
            </a:extLst>
          </p:cNvPr>
          <p:cNvSpPr>
            <a:spLocks noGrp="1"/>
          </p:cNvSpPr>
          <p:nvPr>
            <p:ph type="title" hasCustomPrompt="1"/>
          </p:nvPr>
        </p:nvSpPr>
        <p:spPr>
          <a:xfrm>
            <a:off x="5119646" y="2311916"/>
            <a:ext cx="6300216" cy="1969770"/>
          </a:xfrm>
          <a:noFill/>
        </p:spPr>
        <p:txBody>
          <a:bodyPr vert="horz" wrap="square" lIns="0" tIns="0" rIns="0" bIns="0" rtlCol="0" anchor="b" anchorCtr="0">
            <a:spAutoFit/>
          </a:bodyPr>
          <a:lstStyle>
            <a:lvl1pPr>
              <a:lnSpc>
                <a:spcPct val="100000"/>
              </a:lnSpc>
              <a:defRPr lang="en-US" sz="3200" b="0">
                <a:latin typeface="+mj-lt"/>
                <a:cs typeface="Oracle Sans" panose="020B0503020204020204" pitchFamily="34" charset="0"/>
              </a:defRPr>
            </a:lvl1pPr>
          </a:lstStyle>
          <a:p>
            <a:pPr lvl="0"/>
            <a:r>
              <a:rPr lang="en-US" dirty="0"/>
              <a:t>“Click to type customer or partner quote surrounded by quotation marks.” Remove/replace placeholder image as needed.</a:t>
            </a:r>
          </a:p>
        </p:txBody>
      </p:sp>
      <p:cxnSp>
        <p:nvCxnSpPr>
          <p:cNvPr id="26" name="Accent Mark">
            <a:extLst>
              <a:ext uri="{FF2B5EF4-FFF2-40B4-BE49-F238E27FC236}">
                <a16:creationId xmlns:a16="http://schemas.microsoft.com/office/drawing/2014/main" id="{B850A072-4DE2-40B8-B48C-7D5F61FFF3C6}"/>
              </a:ext>
              <a:ext uri="{C183D7F6-B498-43B3-948B-1728B52AA6E4}">
                <adec:decorative xmlns="" xmlns:adec="http://schemas.microsoft.com/office/drawing/2017/decorative" val="1"/>
              </a:ext>
            </a:extLst>
          </p:cNvPr>
          <p:cNvCxnSpPr>
            <a:cxnSpLocks/>
          </p:cNvCxnSpPr>
          <p:nvPr userDrawn="1"/>
        </p:nvCxnSpPr>
        <p:spPr>
          <a:xfrm flipH="1">
            <a:off x="5132428" y="4616524"/>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3" name="Text Field">
            <a:extLst>
              <a:ext uri="{FF2B5EF4-FFF2-40B4-BE49-F238E27FC236}">
                <a16:creationId xmlns:a16="http://schemas.microsoft.com/office/drawing/2014/main" id="{04A571F4-71E4-264A-BBD5-0475995E681B}"/>
              </a:ext>
            </a:extLst>
          </p:cNvPr>
          <p:cNvSpPr>
            <a:spLocks noGrp="1"/>
          </p:cNvSpPr>
          <p:nvPr>
            <p:ph type="body" sz="quarter" idx="37" hasCustomPrompt="1"/>
          </p:nvPr>
        </p:nvSpPr>
        <p:spPr>
          <a:xfrm>
            <a:off x="5126734" y="4983135"/>
            <a:ext cx="6300216" cy="266291"/>
          </a:xfrm>
          <a:prstGeom prst="rect">
            <a:avLst/>
          </a:prstGeom>
        </p:spPr>
        <p:txBody>
          <a:bodyPr>
            <a:noAutofit/>
          </a:bodyPr>
          <a:lstStyle>
            <a:lvl1pPr>
              <a:defRPr b="1"/>
            </a:lvl1pPr>
          </a:lstStyle>
          <a:p>
            <a:pPr lvl="0"/>
            <a:r>
              <a:rPr lang="en-US" dirty="0"/>
              <a:t>Name of person quoted</a:t>
            </a:r>
          </a:p>
        </p:txBody>
      </p:sp>
      <p:sp>
        <p:nvSpPr>
          <p:cNvPr id="11" name="Text Field 2">
            <a:extLst>
              <a:ext uri="{FF2B5EF4-FFF2-40B4-BE49-F238E27FC236}">
                <a16:creationId xmlns:a16="http://schemas.microsoft.com/office/drawing/2014/main" id="{CBFB97F9-F988-C34C-8B6D-BB4A4D881736}"/>
              </a:ext>
            </a:extLst>
          </p:cNvPr>
          <p:cNvSpPr>
            <a:spLocks noGrp="1"/>
          </p:cNvSpPr>
          <p:nvPr>
            <p:ph type="body" sz="quarter" idx="36" hasCustomPrompt="1"/>
          </p:nvPr>
        </p:nvSpPr>
        <p:spPr>
          <a:xfrm>
            <a:off x="5126734" y="5320728"/>
            <a:ext cx="6300216" cy="786385"/>
          </a:xfrm>
          <a:prstGeom prst="rect">
            <a:avLst/>
          </a:prstGeom>
        </p:spPr>
        <p:txBody>
          <a:bodyPr>
            <a:noAutofit/>
          </a:bodyPr>
          <a:lstStyle>
            <a:lvl1pPr>
              <a:defRPr/>
            </a:lvl1pPr>
          </a:lstStyle>
          <a:p>
            <a:pPr lvl="0"/>
            <a:r>
              <a:rPr lang="en-US" dirty="0"/>
              <a:t>Additional information if needed</a:t>
            </a:r>
          </a:p>
        </p:txBody>
      </p:sp>
      <p:sp>
        <p:nvSpPr>
          <p:cNvPr id="20" name="Slide Number">
            <a:extLst>
              <a:ext uri="{FF2B5EF4-FFF2-40B4-BE49-F238E27FC236}">
                <a16:creationId xmlns:a16="http://schemas.microsoft.com/office/drawing/2014/main" id="{EE72B65C-E243-794C-857A-A0D39057C3A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4" name="Footer">
            <a:extLst>
              <a:ext uri="{FF2B5EF4-FFF2-40B4-BE49-F238E27FC236}">
                <a16:creationId xmlns:a16="http://schemas.microsoft.com/office/drawing/2014/main" id="{DE2C5228-7B29-2845-809E-1891554EBF52}"/>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1C4CCFA8-B9FA-42AB-900F-B503C9EF833A}"/>
              </a:ext>
            </a:extLst>
          </p:cNvPr>
          <p:cNvSpPr>
            <a:spLocks noGrp="1"/>
          </p:cNvSpPr>
          <p:nvPr>
            <p:ph type="dt" sz="half" idx="38"/>
          </p:nvPr>
        </p:nvSpPr>
        <p:spPr/>
        <p:txBody>
          <a:bodyPr/>
          <a:lstStyle/>
          <a:p>
            <a:r>
              <a:rPr lang="en-US"/>
              <a:t>[Date]</a:t>
            </a:r>
            <a:endParaRPr lang="en-US" dirty="0"/>
          </a:p>
        </p:txBody>
      </p:sp>
      <p:pic>
        <p:nvPicPr>
          <p:cNvPr id="15" name="OTag">
            <a:extLst>
              <a:ext uri="{FF2B5EF4-FFF2-40B4-BE49-F238E27FC236}">
                <a16:creationId xmlns:a16="http://schemas.microsoft.com/office/drawing/2014/main" id="{0D7B12AA-E756-4885-BD64-8DBE9AAC5A1F}"/>
              </a:ext>
              <a:ext uri="{C183D7F6-B498-43B3-948B-1728B52AA6E4}">
                <adec:decorative xmlns=""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Tree>
    <p:extLst>
      <p:ext uri="{BB962C8B-B14F-4D97-AF65-F5344CB8AC3E}">
        <p14:creationId xmlns:p14="http://schemas.microsoft.com/office/powerpoint/2010/main" val="1990119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Light - Quote with Abstract Border">
    <p:spTree>
      <p:nvGrpSpPr>
        <p:cNvPr id="1" name=""/>
        <p:cNvGrpSpPr/>
        <p:nvPr/>
      </p:nvGrpSpPr>
      <p:grpSpPr>
        <a:xfrm>
          <a:off x="0" y="0"/>
          <a:ext cx="0" cy="0"/>
          <a:chOff x="0" y="0"/>
          <a:chExt cx="0" cy="0"/>
        </a:xfrm>
      </p:grpSpPr>
      <p:pic>
        <p:nvPicPr>
          <p:cNvPr id="15" name="Abstract Illustration">
            <a:extLst>
              <a:ext uri="{FF2B5EF4-FFF2-40B4-BE49-F238E27FC236}">
                <a16:creationId xmlns:a16="http://schemas.microsoft.com/office/drawing/2014/main" id="{4BA47984-3BFF-A548-8C6E-B57F84FA9732}"/>
              </a:ext>
              <a:ext uri="{C183D7F6-B498-43B3-948B-1728B52AA6E4}">
                <adec:decorative xmlns=""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4" name="OTag">
            <a:extLst>
              <a:ext uri="{FF2B5EF4-FFF2-40B4-BE49-F238E27FC236}">
                <a16:creationId xmlns:a16="http://schemas.microsoft.com/office/drawing/2014/main" id="{13B56594-FE97-D04E-A433-8BA9531F6F1D}"/>
              </a:ext>
              <a:ext uri="{C183D7F6-B498-43B3-948B-1728B52AA6E4}">
                <adec:decorative xmlns=""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cxnSp>
        <p:nvCxnSpPr>
          <p:cNvPr id="16" name="Accent Mark">
            <a:extLst>
              <a:ext uri="{FF2B5EF4-FFF2-40B4-BE49-F238E27FC236}">
                <a16:creationId xmlns:a16="http://schemas.microsoft.com/office/drawing/2014/main" id="{ED6156A2-55E5-4822-B2F8-D0355110D52C}"/>
              </a:ext>
              <a:ext uri="{C183D7F6-B498-43B3-948B-1728B52AA6E4}">
                <adec:decorative xmlns="" xmlns:adec="http://schemas.microsoft.com/office/drawing/2017/decorative" val="1"/>
              </a:ext>
            </a:extLst>
          </p:cNvPr>
          <p:cNvCxnSpPr>
            <a:cxnSpLocks/>
          </p:cNvCxnSpPr>
          <p:nvPr userDrawn="1"/>
        </p:nvCxnSpPr>
        <p:spPr>
          <a:xfrm flipH="1">
            <a:off x="1019490" y="4165187"/>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2" name="Quote">
            <a:extLst>
              <a:ext uri="{FF2B5EF4-FFF2-40B4-BE49-F238E27FC236}">
                <a16:creationId xmlns:a16="http://schemas.microsoft.com/office/drawing/2014/main" id="{20F47C45-3A3E-4B4A-B3E9-2C7419A343E4}"/>
              </a:ext>
            </a:extLst>
          </p:cNvPr>
          <p:cNvSpPr>
            <a:spLocks noGrp="1"/>
          </p:cNvSpPr>
          <p:nvPr>
            <p:ph type="title" hasCustomPrompt="1"/>
          </p:nvPr>
        </p:nvSpPr>
        <p:spPr>
          <a:xfrm>
            <a:off x="1012997" y="2386584"/>
            <a:ext cx="10164016" cy="1481328"/>
          </a:xfrm>
          <a:noFill/>
        </p:spPr>
        <p:txBody>
          <a:bodyPr vert="horz" wrap="square" lIns="0" tIns="0" rIns="0" bIns="0" rtlCol="0" anchor="b" anchorCtr="0">
            <a:noAutofit/>
          </a:bodyPr>
          <a:lstStyle>
            <a:lvl1pPr>
              <a:defRPr lang="en-US" sz="3200" b="0" dirty="0">
                <a:latin typeface="+mj-lt"/>
                <a:cs typeface="Oracle Sans" panose="020B0503020204020204" pitchFamily="34" charset="0"/>
              </a:defRPr>
            </a:lvl1pPr>
          </a:lstStyle>
          <a:p>
            <a:pPr marL="0" marR="0" lvl="0" indent="0" fontAlgn="t">
              <a:lnSpc>
                <a:spcPct val="100000"/>
              </a:lnSpc>
              <a:spcBef>
                <a:spcPts val="0"/>
              </a:spcBef>
              <a:spcAft>
                <a:spcPts val="0"/>
              </a:spcAft>
              <a:buClrTx/>
              <a:buSzTx/>
              <a:buFont typeface="System Font Regular"/>
              <a:tabLst/>
            </a:pPr>
            <a:r>
              <a:rPr lang="en-US" dirty="0"/>
              <a:t>“Click to type customer or partner quote surrounded by quotation marks.” Remove/replace placeholder logo as needed.</a:t>
            </a:r>
          </a:p>
        </p:txBody>
      </p:sp>
      <p:sp>
        <p:nvSpPr>
          <p:cNvPr id="11" name="Text Field">
            <a:extLst>
              <a:ext uri="{FF2B5EF4-FFF2-40B4-BE49-F238E27FC236}">
                <a16:creationId xmlns:a16="http://schemas.microsoft.com/office/drawing/2014/main" id="{64B2DE50-0500-D341-B88E-362BEEF5810C}"/>
              </a:ext>
            </a:extLst>
          </p:cNvPr>
          <p:cNvSpPr>
            <a:spLocks noGrp="1"/>
          </p:cNvSpPr>
          <p:nvPr>
            <p:ph type="body" sz="quarter" idx="35" hasCustomPrompt="1"/>
          </p:nvPr>
        </p:nvSpPr>
        <p:spPr>
          <a:xfrm>
            <a:off x="1018030" y="4537074"/>
            <a:ext cx="5077970" cy="266291"/>
          </a:xfrm>
          <a:prstGeom prst="rect">
            <a:avLst/>
          </a:prstGeom>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18FFF1FB-05AB-0B41-BAE5-8E8BC51700AF}"/>
              </a:ext>
            </a:extLst>
          </p:cNvPr>
          <p:cNvSpPr>
            <a:spLocks noGrp="1"/>
          </p:cNvSpPr>
          <p:nvPr>
            <p:ph type="body" sz="quarter" idx="34" hasCustomPrompt="1"/>
          </p:nvPr>
        </p:nvSpPr>
        <p:spPr>
          <a:xfrm>
            <a:off x="1018030" y="4874667"/>
            <a:ext cx="5077970" cy="895181"/>
          </a:xfrm>
          <a:prstGeom prst="rect">
            <a:avLst/>
          </a:prstGeom>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
        <p:nvSpPr>
          <p:cNvPr id="5" name="Slide Number">
            <a:extLst>
              <a:ext uri="{FF2B5EF4-FFF2-40B4-BE49-F238E27FC236}">
                <a16:creationId xmlns:a16="http://schemas.microsoft.com/office/drawing/2014/main" id="{6802DDC0-D834-4DBB-9D15-8D2C341B01C3}"/>
              </a:ext>
            </a:extLst>
          </p:cNvPr>
          <p:cNvSpPr>
            <a:spLocks noGrp="1"/>
          </p:cNvSpPr>
          <p:nvPr>
            <p:ph type="sldNum" sz="quarter" idx="38"/>
          </p:nvPr>
        </p:nvSpPr>
        <p:spPr bwMode="gray"/>
        <p:txBody>
          <a:bodyPr/>
          <a:lstStyle>
            <a:lvl1pPr>
              <a:defRPr>
                <a:solidFill>
                  <a:srgbClr val="FFFFFF"/>
                </a:solidFill>
              </a:defRPr>
            </a:lvl1pPr>
          </a:lstStyle>
          <a:p>
            <a:fld id="{345D60D9-5372-5F40-9443-0F9AE5BDC3C8}" type="slidenum">
              <a:rPr lang="en-US" smtClean="0"/>
              <a:pPr/>
              <a:t>‹#›</a:t>
            </a:fld>
            <a:endParaRPr lang="en-US" dirty="0"/>
          </a:p>
        </p:txBody>
      </p:sp>
      <p:sp>
        <p:nvSpPr>
          <p:cNvPr id="4" name="Footer">
            <a:extLst>
              <a:ext uri="{FF2B5EF4-FFF2-40B4-BE49-F238E27FC236}">
                <a16:creationId xmlns:a16="http://schemas.microsoft.com/office/drawing/2014/main" id="{B1ABE0E5-8B15-4D04-9D70-39319042DB8B}"/>
              </a:ext>
            </a:extLst>
          </p:cNvPr>
          <p:cNvSpPr>
            <a:spLocks noGrp="1"/>
          </p:cNvSpPr>
          <p:nvPr>
            <p:ph type="ftr" sz="quarter" idx="37"/>
          </p:nvPr>
        </p:nvSpPr>
        <p:spPr bwMode="gray"/>
        <p:txBody>
          <a:bodyPr/>
          <a:lstStyle>
            <a:lvl1pPr>
              <a:defRPr>
                <a:solidFill>
                  <a:srgbClr val="FFFFFF"/>
                </a:solidFill>
              </a:defRPr>
            </a:lvl1pPr>
          </a:lstStyle>
          <a:p>
            <a:r>
              <a:rPr lang="en-US"/>
              <a:t>Copyright © 2020, Oracle and/or its affiliates  |  Confidential: Internal/Restricted/Highly Restricted</a:t>
            </a:r>
            <a:endParaRPr lang="en-US" dirty="0"/>
          </a:p>
        </p:txBody>
      </p:sp>
      <p:sp>
        <p:nvSpPr>
          <p:cNvPr id="3" name="Date">
            <a:extLst>
              <a:ext uri="{FF2B5EF4-FFF2-40B4-BE49-F238E27FC236}">
                <a16:creationId xmlns:a16="http://schemas.microsoft.com/office/drawing/2014/main" id="{C6D700A2-C79D-42D6-8CF2-AE12C80EEFDB}"/>
              </a:ext>
            </a:extLst>
          </p:cNvPr>
          <p:cNvSpPr>
            <a:spLocks noGrp="1"/>
          </p:cNvSpPr>
          <p:nvPr>
            <p:ph type="dt" sz="half" idx="36"/>
          </p:nvPr>
        </p:nvSpPr>
        <p:spPr bwMode="gray"/>
        <p:txBody>
          <a:bodyPr/>
          <a:lstStyle>
            <a:lvl1pPr>
              <a:defRPr>
                <a:solidFill>
                  <a:srgbClr val="FFFFFF"/>
                </a:solidFill>
              </a:defRPr>
            </a:lvl1pPr>
          </a:lstStyle>
          <a:p>
            <a:r>
              <a:rPr lang="en-US"/>
              <a:t>[Date]</a:t>
            </a:r>
            <a:endParaRPr lang="en-US" dirty="0"/>
          </a:p>
        </p:txBody>
      </p:sp>
    </p:spTree>
    <p:extLst>
      <p:ext uri="{BB962C8B-B14F-4D97-AF65-F5344CB8AC3E}">
        <p14:creationId xmlns:p14="http://schemas.microsoft.com/office/powerpoint/2010/main" val="3672805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ark - Title with Abstract Border">
    <p:spTree>
      <p:nvGrpSpPr>
        <p:cNvPr id="1" name=""/>
        <p:cNvGrpSpPr/>
        <p:nvPr/>
      </p:nvGrpSpPr>
      <p:grpSpPr>
        <a:xfrm>
          <a:off x="0" y="0"/>
          <a:ext cx="0" cy="0"/>
          <a:chOff x="0" y="0"/>
          <a:chExt cx="0" cy="0"/>
        </a:xfrm>
      </p:grpSpPr>
      <p:pic>
        <p:nvPicPr>
          <p:cNvPr id="11" name="Abstract Illustration">
            <a:extLst>
              <a:ext uri="{FF2B5EF4-FFF2-40B4-BE49-F238E27FC236}">
                <a16:creationId xmlns:a16="http://schemas.microsoft.com/office/drawing/2014/main" id="{E5246624-F21C-C74D-A490-03903A0F5104}"/>
              </a:ext>
              <a:ext uri="{C183D7F6-B498-43B3-948B-1728B52AA6E4}">
                <adec:decorative xmlns=""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0" name="OTag">
            <a:extLst>
              <a:ext uri="{FF2B5EF4-FFF2-40B4-BE49-F238E27FC236}">
                <a16:creationId xmlns:a16="http://schemas.microsoft.com/office/drawing/2014/main" id="{EDF18AE6-A97A-EC4A-9347-1802C0689B21}"/>
              </a:ext>
              <a:ext uri="{C183D7F6-B498-43B3-948B-1728B52AA6E4}">
                <adec:decorative xmlns=""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6" name="Oracle Logo" descr="Oracle Logo">
            <a:extLst>
              <a:ext uri="{FF2B5EF4-FFF2-40B4-BE49-F238E27FC236}">
                <a16:creationId xmlns:a16="http://schemas.microsoft.com/office/drawing/2014/main" id="{9C14A351-48F1-43D9-8B02-0F6AF755D7CD}"/>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p:blipFill>
        <p:spPr bwMode="invGray">
          <a:xfrm>
            <a:off x="944949" y="1132368"/>
            <a:ext cx="1524893" cy="320039"/>
          </a:xfrm>
          <a:prstGeom prst="rect">
            <a:avLst/>
          </a:prstGeom>
        </p:spPr>
      </p:pic>
      <p:sp>
        <p:nvSpPr>
          <p:cNvPr id="26" name="Title">
            <a:extLst>
              <a:ext uri="{FF2B5EF4-FFF2-40B4-BE49-F238E27FC236}">
                <a16:creationId xmlns:a16="http://schemas.microsoft.com/office/drawing/2014/main" id="{2E021ED4-814D-9648-831F-EDE24ED2D4F8}"/>
              </a:ext>
            </a:extLst>
          </p:cNvPr>
          <p:cNvSpPr>
            <a:spLocks noGrp="1"/>
          </p:cNvSpPr>
          <p:nvPr userDrawn="1">
            <p:ph type="ctrTitle" hasCustomPrompt="1"/>
          </p:nvPr>
        </p:nvSpPr>
        <p:spPr>
          <a:xfrm>
            <a:off x="1018030" y="2459230"/>
            <a:ext cx="10158984" cy="1025922"/>
          </a:xfrm>
        </p:spPr>
        <p:txBody>
          <a:bodyPr wrap="square" anchor="b">
            <a:noAutofit/>
          </a:bodyPr>
          <a:lstStyle>
            <a:lvl1pPr algn="l">
              <a:lnSpc>
                <a:spcPts val="4000"/>
              </a:lnSpc>
              <a:defRPr sz="4000" b="0">
                <a:solidFill>
                  <a:schemeClr val="tx1"/>
                </a:solidFill>
                <a:latin typeface="+mj-lt"/>
              </a:defRPr>
            </a:lvl1pPr>
          </a:lstStyle>
          <a:p>
            <a:r>
              <a:rPr lang="en-US" dirty="0"/>
              <a:t>Title goes here (up to two lines) </a:t>
            </a:r>
            <a:br>
              <a:rPr lang="en-US" dirty="0"/>
            </a:br>
            <a:r>
              <a:rPr lang="en-US" dirty="0"/>
              <a:t>Georgia Regular 40pt</a:t>
            </a:r>
          </a:p>
        </p:txBody>
      </p:sp>
      <p:sp>
        <p:nvSpPr>
          <p:cNvPr id="27" name="Subhead">
            <a:extLst>
              <a:ext uri="{FF2B5EF4-FFF2-40B4-BE49-F238E27FC236}">
                <a16:creationId xmlns:a16="http://schemas.microsoft.com/office/drawing/2014/main" id="{12EB3548-39AB-5846-A4F6-A7D8515AEE59}"/>
              </a:ext>
            </a:extLst>
          </p:cNvPr>
          <p:cNvSpPr>
            <a:spLocks noGrp="1"/>
          </p:cNvSpPr>
          <p:nvPr userDrawn="1">
            <p:ph type="body" sz="quarter" idx="33" hasCustomPrompt="1"/>
          </p:nvPr>
        </p:nvSpPr>
        <p:spPr>
          <a:xfrm>
            <a:off x="1018030" y="3519553"/>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759C6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cxnSp>
        <p:nvCxnSpPr>
          <p:cNvPr id="18" name="Accent Mark">
            <a:extLst>
              <a:ext uri="{FF2B5EF4-FFF2-40B4-BE49-F238E27FC236}">
                <a16:creationId xmlns:a16="http://schemas.microsoft.com/office/drawing/2014/main" id="{60D74A94-ECB7-4F26-82F5-3CEB5746D703}"/>
              </a:ext>
              <a:ext uri="{C183D7F6-B498-43B3-948B-1728B52AA6E4}">
                <adec:decorative xmlns="" xmlns:adec="http://schemas.microsoft.com/office/drawing/2017/decorative" val="1"/>
              </a:ext>
            </a:extLst>
          </p:cNvPr>
          <p:cNvCxnSpPr>
            <a:cxnSpLocks/>
          </p:cNvCxnSpPr>
          <p:nvPr userDrawn="1"/>
        </p:nvCxnSpPr>
        <p:spPr>
          <a:xfrm flipH="1">
            <a:off x="1031620" y="4080104"/>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5" name="Text Field">
            <a:extLst>
              <a:ext uri="{FF2B5EF4-FFF2-40B4-BE49-F238E27FC236}">
                <a16:creationId xmlns:a16="http://schemas.microsoft.com/office/drawing/2014/main" id="{5EDA7B8D-9195-5945-993F-1344630DF996}"/>
              </a:ext>
            </a:extLst>
          </p:cNvPr>
          <p:cNvSpPr>
            <a:spLocks noGrp="1"/>
          </p:cNvSpPr>
          <p:nvPr userDrawn="1">
            <p:ph type="body" sz="quarter" idx="35" hasCustomPrompt="1"/>
          </p:nvPr>
        </p:nvSpPr>
        <p:spPr>
          <a:xfrm>
            <a:off x="1018030" y="4335713"/>
            <a:ext cx="5077970" cy="266291"/>
          </a:xfrm>
          <a:prstGeom prst="rect">
            <a:avLst/>
          </a:prstGeom>
          <a:noFill/>
        </p:spPr>
        <p:txBody>
          <a:bodyPr>
            <a:noAutofit/>
          </a:bodyPr>
          <a:lstStyle>
            <a:lvl1pPr>
              <a:defRPr b="1"/>
            </a:lvl1pPr>
          </a:lstStyle>
          <a:p>
            <a:pPr lvl="0"/>
            <a:r>
              <a:rPr lang="en-US" dirty="0"/>
              <a:t>Name</a:t>
            </a:r>
          </a:p>
        </p:txBody>
      </p:sp>
      <p:sp>
        <p:nvSpPr>
          <p:cNvPr id="4" name="Text Field 2">
            <a:extLst>
              <a:ext uri="{FF2B5EF4-FFF2-40B4-BE49-F238E27FC236}">
                <a16:creationId xmlns:a16="http://schemas.microsoft.com/office/drawing/2014/main" id="{7F29C372-9BB3-B540-BC47-46BD6E59417E}"/>
              </a:ext>
            </a:extLst>
          </p:cNvPr>
          <p:cNvSpPr>
            <a:spLocks noGrp="1"/>
          </p:cNvSpPr>
          <p:nvPr userDrawn="1">
            <p:ph type="body" sz="quarter" idx="34" hasCustomPrompt="1"/>
          </p:nvPr>
        </p:nvSpPr>
        <p:spPr>
          <a:xfrm>
            <a:off x="1018030" y="467330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Tree>
    <p:extLst>
      <p:ext uri="{BB962C8B-B14F-4D97-AF65-F5344CB8AC3E}">
        <p14:creationId xmlns:p14="http://schemas.microsoft.com/office/powerpoint/2010/main" val="28535090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ark - Quote with Abstract Border">
    <p:bg>
      <p:bgPr>
        <a:solidFill>
          <a:schemeClr val="bg1"/>
        </a:solidFill>
        <a:effectLst/>
      </p:bgPr>
    </p:bg>
    <p:spTree>
      <p:nvGrpSpPr>
        <p:cNvPr id="1" name=""/>
        <p:cNvGrpSpPr/>
        <p:nvPr/>
      </p:nvGrpSpPr>
      <p:grpSpPr>
        <a:xfrm>
          <a:off x="0" y="0"/>
          <a:ext cx="0" cy="0"/>
          <a:chOff x="0" y="0"/>
          <a:chExt cx="0" cy="0"/>
        </a:xfrm>
      </p:grpSpPr>
      <p:pic>
        <p:nvPicPr>
          <p:cNvPr id="15" name="Abstract Illustration">
            <a:extLst>
              <a:ext uri="{FF2B5EF4-FFF2-40B4-BE49-F238E27FC236}">
                <a16:creationId xmlns:a16="http://schemas.microsoft.com/office/drawing/2014/main" id="{4BA47984-3BFF-A548-8C6E-B57F84FA9732}"/>
              </a:ext>
              <a:ext uri="{C183D7F6-B498-43B3-948B-1728B52AA6E4}">
                <adec:decorative xmlns=""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4" name="OTag">
            <a:extLst>
              <a:ext uri="{FF2B5EF4-FFF2-40B4-BE49-F238E27FC236}">
                <a16:creationId xmlns:a16="http://schemas.microsoft.com/office/drawing/2014/main" id="{13B56594-FE97-D04E-A433-8BA9531F6F1D}"/>
              </a:ext>
              <a:ext uri="{C183D7F6-B498-43B3-948B-1728B52AA6E4}">
                <adec:decorative xmlns=""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 name="Quote">
            <a:extLst>
              <a:ext uri="{FF2B5EF4-FFF2-40B4-BE49-F238E27FC236}">
                <a16:creationId xmlns:a16="http://schemas.microsoft.com/office/drawing/2014/main" id="{01C51C77-A7E6-4AE1-9E1B-ABBBE19936BE}"/>
              </a:ext>
            </a:extLst>
          </p:cNvPr>
          <p:cNvSpPr>
            <a:spLocks noGrp="1"/>
          </p:cNvSpPr>
          <p:nvPr>
            <p:ph type="title" hasCustomPrompt="1"/>
          </p:nvPr>
        </p:nvSpPr>
        <p:spPr>
          <a:xfrm>
            <a:off x="1014984" y="2386584"/>
            <a:ext cx="10162029" cy="1481328"/>
          </a:xfrm>
          <a:noFill/>
        </p:spPr>
        <p:txBody>
          <a:bodyPr vert="horz" wrap="square" lIns="0" tIns="0" rIns="0" bIns="0" rtlCol="0" anchor="b" anchorCtr="0">
            <a:noAutofit/>
          </a:bodyPr>
          <a:lstStyle>
            <a:lvl1pPr>
              <a:lnSpc>
                <a:spcPct val="100000"/>
              </a:lnSpc>
              <a:defRPr lang="en-US" sz="3200" b="0">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cxnSp>
        <p:nvCxnSpPr>
          <p:cNvPr id="16" name="Accent Mark">
            <a:extLst>
              <a:ext uri="{FF2B5EF4-FFF2-40B4-BE49-F238E27FC236}">
                <a16:creationId xmlns:a16="http://schemas.microsoft.com/office/drawing/2014/main" id="{ED6156A2-55E5-4822-B2F8-D0355110D52C}"/>
              </a:ext>
              <a:ext uri="{C183D7F6-B498-43B3-948B-1728B52AA6E4}">
                <adec:decorative xmlns="" xmlns:adec="http://schemas.microsoft.com/office/drawing/2017/decorative" val="1"/>
              </a:ext>
            </a:extLst>
          </p:cNvPr>
          <p:cNvCxnSpPr>
            <a:cxnSpLocks/>
          </p:cNvCxnSpPr>
          <p:nvPr userDrawn="1"/>
        </p:nvCxnSpPr>
        <p:spPr>
          <a:xfrm flipH="1">
            <a:off x="1019490" y="4172062"/>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1" name="Text Field">
            <a:extLst>
              <a:ext uri="{FF2B5EF4-FFF2-40B4-BE49-F238E27FC236}">
                <a16:creationId xmlns:a16="http://schemas.microsoft.com/office/drawing/2014/main" id="{64B2DE50-0500-D341-B88E-362BEEF5810C}"/>
              </a:ext>
            </a:extLst>
          </p:cNvPr>
          <p:cNvSpPr>
            <a:spLocks noGrp="1"/>
          </p:cNvSpPr>
          <p:nvPr>
            <p:ph type="body" sz="quarter" idx="35" hasCustomPrompt="1"/>
          </p:nvPr>
        </p:nvSpPr>
        <p:spPr>
          <a:xfrm>
            <a:off x="1018030" y="4537074"/>
            <a:ext cx="5077970" cy="266291"/>
          </a:xfrm>
          <a:prstGeom prst="rect">
            <a:avLst/>
          </a:prstGeom>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18FFF1FB-05AB-0B41-BAE5-8E8BC51700AF}"/>
              </a:ext>
            </a:extLst>
          </p:cNvPr>
          <p:cNvSpPr>
            <a:spLocks noGrp="1"/>
          </p:cNvSpPr>
          <p:nvPr>
            <p:ph type="body" sz="quarter" idx="34" hasCustomPrompt="1"/>
          </p:nvPr>
        </p:nvSpPr>
        <p:spPr>
          <a:xfrm>
            <a:off x="1018030" y="4874667"/>
            <a:ext cx="5077970" cy="895181"/>
          </a:xfrm>
          <a:prstGeom prst="rect">
            <a:avLst/>
          </a:prstGeom>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
        <p:nvSpPr>
          <p:cNvPr id="5" name="Slide Number">
            <a:extLst>
              <a:ext uri="{FF2B5EF4-FFF2-40B4-BE49-F238E27FC236}">
                <a16:creationId xmlns:a16="http://schemas.microsoft.com/office/drawing/2014/main" id="{6802DDC0-D834-4DBB-9D15-8D2C341B01C3}"/>
              </a:ext>
            </a:extLst>
          </p:cNvPr>
          <p:cNvSpPr>
            <a:spLocks noGrp="1"/>
          </p:cNvSpPr>
          <p:nvPr>
            <p:ph type="sldNum" sz="quarter" idx="38"/>
          </p:nvPr>
        </p:nvSpPr>
        <p:spPr bwMode="gray"/>
        <p:txBody>
          <a:bodyPr/>
          <a:lstStyle>
            <a:lvl1pPr>
              <a:defRPr>
                <a:solidFill>
                  <a:srgbClr val="FFFFFF"/>
                </a:solidFill>
              </a:defRPr>
            </a:lvl1pPr>
          </a:lstStyle>
          <a:p>
            <a:fld id="{345D60D9-5372-5F40-9443-0F9AE5BDC3C8}" type="slidenum">
              <a:rPr lang="en-US" smtClean="0"/>
              <a:pPr/>
              <a:t>‹#›</a:t>
            </a:fld>
            <a:endParaRPr lang="en-US" dirty="0"/>
          </a:p>
        </p:txBody>
      </p:sp>
      <p:sp>
        <p:nvSpPr>
          <p:cNvPr id="4" name="Footer">
            <a:extLst>
              <a:ext uri="{FF2B5EF4-FFF2-40B4-BE49-F238E27FC236}">
                <a16:creationId xmlns:a16="http://schemas.microsoft.com/office/drawing/2014/main" id="{B1ABE0E5-8B15-4D04-9D70-39319042DB8B}"/>
              </a:ext>
            </a:extLst>
          </p:cNvPr>
          <p:cNvSpPr>
            <a:spLocks noGrp="1"/>
          </p:cNvSpPr>
          <p:nvPr>
            <p:ph type="ftr" sz="quarter" idx="37"/>
          </p:nvPr>
        </p:nvSpPr>
        <p:spPr bwMode="gray"/>
        <p:txBody>
          <a:bodyPr/>
          <a:lstStyle>
            <a:lvl1pPr>
              <a:defRPr>
                <a:solidFill>
                  <a:srgbClr val="FFFFFF"/>
                </a:solidFill>
              </a:defRPr>
            </a:lvl1pPr>
          </a:lstStyle>
          <a:p>
            <a:r>
              <a:rPr lang="en-US"/>
              <a:t>Copyright © 2020, Oracle and/or its affiliates  |  Confidential: Internal/Restricted/Highly Restricted</a:t>
            </a:r>
            <a:endParaRPr lang="en-US" dirty="0"/>
          </a:p>
        </p:txBody>
      </p:sp>
      <p:sp>
        <p:nvSpPr>
          <p:cNvPr id="3" name="Date">
            <a:extLst>
              <a:ext uri="{FF2B5EF4-FFF2-40B4-BE49-F238E27FC236}">
                <a16:creationId xmlns:a16="http://schemas.microsoft.com/office/drawing/2014/main" id="{C6D700A2-C79D-42D6-8CF2-AE12C80EEFDB}"/>
              </a:ext>
            </a:extLst>
          </p:cNvPr>
          <p:cNvSpPr>
            <a:spLocks noGrp="1"/>
          </p:cNvSpPr>
          <p:nvPr>
            <p:ph type="dt" sz="half" idx="36"/>
          </p:nvPr>
        </p:nvSpPr>
        <p:spPr bwMode="gray"/>
        <p:txBody>
          <a:bodyPr/>
          <a:lstStyle>
            <a:lvl1pPr>
              <a:defRPr>
                <a:solidFill>
                  <a:srgbClr val="FFFFFF"/>
                </a:solidFill>
              </a:defRPr>
            </a:lvl1pPr>
          </a:lstStyle>
          <a:p>
            <a:r>
              <a:rPr lang="en-US"/>
              <a:t>[Date]</a:t>
            </a:r>
            <a:endParaRPr lang="en-US" dirty="0"/>
          </a:p>
        </p:txBody>
      </p:sp>
    </p:spTree>
    <p:extLst>
      <p:ext uri="{BB962C8B-B14F-4D97-AF65-F5344CB8AC3E}">
        <p14:creationId xmlns:p14="http://schemas.microsoft.com/office/powerpoint/2010/main" val="7729650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Light - Blank">
    <p:spTree>
      <p:nvGrpSpPr>
        <p:cNvPr id="1" name=""/>
        <p:cNvGrpSpPr/>
        <p:nvPr/>
      </p:nvGrpSpPr>
      <p:grpSpPr>
        <a:xfrm>
          <a:off x="0" y="0"/>
          <a:ext cx="0" cy="0"/>
          <a:chOff x="0" y="0"/>
          <a:chExt cx="0" cy="0"/>
        </a:xfrm>
      </p:grpSpPr>
      <p:pic>
        <p:nvPicPr>
          <p:cNvPr id="12" name="Cloud">
            <a:extLst>
              <a:ext uri="{FF2B5EF4-FFF2-40B4-BE49-F238E27FC236}">
                <a16:creationId xmlns:a16="http://schemas.microsoft.com/office/drawing/2014/main" id="{8BD8F955-3E3E-4E6E-A650-C4E0C80495AD}"/>
              </a:ext>
              <a:ext uri="{C183D7F6-B498-43B3-948B-1728B52AA6E4}">
                <adec:decorative xmlns=""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2696" b="29623"/>
          <a:stretch/>
        </p:blipFill>
        <p:spPr>
          <a:xfrm>
            <a:off x="6694964" y="269359"/>
            <a:ext cx="5101904" cy="1559442"/>
          </a:xfrm>
          <a:prstGeom prst="rect">
            <a:avLst/>
          </a:prstGeom>
        </p:spPr>
      </p:pic>
      <p:sp>
        <p:nvSpPr>
          <p:cNvPr id="8" name="Slide Number">
            <a:extLst>
              <a:ext uri="{FF2B5EF4-FFF2-40B4-BE49-F238E27FC236}">
                <a16:creationId xmlns:a16="http://schemas.microsoft.com/office/drawing/2014/main" id="{0462D45F-6FA9-224B-ABF3-CE2CA4B78F6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9" name="Footer">
            <a:extLst>
              <a:ext uri="{FF2B5EF4-FFF2-40B4-BE49-F238E27FC236}">
                <a16:creationId xmlns:a16="http://schemas.microsoft.com/office/drawing/2014/main" id="{F8A11974-1B05-3142-902C-0DFEB16D0BB7}"/>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52FBA104-A308-41A3-A2FD-CA1C7285A3E2}"/>
              </a:ext>
            </a:extLst>
          </p:cNvPr>
          <p:cNvSpPr>
            <a:spLocks noGrp="1"/>
          </p:cNvSpPr>
          <p:nvPr>
            <p:ph type="dt" sz="half" idx="10"/>
          </p:nvPr>
        </p:nvSpPr>
        <p:spPr/>
        <p:txBody>
          <a:bodyPr/>
          <a:lstStyle/>
          <a:p>
            <a:r>
              <a:rPr lang="en-US"/>
              <a:t>[Date]</a:t>
            </a:r>
            <a:endParaRPr lang="en-US" dirty="0"/>
          </a:p>
        </p:txBody>
      </p:sp>
      <p:pic>
        <p:nvPicPr>
          <p:cNvPr id="6" name="OTag">
            <a:extLst>
              <a:ext uri="{FF2B5EF4-FFF2-40B4-BE49-F238E27FC236}">
                <a16:creationId xmlns:a16="http://schemas.microsoft.com/office/drawing/2014/main" id="{0F682282-A332-4D5C-89F4-38480EC33F4D}"/>
              </a:ext>
              <a:ext uri="{C183D7F6-B498-43B3-948B-1728B52AA6E4}">
                <adec:decorative xmlns=""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0" name="OTag">
            <a:extLst>
              <a:ext uri="{FF2B5EF4-FFF2-40B4-BE49-F238E27FC236}">
                <a16:creationId xmlns:a16="http://schemas.microsoft.com/office/drawing/2014/main" id="{00F1077A-D301-437A-8CE7-A0EA6CDECB51}"/>
              </a:ext>
              <a:ext uri="{C183D7F6-B498-43B3-948B-1728B52AA6E4}">
                <adec:decorative xmlns=""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1" name="Abstract Pattern Strip">
            <a:extLst>
              <a:ext uri="{FF2B5EF4-FFF2-40B4-BE49-F238E27FC236}">
                <a16:creationId xmlns:a16="http://schemas.microsoft.com/office/drawing/2014/main" id="{A672955B-F9D0-4142-B3FF-E1F796272045}"/>
              </a:ext>
              <a:ext uri="{C183D7F6-B498-43B3-948B-1728B52AA6E4}">
                <adec:decorative xmlns=""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60849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ark - Blank">
    <p:bg>
      <p:bgPr>
        <a:solidFill>
          <a:schemeClr val="bg1"/>
        </a:solidFill>
        <a:effectLst/>
      </p:bgPr>
    </p:bg>
    <p:spTree>
      <p:nvGrpSpPr>
        <p:cNvPr id="1" name=""/>
        <p:cNvGrpSpPr/>
        <p:nvPr/>
      </p:nvGrpSpPr>
      <p:grpSpPr>
        <a:xfrm>
          <a:off x="0" y="0"/>
          <a:ext cx="0" cy="0"/>
          <a:chOff x="0" y="0"/>
          <a:chExt cx="0" cy="0"/>
        </a:xfrm>
      </p:grpSpPr>
      <p:pic>
        <p:nvPicPr>
          <p:cNvPr id="6" name="Cloud">
            <a:extLst>
              <a:ext uri="{FF2B5EF4-FFF2-40B4-BE49-F238E27FC236}">
                <a16:creationId xmlns:a16="http://schemas.microsoft.com/office/drawing/2014/main" id="{22FAC047-9866-42D7-93E7-09CF3B23BE74}"/>
              </a:ext>
              <a:ext uri="{C183D7F6-B498-43B3-948B-1728B52AA6E4}">
                <adec:decorative xmlns=""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8942" b="23902"/>
          <a:stretch/>
        </p:blipFill>
        <p:spPr bwMode="invGray">
          <a:xfrm>
            <a:off x="6694964" y="283535"/>
            <a:ext cx="5101904" cy="1545265"/>
          </a:xfrm>
          <a:prstGeom prst="rect">
            <a:avLst/>
          </a:prstGeom>
        </p:spPr>
      </p:pic>
      <p:sp>
        <p:nvSpPr>
          <p:cNvPr id="8" name="Slide Number">
            <a:extLst>
              <a:ext uri="{FF2B5EF4-FFF2-40B4-BE49-F238E27FC236}">
                <a16:creationId xmlns:a16="http://schemas.microsoft.com/office/drawing/2014/main" id="{0462D45F-6FA9-224B-ABF3-CE2CA4B78F6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9" name="Footer">
            <a:extLst>
              <a:ext uri="{FF2B5EF4-FFF2-40B4-BE49-F238E27FC236}">
                <a16:creationId xmlns:a16="http://schemas.microsoft.com/office/drawing/2014/main" id="{F8A11974-1B05-3142-902C-0DFEB16D0BB7}"/>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52FBA104-A308-41A3-A2FD-CA1C7285A3E2}"/>
              </a:ext>
            </a:extLst>
          </p:cNvPr>
          <p:cNvSpPr>
            <a:spLocks noGrp="1"/>
          </p:cNvSpPr>
          <p:nvPr>
            <p:ph type="dt" sz="half" idx="10"/>
          </p:nvPr>
        </p:nvSpPr>
        <p:spPr/>
        <p:txBody>
          <a:bodyPr/>
          <a:lstStyle/>
          <a:p>
            <a:r>
              <a:rPr lang="en-US"/>
              <a:t>[Date]</a:t>
            </a:r>
            <a:endParaRPr lang="en-US" dirty="0"/>
          </a:p>
        </p:txBody>
      </p:sp>
      <p:pic>
        <p:nvPicPr>
          <p:cNvPr id="7" name="OTag">
            <a:extLst>
              <a:ext uri="{FF2B5EF4-FFF2-40B4-BE49-F238E27FC236}">
                <a16:creationId xmlns:a16="http://schemas.microsoft.com/office/drawing/2014/main" id="{1CFFF60E-C73F-41DD-B4B9-8792F4C0D80D}"/>
              </a:ext>
              <a:ext uri="{C183D7F6-B498-43B3-948B-1728B52AA6E4}">
                <adec:decorative xmlns=""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0" name="Abstract Pattern Strip">
            <a:extLst>
              <a:ext uri="{FF2B5EF4-FFF2-40B4-BE49-F238E27FC236}">
                <a16:creationId xmlns:a16="http://schemas.microsoft.com/office/drawing/2014/main" id="{E152B992-2B31-4519-8F9A-D66E7588029C}"/>
              </a:ext>
              <a:ext uri="{C183D7F6-B498-43B3-948B-1728B52AA6E4}">
                <adec:decorative xmlns=""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9797623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ight - Title Only">
    <p:spTree>
      <p:nvGrpSpPr>
        <p:cNvPr id="1" name=""/>
        <p:cNvGrpSpPr/>
        <p:nvPr/>
      </p:nvGrpSpPr>
      <p:grpSpPr>
        <a:xfrm>
          <a:off x="0" y="0"/>
          <a:ext cx="0" cy="0"/>
          <a:chOff x="0" y="0"/>
          <a:chExt cx="0" cy="0"/>
        </a:xfrm>
      </p:grpSpPr>
      <p:pic>
        <p:nvPicPr>
          <p:cNvPr id="9" name="Cloud">
            <a:extLst>
              <a:ext uri="{FF2B5EF4-FFF2-40B4-BE49-F238E27FC236}">
                <a16:creationId xmlns:a16="http://schemas.microsoft.com/office/drawing/2014/main" id="{504686EF-8243-4BCF-91A8-6200F0A2C43B}"/>
              </a:ext>
              <a:ext uri="{C183D7F6-B498-43B3-948B-1728B52AA6E4}">
                <adec:decorative xmlns=""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3483" b="29623"/>
          <a:stretch/>
        </p:blipFill>
        <p:spPr bwMode="auto">
          <a:xfrm>
            <a:off x="6694964" y="290627"/>
            <a:ext cx="5101904" cy="1538174"/>
          </a:xfrm>
          <a:prstGeom prst="rect">
            <a:avLst/>
          </a:prstGeom>
        </p:spPr>
      </p:pic>
      <p:sp>
        <p:nvSpPr>
          <p:cNvPr id="2" name="Title">
            <a:extLst>
              <a:ext uri="{FF2B5EF4-FFF2-40B4-BE49-F238E27FC236}">
                <a16:creationId xmlns:a16="http://schemas.microsoft.com/office/drawing/2014/main" id="{7D784B80-564D-4EB3-ADBD-10A727F78B34}"/>
              </a:ext>
            </a:extLst>
          </p:cNvPr>
          <p:cNvSpPr>
            <a:spLocks noGrp="1"/>
          </p:cNvSpPr>
          <p:nvPr>
            <p:ph type="title" hasCustomPrompt="1"/>
          </p:nvPr>
        </p:nvSpPr>
        <p:spPr>
          <a:noFill/>
        </p:spPr>
        <p:txBody>
          <a:bodyPr/>
          <a:lstStyle>
            <a:lvl1pPr>
              <a:defRPr/>
            </a:lvl1pPr>
          </a:lstStyle>
          <a:p>
            <a:r>
              <a:rPr lang="en-US" dirty="0"/>
              <a:t>Title</a:t>
            </a:r>
          </a:p>
        </p:txBody>
      </p:sp>
      <p:sp>
        <p:nvSpPr>
          <p:cNvPr id="13" name="Slide Number">
            <a:extLst>
              <a:ext uri="{FF2B5EF4-FFF2-40B4-BE49-F238E27FC236}">
                <a16:creationId xmlns:a16="http://schemas.microsoft.com/office/drawing/2014/main" id="{AA183BAF-A3AC-2441-881F-3E02660F877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2" name="Footer">
            <a:extLst>
              <a:ext uri="{FF2B5EF4-FFF2-40B4-BE49-F238E27FC236}">
                <a16:creationId xmlns:a16="http://schemas.microsoft.com/office/drawing/2014/main" id="{094BB478-39FC-BC45-B020-64CE083CBD8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3" name="Date">
            <a:extLst>
              <a:ext uri="{FF2B5EF4-FFF2-40B4-BE49-F238E27FC236}">
                <a16:creationId xmlns:a16="http://schemas.microsoft.com/office/drawing/2014/main" id="{404F3910-DE41-461B-B745-6B2DE7415136}"/>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166517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ark - Title Only">
    <p:spTree>
      <p:nvGrpSpPr>
        <p:cNvPr id="1" name=""/>
        <p:cNvGrpSpPr/>
        <p:nvPr/>
      </p:nvGrpSpPr>
      <p:grpSpPr>
        <a:xfrm>
          <a:off x="0" y="0"/>
          <a:ext cx="0" cy="0"/>
          <a:chOff x="0" y="0"/>
          <a:chExt cx="0" cy="0"/>
        </a:xfrm>
      </p:grpSpPr>
      <p:pic>
        <p:nvPicPr>
          <p:cNvPr id="8" name="Cloud">
            <a:extLst>
              <a:ext uri="{FF2B5EF4-FFF2-40B4-BE49-F238E27FC236}">
                <a16:creationId xmlns:a16="http://schemas.microsoft.com/office/drawing/2014/main" id="{0515F5C3-3085-4860-9EAF-BD356A63F039}"/>
              </a:ext>
              <a:ext uri="{C183D7F6-B498-43B3-948B-1728B52AA6E4}">
                <adec:decorative xmlns=""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9467" b="23902"/>
          <a:stretch/>
        </p:blipFill>
        <p:spPr bwMode="invGray">
          <a:xfrm>
            <a:off x="6694964" y="297713"/>
            <a:ext cx="5101904" cy="1531087"/>
          </a:xfrm>
          <a:prstGeom prst="rect">
            <a:avLst/>
          </a:prstGeom>
        </p:spPr>
      </p:pic>
      <p:sp>
        <p:nvSpPr>
          <p:cNvPr id="2" name="Title">
            <a:extLst>
              <a:ext uri="{FF2B5EF4-FFF2-40B4-BE49-F238E27FC236}">
                <a16:creationId xmlns:a16="http://schemas.microsoft.com/office/drawing/2014/main" id="{7D784B80-564D-4EB3-ADBD-10A727F78B34}"/>
              </a:ext>
            </a:extLst>
          </p:cNvPr>
          <p:cNvSpPr>
            <a:spLocks noGrp="1"/>
          </p:cNvSpPr>
          <p:nvPr>
            <p:ph type="title" hasCustomPrompt="1"/>
          </p:nvPr>
        </p:nvSpPr>
        <p:spPr>
          <a:noFill/>
        </p:spPr>
        <p:txBody>
          <a:bodyPr/>
          <a:lstStyle>
            <a:lvl1pPr>
              <a:defRPr/>
            </a:lvl1pPr>
          </a:lstStyle>
          <a:p>
            <a:r>
              <a:rPr lang="en-US" dirty="0"/>
              <a:t>Title</a:t>
            </a:r>
          </a:p>
        </p:txBody>
      </p:sp>
      <p:sp>
        <p:nvSpPr>
          <p:cNvPr id="13" name="Slide Number">
            <a:extLst>
              <a:ext uri="{FF2B5EF4-FFF2-40B4-BE49-F238E27FC236}">
                <a16:creationId xmlns:a16="http://schemas.microsoft.com/office/drawing/2014/main" id="{AA183BAF-A3AC-2441-881F-3E02660F877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2" name="Footer">
            <a:extLst>
              <a:ext uri="{FF2B5EF4-FFF2-40B4-BE49-F238E27FC236}">
                <a16:creationId xmlns:a16="http://schemas.microsoft.com/office/drawing/2014/main" id="{094BB478-39FC-BC45-B020-64CE083CBD8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3" name="Date">
            <a:extLst>
              <a:ext uri="{FF2B5EF4-FFF2-40B4-BE49-F238E27FC236}">
                <a16:creationId xmlns:a16="http://schemas.microsoft.com/office/drawing/2014/main" id="{404F3910-DE41-461B-B745-6B2DE7415136}"/>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38176981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ight - Title/Subtitle">
    <p:spTree>
      <p:nvGrpSpPr>
        <p:cNvPr id="1" name=""/>
        <p:cNvGrpSpPr/>
        <p:nvPr/>
      </p:nvGrpSpPr>
      <p:grpSpPr>
        <a:xfrm>
          <a:off x="0" y="0"/>
          <a:ext cx="0" cy="0"/>
          <a:chOff x="0" y="0"/>
          <a:chExt cx="0" cy="0"/>
        </a:xfrm>
      </p:grpSpPr>
      <p:pic>
        <p:nvPicPr>
          <p:cNvPr id="24" name="Cloud">
            <a:extLst>
              <a:ext uri="{FF2B5EF4-FFF2-40B4-BE49-F238E27FC236}">
                <a16:creationId xmlns:a16="http://schemas.microsoft.com/office/drawing/2014/main" id="{26C48C61-C945-46B0-BC5F-E47874C63065}"/>
              </a:ext>
              <a:ext uri="{C183D7F6-B498-43B3-948B-1728B52AA6E4}">
                <adec:decorative xmlns=""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3483" b="29623"/>
          <a:stretch/>
        </p:blipFill>
        <p:spPr>
          <a:xfrm>
            <a:off x="6694964" y="290623"/>
            <a:ext cx="5101904" cy="1538170"/>
          </a:xfrm>
          <a:prstGeom prst="rect">
            <a:avLst/>
          </a:prstGeom>
        </p:spPr>
      </p:pic>
      <p:sp>
        <p:nvSpPr>
          <p:cNvPr id="14" name="Title">
            <a:extLst>
              <a:ext uri="{FF2B5EF4-FFF2-40B4-BE49-F238E27FC236}">
                <a16:creationId xmlns:a16="http://schemas.microsoft.com/office/drawing/2014/main" id="{C5B988DC-BF6C-334D-85AD-4F0BEE2F334E}"/>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15" name="Subtitle">
            <a:extLst>
              <a:ext uri="{FF2B5EF4-FFF2-40B4-BE49-F238E27FC236}">
                <a16:creationId xmlns:a16="http://schemas.microsoft.com/office/drawing/2014/main" id="{FC0004EB-159B-A345-859C-0E83416ED930}"/>
              </a:ext>
            </a:extLst>
          </p:cNvPr>
          <p:cNvSpPr>
            <a:spLocks noGrp="1"/>
          </p:cNvSpPr>
          <p:nvPr>
            <p:ph type="body" sz="quarter" idx="11" hasCustomPrompt="1"/>
          </p:nvPr>
        </p:nvSpPr>
        <p:spPr>
          <a:xfrm>
            <a:off x="762000" y="1024235"/>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12" name="Slide Number">
            <a:extLst>
              <a:ext uri="{FF2B5EF4-FFF2-40B4-BE49-F238E27FC236}">
                <a16:creationId xmlns:a16="http://schemas.microsoft.com/office/drawing/2014/main" id="{D7A7E286-6F34-C745-B594-99BF177EC1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1" name="Footer">
            <a:extLst>
              <a:ext uri="{FF2B5EF4-FFF2-40B4-BE49-F238E27FC236}">
                <a16:creationId xmlns:a16="http://schemas.microsoft.com/office/drawing/2014/main" id="{9B38191F-5718-D34F-A1D1-D1C28CE0A93A}"/>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98B76A7F-F012-4E7A-8F57-5A0BFEF019F9}"/>
              </a:ext>
            </a:extLst>
          </p:cNvPr>
          <p:cNvSpPr>
            <a:spLocks noGrp="1"/>
          </p:cNvSpPr>
          <p:nvPr>
            <p:ph type="dt" sz="half" idx="12"/>
          </p:nvPr>
        </p:nvSpPr>
        <p:spPr/>
        <p:txBody>
          <a:bodyPr/>
          <a:lstStyle/>
          <a:p>
            <a:r>
              <a:rPr lang="en-US"/>
              <a:t>[Date]</a:t>
            </a:r>
            <a:endParaRPr lang="en-US" dirty="0"/>
          </a:p>
        </p:txBody>
      </p:sp>
    </p:spTree>
    <p:extLst>
      <p:ext uri="{BB962C8B-B14F-4D97-AF65-F5344CB8AC3E}">
        <p14:creationId xmlns:p14="http://schemas.microsoft.com/office/powerpoint/2010/main" val="58322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ark - Title/Subtitle">
    <p:spTree>
      <p:nvGrpSpPr>
        <p:cNvPr id="1" name=""/>
        <p:cNvGrpSpPr/>
        <p:nvPr/>
      </p:nvGrpSpPr>
      <p:grpSpPr>
        <a:xfrm>
          <a:off x="0" y="0"/>
          <a:ext cx="0" cy="0"/>
          <a:chOff x="0" y="0"/>
          <a:chExt cx="0" cy="0"/>
        </a:xfrm>
      </p:grpSpPr>
      <p:pic>
        <p:nvPicPr>
          <p:cNvPr id="16" name="Cloud">
            <a:extLst>
              <a:ext uri="{FF2B5EF4-FFF2-40B4-BE49-F238E27FC236}">
                <a16:creationId xmlns:a16="http://schemas.microsoft.com/office/drawing/2014/main" id="{33B11B7B-CF28-4A34-A907-C6F2DA857ECF}"/>
              </a:ext>
              <a:ext uri="{C183D7F6-B498-43B3-948B-1728B52AA6E4}">
                <adec:decorative xmlns=""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9991" b="23902"/>
          <a:stretch/>
        </p:blipFill>
        <p:spPr bwMode="invGray">
          <a:xfrm>
            <a:off x="6694964" y="311891"/>
            <a:ext cx="5101904" cy="1516910"/>
          </a:xfrm>
          <a:prstGeom prst="rect">
            <a:avLst/>
          </a:prstGeom>
        </p:spPr>
      </p:pic>
      <p:sp>
        <p:nvSpPr>
          <p:cNvPr id="14" name="Title">
            <a:extLst>
              <a:ext uri="{FF2B5EF4-FFF2-40B4-BE49-F238E27FC236}">
                <a16:creationId xmlns:a16="http://schemas.microsoft.com/office/drawing/2014/main" id="{C5B988DC-BF6C-334D-85AD-4F0BEE2F334E}"/>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15" name="Subtitle">
            <a:extLst>
              <a:ext uri="{FF2B5EF4-FFF2-40B4-BE49-F238E27FC236}">
                <a16:creationId xmlns:a16="http://schemas.microsoft.com/office/drawing/2014/main" id="{FC0004EB-159B-A345-859C-0E83416ED930}"/>
              </a:ext>
            </a:extLst>
          </p:cNvPr>
          <p:cNvSpPr>
            <a:spLocks noGrp="1"/>
          </p:cNvSpPr>
          <p:nvPr>
            <p:ph type="body" sz="quarter" idx="11" hasCustomPrompt="1"/>
          </p:nvPr>
        </p:nvSpPr>
        <p:spPr>
          <a:xfrm>
            <a:off x="762000"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12" name="Slide Number">
            <a:extLst>
              <a:ext uri="{FF2B5EF4-FFF2-40B4-BE49-F238E27FC236}">
                <a16:creationId xmlns:a16="http://schemas.microsoft.com/office/drawing/2014/main" id="{D7A7E286-6F34-C745-B594-99BF177EC1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1" name="Footer">
            <a:extLst>
              <a:ext uri="{FF2B5EF4-FFF2-40B4-BE49-F238E27FC236}">
                <a16:creationId xmlns:a16="http://schemas.microsoft.com/office/drawing/2014/main" id="{9B38191F-5718-D34F-A1D1-D1C28CE0A93A}"/>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98B76A7F-F012-4E7A-8F57-5A0BFEF019F9}"/>
              </a:ext>
            </a:extLst>
          </p:cNvPr>
          <p:cNvSpPr>
            <a:spLocks noGrp="1"/>
          </p:cNvSpPr>
          <p:nvPr>
            <p:ph type="dt" sz="half" idx="12"/>
          </p:nvPr>
        </p:nvSpPr>
        <p:spPr/>
        <p:txBody>
          <a:bodyPr/>
          <a:lstStyle/>
          <a:p>
            <a:r>
              <a:rPr lang="en-US"/>
              <a:t>[Date]</a:t>
            </a:r>
            <a:endParaRPr lang="en-US" dirty="0"/>
          </a:p>
        </p:txBody>
      </p:sp>
    </p:spTree>
    <p:extLst>
      <p:ext uri="{BB962C8B-B14F-4D97-AF65-F5344CB8AC3E}">
        <p14:creationId xmlns:p14="http://schemas.microsoft.com/office/powerpoint/2010/main" val="845522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ight - Title 1 Column">
    <p:spTree>
      <p:nvGrpSpPr>
        <p:cNvPr id="1" name=""/>
        <p:cNvGrpSpPr/>
        <p:nvPr/>
      </p:nvGrpSpPr>
      <p:grpSpPr>
        <a:xfrm>
          <a:off x="0" y="0"/>
          <a:ext cx="0" cy="0"/>
          <a:chOff x="0" y="0"/>
          <a:chExt cx="0" cy="0"/>
        </a:xfrm>
      </p:grpSpPr>
      <p:pic>
        <p:nvPicPr>
          <p:cNvPr id="9" name="Cloud">
            <a:extLst>
              <a:ext uri="{FF2B5EF4-FFF2-40B4-BE49-F238E27FC236}">
                <a16:creationId xmlns:a16="http://schemas.microsoft.com/office/drawing/2014/main" id="{AF68B48D-7F95-4DA7-B664-4C9D86C8F3E7}"/>
              </a:ext>
              <a:ext uri="{C183D7F6-B498-43B3-948B-1728B52AA6E4}">
                <adec:decorative xmlns=""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4531" b="29623"/>
          <a:stretch/>
        </p:blipFill>
        <p:spPr>
          <a:xfrm>
            <a:off x="6694964" y="318983"/>
            <a:ext cx="5101904" cy="1509818"/>
          </a:xfrm>
          <a:prstGeom prst="rect">
            <a:avLst/>
          </a:prstGeom>
        </p:spPr>
      </p:pic>
      <p:sp>
        <p:nvSpPr>
          <p:cNvPr id="18" name="Title">
            <a:extLst>
              <a:ext uri="{FF2B5EF4-FFF2-40B4-BE49-F238E27FC236}">
                <a16:creationId xmlns:a16="http://schemas.microsoft.com/office/drawing/2014/main" id="{7EB50C14-95FD-4BA4-AED6-A1D55121D1FC}"/>
              </a:ext>
            </a:extLst>
          </p:cNvPr>
          <p:cNvSpPr>
            <a:spLocks noGrp="1"/>
          </p:cNvSpPr>
          <p:nvPr>
            <p:ph type="title" hasCustomPrompt="1"/>
          </p:nvPr>
        </p:nvSpPr>
        <p:spPr>
          <a:xfrm>
            <a:off x="766871" y="508000"/>
            <a:ext cx="10671048" cy="822960"/>
          </a:xfrm>
          <a:noFill/>
        </p:spPr>
        <p:txBody>
          <a:bodyPr/>
          <a:lstStyle>
            <a:lvl1pPr>
              <a:defRPr/>
            </a:lvl1pPr>
          </a:lstStyle>
          <a:p>
            <a:r>
              <a:rPr lang="en-US" dirty="0"/>
              <a:t>Title</a:t>
            </a:r>
          </a:p>
        </p:txBody>
      </p:sp>
      <p:sp>
        <p:nvSpPr>
          <p:cNvPr id="3" name="Content">
            <a:extLst>
              <a:ext uri="{FF2B5EF4-FFF2-40B4-BE49-F238E27FC236}">
                <a16:creationId xmlns:a16="http://schemas.microsoft.com/office/drawing/2014/main" id="{A7769D6F-94B5-44BC-81E6-D6C499F1AAD8}"/>
              </a:ext>
            </a:extLst>
          </p:cNvPr>
          <p:cNvSpPr>
            <a:spLocks noGrp="1"/>
          </p:cNvSpPr>
          <p:nvPr>
            <p:ph idx="1"/>
          </p:nvPr>
        </p:nvSpPr>
        <p:spPr>
          <a:xfrm>
            <a:off x="766871" y="1830033"/>
            <a:ext cx="10671048" cy="4277080"/>
          </a:xfrm>
          <a:noFill/>
        </p:spPr>
        <p:txBody>
          <a:bodyPr vert="horz" lIns="0" tIns="0" rIns="0" bIns="0" rtlCol="0">
            <a:noAutofit/>
          </a:bodyPr>
          <a:lstStyle>
            <a:lvl1pPr>
              <a:defRPr lang="en-US" sz="1800" b="0" i="0" smtClean="0">
                <a:latin typeface="Oracle Sans" panose="020B0503020204020204" pitchFamily="34" charset="0"/>
                <a:cs typeface="Oracle Sans" panose="020B0503020204020204" pitchFamily="34" charset="0"/>
              </a:defRPr>
            </a:lvl1pPr>
            <a:lvl2pPr>
              <a:defRPr lang="en-US" sz="1800" b="0" i="0" smtClean="0">
                <a:latin typeface="Oracle Sans" panose="020B0503020204020204" pitchFamily="34" charset="0"/>
                <a:cs typeface="Oracle Sans" panose="020B0503020204020204" pitchFamily="34" charset="0"/>
              </a:defRPr>
            </a:lvl2pPr>
            <a:lvl3pPr>
              <a:defRPr lang="en-US" sz="1600" smtClean="0">
                <a:latin typeface="Oracle Sans Light" panose="020B0403020204020204" pitchFamily="34" charset="0"/>
                <a:cs typeface="Oracle Sans Light" panose="020B0403020204020204" pitchFamily="34" charset="0"/>
              </a:defRPr>
            </a:lvl3pPr>
            <a:lvl4pPr>
              <a:defRPr lang="en-US" sz="1400" smtClean="0">
                <a:latin typeface="Oracle Sans Light" panose="020B0403020204020204" pitchFamily="34" charset="0"/>
                <a:cs typeface="Oracle Sans Light" panose="020B0403020204020204" pitchFamily="34" charset="0"/>
              </a:defRPr>
            </a:lvl4pPr>
            <a:lvl5pPr>
              <a:defRPr lang="en-US" sz="1200">
                <a:latin typeface="Oracle Sans Light" panose="020B0403020204020204" pitchFamily="34" charset="0"/>
                <a:cs typeface="Oracle Sans Light" panose="020B0403020204020204" pitchFamily="34" charset="0"/>
              </a:defRPr>
            </a:lvl5pPr>
          </a:lstStyle>
          <a:p>
            <a:pPr marL="0" marR="0" lvl="0" indent="0" fontAlgn="auto">
              <a:lnSpc>
                <a:spcPct val="95000"/>
              </a:lnSpc>
              <a:spcBef>
                <a:spcPts val="600"/>
              </a:spcBef>
              <a:spcAft>
                <a:spcPts val="0"/>
              </a:spcAft>
              <a:buClrTx/>
              <a:buSzTx/>
              <a:buFont typeface="System Font Regular"/>
              <a:buNone/>
              <a:tabLst/>
            </a:pPr>
            <a:r>
              <a:rPr lang="en-US" smtClean="0"/>
              <a:t>Click to edit Master text styles</a:t>
            </a:r>
          </a:p>
          <a:p>
            <a:pPr marL="0" marR="0" lvl="1" indent="0" fontAlgn="auto">
              <a:lnSpc>
                <a:spcPct val="95000"/>
              </a:lnSpc>
              <a:spcBef>
                <a:spcPts val="600"/>
              </a:spcBef>
              <a:spcAft>
                <a:spcPts val="0"/>
              </a:spcAft>
              <a:buClrTx/>
              <a:buSzTx/>
              <a:buFont typeface="System Font Regular"/>
              <a:buNone/>
              <a:tabLst/>
            </a:pPr>
            <a:r>
              <a:rPr lang="en-US" smtClean="0"/>
              <a:t>Second level</a:t>
            </a:r>
          </a:p>
          <a:p>
            <a:pPr marL="0" marR="0" lvl="2" indent="0" fontAlgn="auto">
              <a:lnSpc>
                <a:spcPct val="95000"/>
              </a:lnSpc>
              <a:spcBef>
                <a:spcPts val="600"/>
              </a:spcBef>
              <a:spcAft>
                <a:spcPts val="0"/>
              </a:spcAft>
              <a:buClrTx/>
              <a:buSzTx/>
              <a:buFont typeface="System Font Regular"/>
              <a:buNone/>
              <a:tabLst/>
            </a:pPr>
            <a:r>
              <a:rPr lang="en-US" smtClean="0"/>
              <a:t>Third level</a:t>
            </a:r>
          </a:p>
          <a:p>
            <a:pPr marL="0" marR="0" lvl="3" indent="0" fontAlgn="auto">
              <a:lnSpc>
                <a:spcPct val="95000"/>
              </a:lnSpc>
              <a:spcBef>
                <a:spcPts val="600"/>
              </a:spcBef>
              <a:spcAft>
                <a:spcPts val="0"/>
              </a:spcAft>
              <a:buClrTx/>
              <a:buSzTx/>
              <a:buFont typeface="System Font Regular"/>
              <a:buNone/>
              <a:tabLst/>
            </a:pPr>
            <a:r>
              <a:rPr lang="en-US" smtClean="0"/>
              <a:t>Fourth level</a:t>
            </a:r>
          </a:p>
          <a:p>
            <a:pPr marL="0" marR="0" lvl="4" indent="0" fontAlgn="auto">
              <a:lnSpc>
                <a:spcPct val="95000"/>
              </a:lnSpc>
              <a:spcBef>
                <a:spcPts val="600"/>
              </a:spcBef>
              <a:spcAft>
                <a:spcPts val="0"/>
              </a:spcAft>
              <a:buClrTx/>
              <a:buSzTx/>
              <a:buFont typeface="System Font Regular"/>
              <a:buNone/>
              <a:tabLst/>
            </a:pPr>
            <a:r>
              <a:rPr lang="en-US" smtClean="0"/>
              <a:t>Fifth level</a:t>
            </a:r>
            <a:endParaRPr lang="en-US" dirty="0"/>
          </a:p>
        </p:txBody>
      </p:sp>
      <p:sp>
        <p:nvSpPr>
          <p:cNvPr id="13" name="Slide Number">
            <a:extLst>
              <a:ext uri="{FF2B5EF4-FFF2-40B4-BE49-F238E27FC236}">
                <a16:creationId xmlns:a16="http://schemas.microsoft.com/office/drawing/2014/main" id="{649C3E4A-56A6-4657-815D-5F0928FEFE14}"/>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12" name="Footer">
            <a:extLst>
              <a:ext uri="{FF2B5EF4-FFF2-40B4-BE49-F238E27FC236}">
                <a16:creationId xmlns:a16="http://schemas.microsoft.com/office/drawing/2014/main" id="{681B7FDB-21AD-43D3-9629-6865ECE7ADC5}"/>
              </a:ext>
            </a:extLst>
          </p:cNvPr>
          <p:cNvSpPr>
            <a:spLocks noGrp="1"/>
          </p:cNvSpPr>
          <p:nvPr>
            <p:ph type="ftr" sz="quarter" idx="11"/>
          </p:nvPr>
        </p:nvSpPr>
        <p:spPr/>
        <p:txBody>
          <a:bodyPr/>
          <a:lstStyle/>
          <a:p>
            <a:r>
              <a:rPr lang="en-US" dirty="0"/>
              <a:t>Copyright © 2020, Oracle and/or its affiliates  |  Confidential: Internal/Restricted/Highly Restricted</a:t>
            </a:r>
          </a:p>
        </p:txBody>
      </p:sp>
      <p:sp>
        <p:nvSpPr>
          <p:cNvPr id="11" name="Date">
            <a:extLst>
              <a:ext uri="{FF2B5EF4-FFF2-40B4-BE49-F238E27FC236}">
                <a16:creationId xmlns:a16="http://schemas.microsoft.com/office/drawing/2014/main" id="{2872A553-B5A6-4603-91A2-FF76401D8DFC}"/>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357756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ark - Title 1 Column">
    <p:bg>
      <p:bgRef idx="1001">
        <a:schemeClr val="bg1"/>
      </p:bgRef>
    </p:bg>
    <p:spTree>
      <p:nvGrpSpPr>
        <p:cNvPr id="1" name=""/>
        <p:cNvGrpSpPr/>
        <p:nvPr/>
      </p:nvGrpSpPr>
      <p:grpSpPr>
        <a:xfrm>
          <a:off x="0" y="0"/>
          <a:ext cx="0" cy="0"/>
          <a:chOff x="0" y="0"/>
          <a:chExt cx="0" cy="0"/>
        </a:xfrm>
      </p:grpSpPr>
      <p:pic>
        <p:nvPicPr>
          <p:cNvPr id="10" name="Cloud">
            <a:extLst>
              <a:ext uri="{FF2B5EF4-FFF2-40B4-BE49-F238E27FC236}">
                <a16:creationId xmlns:a16="http://schemas.microsoft.com/office/drawing/2014/main" id="{D552FF9B-F8E7-4696-A9D3-7C247EF18B87}"/>
              </a:ext>
              <a:ext uri="{C183D7F6-B498-43B3-948B-1728B52AA6E4}">
                <adec:decorative xmlns=""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9991" b="23902"/>
          <a:stretch/>
        </p:blipFill>
        <p:spPr bwMode="invGray">
          <a:xfrm>
            <a:off x="6694964" y="311891"/>
            <a:ext cx="5101904" cy="1516910"/>
          </a:xfrm>
          <a:prstGeom prst="rect">
            <a:avLst/>
          </a:prstGeom>
        </p:spPr>
      </p:pic>
      <p:sp>
        <p:nvSpPr>
          <p:cNvPr id="18" name="Title">
            <a:extLst>
              <a:ext uri="{FF2B5EF4-FFF2-40B4-BE49-F238E27FC236}">
                <a16:creationId xmlns:a16="http://schemas.microsoft.com/office/drawing/2014/main" id="{7EB50C14-95FD-4BA4-AED6-A1D55121D1FC}"/>
              </a:ext>
            </a:extLst>
          </p:cNvPr>
          <p:cNvSpPr>
            <a:spLocks noGrp="1"/>
          </p:cNvSpPr>
          <p:nvPr>
            <p:ph type="title" hasCustomPrompt="1"/>
          </p:nvPr>
        </p:nvSpPr>
        <p:spPr>
          <a:xfrm>
            <a:off x="766871" y="508000"/>
            <a:ext cx="10671048" cy="822960"/>
          </a:xfrm>
          <a:noFill/>
        </p:spPr>
        <p:txBody>
          <a:bodyPr/>
          <a:lstStyle>
            <a:lvl1pPr>
              <a:defRPr/>
            </a:lvl1pPr>
          </a:lstStyle>
          <a:p>
            <a:r>
              <a:rPr lang="en-US" dirty="0"/>
              <a:t>Title</a:t>
            </a:r>
          </a:p>
        </p:txBody>
      </p:sp>
      <p:sp>
        <p:nvSpPr>
          <p:cNvPr id="3" name="Content">
            <a:extLst>
              <a:ext uri="{FF2B5EF4-FFF2-40B4-BE49-F238E27FC236}">
                <a16:creationId xmlns:a16="http://schemas.microsoft.com/office/drawing/2014/main" id="{A7769D6F-94B5-44BC-81E6-D6C499F1AAD8}"/>
              </a:ext>
            </a:extLst>
          </p:cNvPr>
          <p:cNvSpPr>
            <a:spLocks noGrp="1"/>
          </p:cNvSpPr>
          <p:nvPr>
            <p:ph idx="1"/>
          </p:nvPr>
        </p:nvSpPr>
        <p:spPr>
          <a:xfrm>
            <a:off x="766871" y="1830033"/>
            <a:ext cx="10671048" cy="4277080"/>
          </a:xfrm>
          <a:noFill/>
        </p:spPr>
        <p:txBody>
          <a:bodyPr vert="horz" lIns="0" tIns="0" rIns="0" bIns="0" rtlCol="0">
            <a:noAutofit/>
          </a:bodyPr>
          <a:lstStyle>
            <a:lvl1pPr>
              <a:defRPr lang="en-US" sz="1800" b="0" i="0" smtClean="0">
                <a:latin typeface="Oracle Sans" panose="020B0503020204020204" pitchFamily="34" charset="0"/>
                <a:cs typeface="Oracle Sans" panose="020B0503020204020204" pitchFamily="34" charset="0"/>
              </a:defRPr>
            </a:lvl1pPr>
            <a:lvl2pPr>
              <a:defRPr lang="en-US" sz="1800" b="0" i="0" smtClean="0">
                <a:latin typeface="Oracle Sans" panose="020B0503020204020204" pitchFamily="34" charset="0"/>
                <a:cs typeface="Oracle Sans" panose="020B0503020204020204" pitchFamily="34" charset="0"/>
              </a:defRPr>
            </a:lvl2pPr>
            <a:lvl3pPr>
              <a:defRPr lang="en-US" sz="1600" smtClean="0">
                <a:latin typeface="Oracle Sans Light" panose="020B0403020204020204" pitchFamily="34" charset="0"/>
                <a:cs typeface="Oracle Sans Light" panose="020B0403020204020204" pitchFamily="34" charset="0"/>
              </a:defRPr>
            </a:lvl3pPr>
            <a:lvl4pPr>
              <a:defRPr lang="en-US" sz="1400" smtClean="0">
                <a:latin typeface="Oracle Sans Light" panose="020B0403020204020204" pitchFamily="34" charset="0"/>
                <a:cs typeface="Oracle Sans Light" panose="020B0403020204020204" pitchFamily="34" charset="0"/>
              </a:defRPr>
            </a:lvl4pPr>
            <a:lvl5pPr>
              <a:defRPr lang="en-US" sz="1200">
                <a:latin typeface="Oracle Sans Light" panose="020B0403020204020204" pitchFamily="34" charset="0"/>
                <a:cs typeface="Oracle Sans Light" panose="020B0403020204020204" pitchFamily="34" charset="0"/>
              </a:defRPr>
            </a:lvl5pPr>
          </a:lstStyle>
          <a:p>
            <a:pPr marL="0" marR="0" lvl="0" indent="0" fontAlgn="auto">
              <a:lnSpc>
                <a:spcPct val="95000"/>
              </a:lnSpc>
              <a:spcBef>
                <a:spcPts val="600"/>
              </a:spcBef>
              <a:spcAft>
                <a:spcPts val="0"/>
              </a:spcAft>
              <a:buClrTx/>
              <a:buSzTx/>
              <a:buFont typeface="System Font Regular"/>
              <a:buNone/>
              <a:tabLst/>
            </a:pPr>
            <a:r>
              <a:rPr lang="en-US" smtClean="0"/>
              <a:t>Click to edit Master text styles</a:t>
            </a:r>
          </a:p>
          <a:p>
            <a:pPr marL="0" marR="0" lvl="1" indent="0" fontAlgn="auto">
              <a:lnSpc>
                <a:spcPct val="95000"/>
              </a:lnSpc>
              <a:spcBef>
                <a:spcPts val="600"/>
              </a:spcBef>
              <a:spcAft>
                <a:spcPts val="0"/>
              </a:spcAft>
              <a:buClrTx/>
              <a:buSzTx/>
              <a:buFont typeface="System Font Regular"/>
              <a:buNone/>
              <a:tabLst/>
            </a:pPr>
            <a:r>
              <a:rPr lang="en-US" smtClean="0"/>
              <a:t>Second level</a:t>
            </a:r>
          </a:p>
          <a:p>
            <a:pPr marL="0" marR="0" lvl="2" indent="0" fontAlgn="auto">
              <a:lnSpc>
                <a:spcPct val="95000"/>
              </a:lnSpc>
              <a:spcBef>
                <a:spcPts val="600"/>
              </a:spcBef>
              <a:spcAft>
                <a:spcPts val="0"/>
              </a:spcAft>
              <a:buClrTx/>
              <a:buSzTx/>
              <a:buFont typeface="System Font Regular"/>
              <a:buNone/>
              <a:tabLst/>
            </a:pPr>
            <a:r>
              <a:rPr lang="en-US" smtClean="0"/>
              <a:t>Third level</a:t>
            </a:r>
          </a:p>
          <a:p>
            <a:pPr marL="0" marR="0" lvl="3" indent="0" fontAlgn="auto">
              <a:lnSpc>
                <a:spcPct val="95000"/>
              </a:lnSpc>
              <a:spcBef>
                <a:spcPts val="600"/>
              </a:spcBef>
              <a:spcAft>
                <a:spcPts val="0"/>
              </a:spcAft>
              <a:buClrTx/>
              <a:buSzTx/>
              <a:buFont typeface="System Font Regular"/>
              <a:buNone/>
              <a:tabLst/>
            </a:pPr>
            <a:r>
              <a:rPr lang="en-US" smtClean="0"/>
              <a:t>Fourth level</a:t>
            </a:r>
          </a:p>
          <a:p>
            <a:pPr marL="0" marR="0" lvl="4" indent="0" fontAlgn="auto">
              <a:lnSpc>
                <a:spcPct val="95000"/>
              </a:lnSpc>
              <a:spcBef>
                <a:spcPts val="600"/>
              </a:spcBef>
              <a:spcAft>
                <a:spcPts val="0"/>
              </a:spcAft>
              <a:buClrTx/>
              <a:buSzTx/>
              <a:buFont typeface="System Font Regular"/>
              <a:buNone/>
              <a:tabLst/>
            </a:pPr>
            <a:r>
              <a:rPr lang="en-US" smtClean="0"/>
              <a:t>Fifth level</a:t>
            </a:r>
            <a:endParaRPr lang="en-US" dirty="0"/>
          </a:p>
        </p:txBody>
      </p:sp>
      <p:sp>
        <p:nvSpPr>
          <p:cNvPr id="13" name="Slide Number">
            <a:extLst>
              <a:ext uri="{FF2B5EF4-FFF2-40B4-BE49-F238E27FC236}">
                <a16:creationId xmlns:a16="http://schemas.microsoft.com/office/drawing/2014/main" id="{649C3E4A-56A6-4657-815D-5F0928FEFE14}"/>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12" name="Footer">
            <a:extLst>
              <a:ext uri="{FF2B5EF4-FFF2-40B4-BE49-F238E27FC236}">
                <a16:creationId xmlns:a16="http://schemas.microsoft.com/office/drawing/2014/main" id="{681B7FDB-21AD-43D3-9629-6865ECE7ADC5}"/>
              </a:ext>
            </a:extLst>
          </p:cNvPr>
          <p:cNvSpPr>
            <a:spLocks noGrp="1"/>
          </p:cNvSpPr>
          <p:nvPr>
            <p:ph type="ftr" sz="quarter" idx="11"/>
          </p:nvPr>
        </p:nvSpPr>
        <p:spPr/>
        <p:txBody>
          <a:bodyPr/>
          <a:lstStyle/>
          <a:p>
            <a:r>
              <a:rPr lang="en-US" dirty="0"/>
              <a:t>Copyright © 2020, Oracle and/or its affiliates  |  Confidential: Internal/Restricted/Highly Restricted</a:t>
            </a:r>
          </a:p>
        </p:txBody>
      </p:sp>
      <p:sp>
        <p:nvSpPr>
          <p:cNvPr id="11" name="Date">
            <a:extLst>
              <a:ext uri="{FF2B5EF4-FFF2-40B4-BE49-F238E27FC236}">
                <a16:creationId xmlns:a16="http://schemas.microsoft.com/office/drawing/2014/main" id="{2872A553-B5A6-4603-91A2-FF76401D8DFC}"/>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38904221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ight - Title/Subtitle 1 Column">
    <p:spTree>
      <p:nvGrpSpPr>
        <p:cNvPr id="1" name=""/>
        <p:cNvGrpSpPr/>
        <p:nvPr/>
      </p:nvGrpSpPr>
      <p:grpSpPr>
        <a:xfrm>
          <a:off x="0" y="0"/>
          <a:ext cx="0" cy="0"/>
          <a:chOff x="0" y="0"/>
          <a:chExt cx="0" cy="0"/>
        </a:xfrm>
      </p:grpSpPr>
      <p:pic>
        <p:nvPicPr>
          <p:cNvPr id="20" name="Cloud">
            <a:extLst>
              <a:ext uri="{FF2B5EF4-FFF2-40B4-BE49-F238E27FC236}">
                <a16:creationId xmlns:a16="http://schemas.microsoft.com/office/drawing/2014/main" id="{44BFF552-E298-460D-8CC2-4C3859304846}"/>
              </a:ext>
              <a:ext uri="{C183D7F6-B498-43B3-948B-1728B52AA6E4}">
                <adec:decorative xmlns=""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3745" b="29623"/>
          <a:stretch/>
        </p:blipFill>
        <p:spPr>
          <a:xfrm>
            <a:off x="6694964" y="297713"/>
            <a:ext cx="5101904" cy="1531086"/>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709"/>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8799"/>
            <a:ext cx="10671175" cy="4278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4109948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ight - Title and Conten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0170C5DE-3564-4744-97DA-4795D55E6F2B}"/>
              </a:ext>
            </a:extLst>
          </p:cNvPr>
          <p:cNvSpPr>
            <a:spLocks noGrp="1"/>
          </p:cNvSpPr>
          <p:nvPr>
            <p:ph type="title" hasCustomPrompt="1"/>
          </p:nvPr>
        </p:nvSpPr>
        <p:spPr/>
        <p:txBody>
          <a:bodyPr/>
          <a:lstStyle>
            <a:lvl1pPr>
              <a:defRPr/>
            </a:lvl1pPr>
          </a:lstStyle>
          <a:p>
            <a:r>
              <a:rPr lang="en-US" dirty="0"/>
              <a:t>Title</a:t>
            </a:r>
          </a:p>
        </p:txBody>
      </p:sp>
      <p:sp>
        <p:nvSpPr>
          <p:cNvPr id="3" name="Content Placeholder">
            <a:extLst>
              <a:ext uri="{FF2B5EF4-FFF2-40B4-BE49-F238E27FC236}">
                <a16:creationId xmlns:a16="http://schemas.microsoft.com/office/drawing/2014/main" id="{A7769D6F-94B5-44BC-81E6-D6C499F1AAD8}"/>
              </a:ext>
            </a:extLst>
          </p:cNvPr>
          <p:cNvSpPr>
            <a:spLocks noGrp="1"/>
          </p:cNvSpPr>
          <p:nvPr>
            <p:ph idx="1"/>
          </p:nvPr>
        </p:nvSpPr>
        <p:spPr>
          <a:xfrm>
            <a:off x="766871" y="1830033"/>
            <a:ext cx="10671048" cy="4277080"/>
          </a:xfrm>
          <a:noFill/>
        </p:spPr>
        <p:txBody>
          <a:bodyPr vert="horz" lIns="0" tIns="0" rIns="0" bIns="0" rtlCol="0">
            <a:noAutofit/>
          </a:bodyPr>
          <a:lstStyle>
            <a:lvl1pPr>
              <a:defRPr lang="en-US" sz="1800" b="0" i="0" smtClean="0">
                <a:latin typeface="Oracle Sans" panose="020B0503020204020204" pitchFamily="34" charset="0"/>
                <a:cs typeface="Oracle Sans" panose="020B0503020204020204" pitchFamily="34" charset="0"/>
              </a:defRPr>
            </a:lvl1pPr>
            <a:lvl2pPr>
              <a:defRPr lang="en-US" sz="1800" b="0" i="0" smtClean="0">
                <a:latin typeface="Oracle Sans" panose="020B0503020204020204" pitchFamily="34" charset="0"/>
                <a:cs typeface="Oracle Sans" panose="020B0503020204020204" pitchFamily="34" charset="0"/>
              </a:defRPr>
            </a:lvl2pPr>
            <a:lvl3pPr>
              <a:defRPr lang="en-US" sz="1600" smtClean="0">
                <a:latin typeface="Oracle Sans Light" panose="020B0403020204020204" pitchFamily="34" charset="0"/>
                <a:cs typeface="Oracle Sans Light" panose="020B0403020204020204" pitchFamily="34" charset="0"/>
              </a:defRPr>
            </a:lvl3pPr>
            <a:lvl4pPr>
              <a:defRPr lang="en-US" sz="1400" smtClean="0">
                <a:latin typeface="Oracle Sans Light" panose="020B0403020204020204" pitchFamily="34" charset="0"/>
                <a:cs typeface="Oracle Sans Light" panose="020B0403020204020204" pitchFamily="34" charset="0"/>
              </a:defRPr>
            </a:lvl4pPr>
            <a:lvl5pPr>
              <a:defRPr lang="en-US" sz="1200">
                <a:latin typeface="Oracle Sans Light" panose="020B0403020204020204" pitchFamily="34" charset="0"/>
                <a:cs typeface="Oracle Sans Light" panose="020B0403020204020204" pitchFamily="34" charset="0"/>
              </a:defRPr>
            </a:lvl5pPr>
          </a:lstStyle>
          <a:p>
            <a:pPr marL="0" marR="0" lvl="0" indent="0" fontAlgn="auto">
              <a:lnSpc>
                <a:spcPct val="95000"/>
              </a:lnSpc>
              <a:spcBef>
                <a:spcPts val="600"/>
              </a:spcBef>
              <a:spcAft>
                <a:spcPts val="0"/>
              </a:spcAft>
              <a:buClrTx/>
              <a:buSzTx/>
              <a:buFont typeface="System Font Regular"/>
              <a:buNone/>
              <a:tabLst/>
            </a:pPr>
            <a:r>
              <a:rPr lang="en-US" smtClean="0"/>
              <a:t>Click to edit Master text styles</a:t>
            </a:r>
          </a:p>
          <a:p>
            <a:pPr marL="0" marR="0" lvl="1" indent="0" fontAlgn="auto">
              <a:lnSpc>
                <a:spcPct val="95000"/>
              </a:lnSpc>
              <a:spcBef>
                <a:spcPts val="600"/>
              </a:spcBef>
              <a:spcAft>
                <a:spcPts val="0"/>
              </a:spcAft>
              <a:buClrTx/>
              <a:buSzTx/>
              <a:buFont typeface="System Font Regular"/>
              <a:buNone/>
              <a:tabLst/>
            </a:pPr>
            <a:r>
              <a:rPr lang="en-US" smtClean="0"/>
              <a:t>Second level</a:t>
            </a:r>
          </a:p>
          <a:p>
            <a:pPr marL="0" marR="0" lvl="2" indent="0" fontAlgn="auto">
              <a:lnSpc>
                <a:spcPct val="95000"/>
              </a:lnSpc>
              <a:spcBef>
                <a:spcPts val="600"/>
              </a:spcBef>
              <a:spcAft>
                <a:spcPts val="0"/>
              </a:spcAft>
              <a:buClrTx/>
              <a:buSzTx/>
              <a:buFont typeface="System Font Regular"/>
              <a:buNone/>
              <a:tabLst/>
            </a:pPr>
            <a:r>
              <a:rPr lang="en-US" smtClean="0"/>
              <a:t>Third level</a:t>
            </a:r>
          </a:p>
          <a:p>
            <a:pPr marL="0" marR="0" lvl="3" indent="0" fontAlgn="auto">
              <a:lnSpc>
                <a:spcPct val="95000"/>
              </a:lnSpc>
              <a:spcBef>
                <a:spcPts val="600"/>
              </a:spcBef>
              <a:spcAft>
                <a:spcPts val="0"/>
              </a:spcAft>
              <a:buClrTx/>
              <a:buSzTx/>
              <a:buFont typeface="System Font Regular"/>
              <a:buNone/>
              <a:tabLst/>
            </a:pPr>
            <a:r>
              <a:rPr lang="en-US" smtClean="0"/>
              <a:t>Fourth level</a:t>
            </a:r>
          </a:p>
          <a:p>
            <a:pPr marL="0" marR="0" lvl="4" indent="0" fontAlgn="auto">
              <a:lnSpc>
                <a:spcPct val="95000"/>
              </a:lnSpc>
              <a:spcBef>
                <a:spcPts val="600"/>
              </a:spcBef>
              <a:spcAft>
                <a:spcPts val="0"/>
              </a:spcAft>
              <a:buClrTx/>
              <a:buSzTx/>
              <a:buFont typeface="System Font Regular"/>
              <a:buNone/>
              <a:tabLst/>
            </a:pPr>
            <a:r>
              <a:rPr lang="en-US" smtClean="0"/>
              <a:t>Fifth level</a:t>
            </a:r>
            <a:endParaRPr lang="en-US" dirty="0"/>
          </a:p>
        </p:txBody>
      </p:sp>
      <p:sp>
        <p:nvSpPr>
          <p:cNvPr id="13" name="Slide Number Placeholder">
            <a:extLst>
              <a:ext uri="{FF2B5EF4-FFF2-40B4-BE49-F238E27FC236}">
                <a16:creationId xmlns:a16="http://schemas.microsoft.com/office/drawing/2014/main" id="{649C3E4A-56A6-4657-815D-5F0928FEFE14}"/>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12" name="Footer Placeholder">
            <a:extLst>
              <a:ext uri="{FF2B5EF4-FFF2-40B4-BE49-F238E27FC236}">
                <a16:creationId xmlns:a16="http://schemas.microsoft.com/office/drawing/2014/main" id="{681B7FDB-21AD-43D3-9629-6865ECE7ADC5}"/>
              </a:ext>
            </a:extLst>
          </p:cNvPr>
          <p:cNvSpPr>
            <a:spLocks noGrp="1"/>
          </p:cNvSpPr>
          <p:nvPr>
            <p:ph type="ftr" sz="quarter" idx="11"/>
          </p:nvPr>
        </p:nvSpPr>
        <p:spPr/>
        <p:txBody>
          <a:bodyPr/>
          <a:lstStyle/>
          <a:p>
            <a:r>
              <a:rPr lang="en-US" dirty="0"/>
              <a:t>Copyright © 2020, Oracle and/or its affiliates  |  Confidential: Internal/Restricted/Highly Restricted</a:t>
            </a:r>
          </a:p>
        </p:txBody>
      </p:sp>
      <p:sp>
        <p:nvSpPr>
          <p:cNvPr id="11" name="Date Placeholder">
            <a:extLst>
              <a:ext uri="{FF2B5EF4-FFF2-40B4-BE49-F238E27FC236}">
                <a16:creationId xmlns:a16="http://schemas.microsoft.com/office/drawing/2014/main" id="{2872A553-B5A6-4603-91A2-FF76401D8DFC}"/>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3514794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480" userDrawn="1">
          <p15:clr>
            <a:srgbClr val="FBAE40"/>
          </p15:clr>
        </p15:guide>
        <p15:guide id="3" pos="620" userDrawn="1">
          <p15:clr>
            <a:srgbClr val="FBAE40"/>
          </p15:clr>
        </p15:guide>
        <p15:guide id="4" orient="horz" pos="100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ark - Title/Subtitle 1 Column">
    <p:bg>
      <p:bgRef idx="1001">
        <a:schemeClr val="bg1"/>
      </p:bgRef>
    </p:bg>
    <p:spTree>
      <p:nvGrpSpPr>
        <p:cNvPr id="1" name=""/>
        <p:cNvGrpSpPr/>
        <p:nvPr/>
      </p:nvGrpSpPr>
      <p:grpSpPr>
        <a:xfrm>
          <a:off x="0" y="0"/>
          <a:ext cx="0" cy="0"/>
          <a:chOff x="0" y="0"/>
          <a:chExt cx="0" cy="0"/>
        </a:xfrm>
      </p:grpSpPr>
      <p:pic>
        <p:nvPicPr>
          <p:cNvPr id="15" name="Cloud">
            <a:extLst>
              <a:ext uri="{FF2B5EF4-FFF2-40B4-BE49-F238E27FC236}">
                <a16:creationId xmlns:a16="http://schemas.microsoft.com/office/drawing/2014/main" id="{A753D56B-2D23-4CA5-800F-E424B8BE8DA9}"/>
              </a:ext>
              <a:ext uri="{C183D7F6-B498-43B3-948B-1728B52AA6E4}">
                <adec:decorative xmlns=""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9204" b="23902"/>
          <a:stretch/>
        </p:blipFill>
        <p:spPr bwMode="invGray">
          <a:xfrm>
            <a:off x="6694964" y="290625"/>
            <a:ext cx="5101904" cy="1538176"/>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8801"/>
            <a:ext cx="10671175" cy="4278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8834912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ight - Title 2 Column">
    <p:bg>
      <p:bgRef idx="1001">
        <a:schemeClr val="bg1"/>
      </p:bgRef>
    </p:bg>
    <p:spTree>
      <p:nvGrpSpPr>
        <p:cNvPr id="1" name=""/>
        <p:cNvGrpSpPr/>
        <p:nvPr/>
      </p:nvGrpSpPr>
      <p:grpSpPr>
        <a:xfrm>
          <a:off x="0" y="0"/>
          <a:ext cx="0" cy="0"/>
          <a:chOff x="0" y="0"/>
          <a:chExt cx="0" cy="0"/>
        </a:xfrm>
      </p:grpSpPr>
      <p:pic>
        <p:nvPicPr>
          <p:cNvPr id="14" name="Cloud">
            <a:extLst>
              <a:ext uri="{FF2B5EF4-FFF2-40B4-BE49-F238E27FC236}">
                <a16:creationId xmlns:a16="http://schemas.microsoft.com/office/drawing/2014/main" id="{7C2C8825-3412-4D62-BD4E-57B025A1FFF5}"/>
              </a:ext>
              <a:ext uri="{C183D7F6-B498-43B3-948B-1728B52AA6E4}">
                <adec:decorative xmlns=""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3483" b="29658"/>
          <a:stretch/>
        </p:blipFill>
        <p:spPr>
          <a:xfrm>
            <a:off x="6694964" y="290625"/>
            <a:ext cx="5101904" cy="1537222"/>
          </a:xfrm>
          <a:prstGeom prst="rect">
            <a:avLst/>
          </a:prstGeom>
        </p:spPr>
      </p:pic>
      <p:sp>
        <p:nvSpPr>
          <p:cNvPr id="2" name="Title">
            <a:extLst>
              <a:ext uri="{FF2B5EF4-FFF2-40B4-BE49-F238E27FC236}">
                <a16:creationId xmlns:a16="http://schemas.microsoft.com/office/drawing/2014/main" id="{46BD88C8-DBDA-49C1-B1B7-50F4601E3234}"/>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828166"/>
            <a:ext cx="5084064" cy="427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6096002" y="1828166"/>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6347165" y="1828166"/>
            <a:ext cx="5084064" cy="427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35327340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ark - Title 2 Column">
    <p:bg>
      <p:bgRef idx="1001">
        <a:schemeClr val="bg1"/>
      </p:bgRef>
    </p:bg>
    <p:spTree>
      <p:nvGrpSpPr>
        <p:cNvPr id="1" name=""/>
        <p:cNvGrpSpPr/>
        <p:nvPr/>
      </p:nvGrpSpPr>
      <p:grpSpPr>
        <a:xfrm>
          <a:off x="0" y="0"/>
          <a:ext cx="0" cy="0"/>
          <a:chOff x="0" y="0"/>
          <a:chExt cx="0" cy="0"/>
        </a:xfrm>
      </p:grpSpPr>
      <p:pic>
        <p:nvPicPr>
          <p:cNvPr id="12" name="Cloud">
            <a:extLst>
              <a:ext uri="{FF2B5EF4-FFF2-40B4-BE49-F238E27FC236}">
                <a16:creationId xmlns:a16="http://schemas.microsoft.com/office/drawing/2014/main" id="{4F7EFA07-388B-406E-9B96-3AA9EE7D2E7F}"/>
              </a:ext>
              <a:ext uri="{C183D7F6-B498-43B3-948B-1728B52AA6E4}">
                <adec:decorative xmlns=""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9991" b="23936"/>
          <a:stretch/>
        </p:blipFill>
        <p:spPr bwMode="invGray">
          <a:xfrm>
            <a:off x="6694964" y="311889"/>
            <a:ext cx="5101904" cy="1515960"/>
          </a:xfrm>
          <a:prstGeom prst="rect">
            <a:avLst/>
          </a:prstGeom>
        </p:spPr>
      </p:pic>
      <p:sp>
        <p:nvSpPr>
          <p:cNvPr id="2" name="Title">
            <a:extLst>
              <a:ext uri="{FF2B5EF4-FFF2-40B4-BE49-F238E27FC236}">
                <a16:creationId xmlns:a16="http://schemas.microsoft.com/office/drawing/2014/main" id="{46BD88C8-DBDA-49C1-B1B7-50F4601E3234}"/>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828166"/>
            <a:ext cx="5084064" cy="427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6096002" y="1828166"/>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6347165" y="1828166"/>
            <a:ext cx="5084064" cy="427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8538848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ight - Title/Subtitle 2 Column">
    <p:spTree>
      <p:nvGrpSpPr>
        <p:cNvPr id="1" name=""/>
        <p:cNvGrpSpPr/>
        <p:nvPr/>
      </p:nvGrpSpPr>
      <p:grpSpPr>
        <a:xfrm>
          <a:off x="0" y="0"/>
          <a:ext cx="0" cy="0"/>
          <a:chOff x="0" y="0"/>
          <a:chExt cx="0" cy="0"/>
        </a:xfrm>
      </p:grpSpPr>
      <p:pic>
        <p:nvPicPr>
          <p:cNvPr id="20" name="Cloud">
            <a:extLst>
              <a:ext uri="{FF2B5EF4-FFF2-40B4-BE49-F238E27FC236}">
                <a16:creationId xmlns:a16="http://schemas.microsoft.com/office/drawing/2014/main" id="{44BFF552-E298-460D-8CC2-4C3859304846}"/>
              </a:ext>
              <a:ext uri="{C183D7F6-B498-43B3-948B-1728B52AA6E4}">
                <adec:decorative xmlns=""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9251" b="31721"/>
          <a:stretch/>
        </p:blipFill>
        <p:spPr>
          <a:xfrm>
            <a:off x="6694964" y="446569"/>
            <a:ext cx="5101904" cy="1325524"/>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7373"/>
            <a:ext cx="5084064" cy="4278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6096002" y="1827373"/>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6347165" y="1827373"/>
            <a:ext cx="5084064" cy="4278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2668598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ark - Title/Subtitle 2 Column">
    <p:bg>
      <p:bgRef idx="1001">
        <a:schemeClr val="bg1"/>
      </p:bgRef>
    </p:bg>
    <p:spTree>
      <p:nvGrpSpPr>
        <p:cNvPr id="1" name=""/>
        <p:cNvGrpSpPr/>
        <p:nvPr/>
      </p:nvGrpSpPr>
      <p:grpSpPr>
        <a:xfrm>
          <a:off x="0" y="0"/>
          <a:ext cx="0" cy="0"/>
          <a:chOff x="0" y="0"/>
          <a:chExt cx="0" cy="0"/>
        </a:xfrm>
      </p:grpSpPr>
      <p:pic>
        <p:nvPicPr>
          <p:cNvPr id="21" name="Cloud">
            <a:extLst>
              <a:ext uri="{FF2B5EF4-FFF2-40B4-BE49-F238E27FC236}">
                <a16:creationId xmlns:a16="http://schemas.microsoft.com/office/drawing/2014/main" id="{E5FDF74D-107C-45DC-800D-DB761E3175DA}"/>
              </a:ext>
              <a:ext uri="{C183D7F6-B498-43B3-948B-1728B52AA6E4}">
                <adec:decorative xmlns=""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4" b="25737"/>
          <a:stretch/>
        </p:blipFill>
        <p:spPr bwMode="invGray">
          <a:xfrm>
            <a:off x="6694964" y="508001"/>
            <a:ext cx="5101904" cy="1271180"/>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8800"/>
            <a:ext cx="5084064" cy="4278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6096002" y="1827721"/>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6347165" y="1828800"/>
            <a:ext cx="5084064" cy="4278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30185914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ight - Title 3 Column">
    <p:bg>
      <p:bgRef idx="1001">
        <a:schemeClr val="bg1"/>
      </p:bgRef>
    </p:bg>
    <p:spTree>
      <p:nvGrpSpPr>
        <p:cNvPr id="1" name=""/>
        <p:cNvGrpSpPr/>
        <p:nvPr/>
      </p:nvGrpSpPr>
      <p:grpSpPr>
        <a:xfrm>
          <a:off x="0" y="0"/>
          <a:ext cx="0" cy="0"/>
          <a:chOff x="0" y="0"/>
          <a:chExt cx="0" cy="0"/>
        </a:xfrm>
      </p:grpSpPr>
      <p:pic>
        <p:nvPicPr>
          <p:cNvPr id="14" name="Cloud">
            <a:extLst>
              <a:ext uri="{FF2B5EF4-FFF2-40B4-BE49-F238E27FC236}">
                <a16:creationId xmlns:a16="http://schemas.microsoft.com/office/drawing/2014/main" id="{7C2C8825-3412-4D62-BD4E-57B025A1FFF5}"/>
              </a:ext>
              <a:ext uri="{C183D7F6-B498-43B3-948B-1728B52AA6E4}">
                <adec:decorative xmlns=""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1523" b="29658"/>
          <a:stretch/>
        </p:blipFill>
        <p:spPr>
          <a:xfrm>
            <a:off x="6694964" y="508001"/>
            <a:ext cx="5101904" cy="1319848"/>
          </a:xfrm>
          <a:prstGeom prst="rect">
            <a:avLst/>
          </a:prstGeom>
        </p:spPr>
      </p:pic>
      <p:sp>
        <p:nvSpPr>
          <p:cNvPr id="2" name="Title">
            <a:extLst>
              <a:ext uri="{FF2B5EF4-FFF2-40B4-BE49-F238E27FC236}">
                <a16:creationId xmlns:a16="http://schemas.microsoft.com/office/drawing/2014/main" id="{46BD88C8-DBDA-49C1-B1B7-50F4601E3234}"/>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828800"/>
            <a:ext cx="3300984" cy="427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Column Divider" descr="Column Divider">
            <a:extLst>
              <a:ext uri="{FF2B5EF4-FFF2-40B4-BE49-F238E27FC236}">
                <a16:creationId xmlns:a16="http://schemas.microsoft.com/office/drawing/2014/main" id="{B228B4F2-5D6F-42F4-B132-F908BB527268}"/>
              </a:ext>
            </a:extLst>
          </p:cNvPr>
          <p:cNvCxnSpPr>
            <a:cxnSpLocks/>
          </p:cNvCxnSpPr>
          <p:nvPr userDrawn="1"/>
        </p:nvCxnSpPr>
        <p:spPr>
          <a:xfrm>
            <a:off x="4266452"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a:extLst>
              <a:ext uri="{FF2B5EF4-FFF2-40B4-BE49-F238E27FC236}">
                <a16:creationId xmlns:a16="http://schemas.microsoft.com/office/drawing/2014/main" id="{B35B41AC-36CF-4A0C-BED4-7D06B0F6E2ED}"/>
              </a:ext>
            </a:extLst>
          </p:cNvPr>
          <p:cNvSpPr>
            <a:spLocks noGrp="1"/>
          </p:cNvSpPr>
          <p:nvPr>
            <p:ph sz="quarter" idx="16"/>
          </p:nvPr>
        </p:nvSpPr>
        <p:spPr>
          <a:xfrm>
            <a:off x="4455821" y="1828800"/>
            <a:ext cx="3300984" cy="427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2" name="Column Divider 2" descr="Column Divider">
            <a:extLst>
              <a:ext uri="{FF2B5EF4-FFF2-40B4-BE49-F238E27FC236}">
                <a16:creationId xmlns:a16="http://schemas.microsoft.com/office/drawing/2014/main" id="{43000B2C-7C76-4F07-AF50-5F3019C384BC}"/>
              </a:ext>
            </a:extLst>
          </p:cNvPr>
          <p:cNvCxnSpPr>
            <a:cxnSpLocks/>
          </p:cNvCxnSpPr>
          <p:nvPr userDrawn="1"/>
        </p:nvCxnSpPr>
        <p:spPr>
          <a:xfrm>
            <a:off x="7946174"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a:extLst>
              <a:ext uri="{FF2B5EF4-FFF2-40B4-BE49-F238E27FC236}">
                <a16:creationId xmlns:a16="http://schemas.microsoft.com/office/drawing/2014/main" id="{22A9895A-06CA-46D6-B3EB-7038E6493585}"/>
              </a:ext>
            </a:extLst>
          </p:cNvPr>
          <p:cNvSpPr>
            <a:spLocks noGrp="1"/>
          </p:cNvSpPr>
          <p:nvPr>
            <p:ph sz="quarter" idx="15"/>
          </p:nvPr>
        </p:nvSpPr>
        <p:spPr>
          <a:xfrm>
            <a:off x="8135542" y="1828800"/>
            <a:ext cx="3300984" cy="427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37106067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ark - Title 3 Column">
    <p:bg>
      <p:bgRef idx="1001">
        <a:schemeClr val="bg1"/>
      </p:bgRef>
    </p:bg>
    <p:spTree>
      <p:nvGrpSpPr>
        <p:cNvPr id="1" name=""/>
        <p:cNvGrpSpPr/>
        <p:nvPr/>
      </p:nvGrpSpPr>
      <p:grpSpPr>
        <a:xfrm>
          <a:off x="0" y="0"/>
          <a:ext cx="0" cy="0"/>
          <a:chOff x="0" y="0"/>
          <a:chExt cx="0" cy="0"/>
        </a:xfrm>
      </p:grpSpPr>
      <p:pic>
        <p:nvPicPr>
          <p:cNvPr id="15" name="Cloud">
            <a:extLst>
              <a:ext uri="{FF2B5EF4-FFF2-40B4-BE49-F238E27FC236}">
                <a16:creationId xmlns:a16="http://schemas.microsoft.com/office/drawing/2014/main" id="{9578FC7C-07D5-4627-B462-5650F01C9D23}"/>
              </a:ext>
              <a:ext uri="{C183D7F6-B498-43B3-948B-1728B52AA6E4}">
                <adec:decorative xmlns=""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4" b="23937"/>
          <a:stretch/>
        </p:blipFill>
        <p:spPr bwMode="invGray">
          <a:xfrm>
            <a:off x="6694964" y="508000"/>
            <a:ext cx="5101904" cy="1319849"/>
          </a:xfrm>
          <a:prstGeom prst="rect">
            <a:avLst/>
          </a:prstGeom>
        </p:spPr>
      </p:pic>
      <p:sp>
        <p:nvSpPr>
          <p:cNvPr id="2" name="Title">
            <a:extLst>
              <a:ext uri="{FF2B5EF4-FFF2-40B4-BE49-F238E27FC236}">
                <a16:creationId xmlns:a16="http://schemas.microsoft.com/office/drawing/2014/main" id="{46BD88C8-DBDA-49C1-B1B7-50F4601E3234}"/>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828166"/>
            <a:ext cx="3300984" cy="427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Column Divider" descr="Column Divider">
            <a:extLst>
              <a:ext uri="{FF2B5EF4-FFF2-40B4-BE49-F238E27FC236}">
                <a16:creationId xmlns:a16="http://schemas.microsoft.com/office/drawing/2014/main" id="{B228B4F2-5D6F-42F4-B132-F908BB527268}"/>
              </a:ext>
            </a:extLst>
          </p:cNvPr>
          <p:cNvCxnSpPr>
            <a:cxnSpLocks/>
          </p:cNvCxnSpPr>
          <p:nvPr userDrawn="1"/>
        </p:nvCxnSpPr>
        <p:spPr>
          <a:xfrm>
            <a:off x="4266452"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a:extLst>
              <a:ext uri="{FF2B5EF4-FFF2-40B4-BE49-F238E27FC236}">
                <a16:creationId xmlns:a16="http://schemas.microsoft.com/office/drawing/2014/main" id="{B35B41AC-36CF-4A0C-BED4-7D06B0F6E2ED}"/>
              </a:ext>
            </a:extLst>
          </p:cNvPr>
          <p:cNvSpPr>
            <a:spLocks noGrp="1"/>
          </p:cNvSpPr>
          <p:nvPr>
            <p:ph sz="quarter" idx="16"/>
          </p:nvPr>
        </p:nvSpPr>
        <p:spPr>
          <a:xfrm>
            <a:off x="4455821" y="1828166"/>
            <a:ext cx="3300984" cy="427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2" name="Column Divider 2" descr="Column Divider">
            <a:extLst>
              <a:ext uri="{FF2B5EF4-FFF2-40B4-BE49-F238E27FC236}">
                <a16:creationId xmlns:a16="http://schemas.microsoft.com/office/drawing/2014/main" id="{43000B2C-7C76-4F07-AF50-5F3019C384BC}"/>
              </a:ext>
            </a:extLst>
          </p:cNvPr>
          <p:cNvCxnSpPr>
            <a:cxnSpLocks/>
          </p:cNvCxnSpPr>
          <p:nvPr userDrawn="1"/>
        </p:nvCxnSpPr>
        <p:spPr>
          <a:xfrm>
            <a:off x="7946174"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a:extLst>
              <a:ext uri="{FF2B5EF4-FFF2-40B4-BE49-F238E27FC236}">
                <a16:creationId xmlns:a16="http://schemas.microsoft.com/office/drawing/2014/main" id="{22A9895A-06CA-46D6-B3EB-7038E6493585}"/>
              </a:ext>
            </a:extLst>
          </p:cNvPr>
          <p:cNvSpPr>
            <a:spLocks noGrp="1"/>
          </p:cNvSpPr>
          <p:nvPr>
            <p:ph sz="quarter" idx="15"/>
          </p:nvPr>
        </p:nvSpPr>
        <p:spPr>
          <a:xfrm>
            <a:off x="8135542" y="1828166"/>
            <a:ext cx="3300984" cy="427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6652869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ight - Title/Subtitle 3 Column">
    <p:spTree>
      <p:nvGrpSpPr>
        <p:cNvPr id="1" name=""/>
        <p:cNvGrpSpPr/>
        <p:nvPr/>
      </p:nvGrpSpPr>
      <p:grpSpPr>
        <a:xfrm>
          <a:off x="0" y="0"/>
          <a:ext cx="0" cy="0"/>
          <a:chOff x="0" y="0"/>
          <a:chExt cx="0" cy="0"/>
        </a:xfrm>
      </p:grpSpPr>
      <p:pic>
        <p:nvPicPr>
          <p:cNvPr id="20" name="Cloud">
            <a:extLst>
              <a:ext uri="{FF2B5EF4-FFF2-40B4-BE49-F238E27FC236}">
                <a16:creationId xmlns:a16="http://schemas.microsoft.com/office/drawing/2014/main" id="{44BFF552-E298-460D-8CC2-4C3859304846}"/>
              </a:ext>
              <a:ext uri="{C183D7F6-B498-43B3-948B-1728B52AA6E4}">
                <adec:decorative xmlns=""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1523" b="31721"/>
          <a:stretch/>
        </p:blipFill>
        <p:spPr>
          <a:xfrm>
            <a:off x="6694964" y="508001"/>
            <a:ext cx="5101904" cy="1264092"/>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8800"/>
            <a:ext cx="3300984" cy="4278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4264155" y="1828800"/>
            <a:ext cx="0" cy="4278313"/>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4451227" y="1828800"/>
            <a:ext cx="3300984" cy="4278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23" name="Column Divider 2" descr="Column Divider">
            <a:extLst>
              <a:ext uri="{FF2B5EF4-FFF2-40B4-BE49-F238E27FC236}">
                <a16:creationId xmlns:a16="http://schemas.microsoft.com/office/drawing/2014/main" id="{A70D9BB7-9BB9-40BD-84D2-8EE238E044D3}"/>
              </a:ext>
            </a:extLst>
          </p:cNvPr>
          <p:cNvCxnSpPr>
            <a:cxnSpLocks/>
          </p:cNvCxnSpPr>
          <p:nvPr userDrawn="1"/>
        </p:nvCxnSpPr>
        <p:spPr>
          <a:xfrm>
            <a:off x="7939283" y="1828800"/>
            <a:ext cx="0" cy="4278313"/>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a:extLst>
              <a:ext uri="{FF2B5EF4-FFF2-40B4-BE49-F238E27FC236}">
                <a16:creationId xmlns:a16="http://schemas.microsoft.com/office/drawing/2014/main" id="{58EF7396-F6CE-404A-B85F-455D3F5341AE}"/>
              </a:ext>
            </a:extLst>
          </p:cNvPr>
          <p:cNvSpPr>
            <a:spLocks noGrp="1"/>
          </p:cNvSpPr>
          <p:nvPr>
            <p:ph sz="quarter" idx="16"/>
          </p:nvPr>
        </p:nvSpPr>
        <p:spPr>
          <a:xfrm>
            <a:off x="8126355" y="1828800"/>
            <a:ext cx="3300984" cy="4278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180044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ark - Title/Subtitle 3 Column">
    <p:bg>
      <p:bgRef idx="1001">
        <a:schemeClr val="bg1"/>
      </p:bgRef>
    </p:bg>
    <p:spTree>
      <p:nvGrpSpPr>
        <p:cNvPr id="1" name=""/>
        <p:cNvGrpSpPr/>
        <p:nvPr/>
      </p:nvGrpSpPr>
      <p:grpSpPr>
        <a:xfrm>
          <a:off x="0" y="0"/>
          <a:ext cx="0" cy="0"/>
          <a:chOff x="0" y="0"/>
          <a:chExt cx="0" cy="0"/>
        </a:xfrm>
      </p:grpSpPr>
      <p:pic>
        <p:nvPicPr>
          <p:cNvPr id="24" name="Cloud">
            <a:extLst>
              <a:ext uri="{FF2B5EF4-FFF2-40B4-BE49-F238E27FC236}">
                <a16:creationId xmlns:a16="http://schemas.microsoft.com/office/drawing/2014/main" id="{D80766F8-9A99-426F-8CE2-1EEC57A8A56F}"/>
              </a:ext>
              <a:ext uri="{C183D7F6-B498-43B3-948B-1728B52AA6E4}">
                <adec:decorative xmlns=""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4" b="25737"/>
          <a:stretch/>
        </p:blipFill>
        <p:spPr bwMode="invGray">
          <a:xfrm>
            <a:off x="6694964" y="508001"/>
            <a:ext cx="5101904" cy="1271180"/>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8801"/>
            <a:ext cx="3300984" cy="42793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4264155"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4451227" y="1828801"/>
            <a:ext cx="3300984" cy="42793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23" name="Column Divider 2" descr="Column Divider">
            <a:extLst>
              <a:ext uri="{FF2B5EF4-FFF2-40B4-BE49-F238E27FC236}">
                <a16:creationId xmlns:a16="http://schemas.microsoft.com/office/drawing/2014/main" id="{A70D9BB7-9BB9-40BD-84D2-8EE238E044D3}"/>
              </a:ext>
            </a:extLst>
          </p:cNvPr>
          <p:cNvCxnSpPr>
            <a:cxnSpLocks/>
          </p:cNvCxnSpPr>
          <p:nvPr userDrawn="1"/>
        </p:nvCxnSpPr>
        <p:spPr>
          <a:xfrm>
            <a:off x="7939283"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a:extLst>
              <a:ext uri="{FF2B5EF4-FFF2-40B4-BE49-F238E27FC236}">
                <a16:creationId xmlns:a16="http://schemas.microsoft.com/office/drawing/2014/main" id="{58EF7396-F6CE-404A-B85F-455D3F5341AE}"/>
              </a:ext>
            </a:extLst>
          </p:cNvPr>
          <p:cNvSpPr>
            <a:spLocks noGrp="1"/>
          </p:cNvSpPr>
          <p:nvPr>
            <p:ph sz="quarter" idx="16"/>
          </p:nvPr>
        </p:nvSpPr>
        <p:spPr>
          <a:xfrm>
            <a:off x="8126355" y="1828801"/>
            <a:ext cx="3300984" cy="42793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3294224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Light - Title 4 Column">
    <p:bg>
      <p:bgRef idx="1001">
        <a:schemeClr val="bg1"/>
      </p:bgRef>
    </p:bg>
    <p:spTree>
      <p:nvGrpSpPr>
        <p:cNvPr id="1" name=""/>
        <p:cNvGrpSpPr/>
        <p:nvPr/>
      </p:nvGrpSpPr>
      <p:grpSpPr>
        <a:xfrm>
          <a:off x="0" y="0"/>
          <a:ext cx="0" cy="0"/>
          <a:chOff x="0" y="0"/>
          <a:chExt cx="0" cy="0"/>
        </a:xfrm>
      </p:grpSpPr>
      <p:pic>
        <p:nvPicPr>
          <p:cNvPr id="14" name="Cloud">
            <a:extLst>
              <a:ext uri="{FF2B5EF4-FFF2-40B4-BE49-F238E27FC236}">
                <a16:creationId xmlns:a16="http://schemas.microsoft.com/office/drawing/2014/main" id="{7C2C8825-3412-4D62-BD4E-57B025A1FFF5}"/>
              </a:ext>
              <a:ext uri="{C183D7F6-B498-43B3-948B-1728B52AA6E4}">
                <adec:decorative xmlns=""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1523" b="32507"/>
          <a:stretch/>
        </p:blipFill>
        <p:spPr>
          <a:xfrm>
            <a:off x="6694964" y="508001"/>
            <a:ext cx="5101904" cy="1242828"/>
          </a:xfrm>
          <a:prstGeom prst="rect">
            <a:avLst/>
          </a:prstGeom>
        </p:spPr>
      </p:pic>
      <p:sp>
        <p:nvSpPr>
          <p:cNvPr id="2" name="Title">
            <a:extLst>
              <a:ext uri="{FF2B5EF4-FFF2-40B4-BE49-F238E27FC236}">
                <a16:creationId xmlns:a16="http://schemas.microsoft.com/office/drawing/2014/main" id="{46BD88C8-DBDA-49C1-B1B7-50F4601E3234}"/>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828166"/>
            <a:ext cx="2478024" cy="427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Column Divider" descr="Column Divider">
            <a:extLst>
              <a:ext uri="{FF2B5EF4-FFF2-40B4-BE49-F238E27FC236}">
                <a16:creationId xmlns:a16="http://schemas.microsoft.com/office/drawing/2014/main" id="{B228B4F2-5D6F-42F4-B132-F908BB527268}"/>
              </a:ext>
            </a:extLst>
          </p:cNvPr>
          <p:cNvCxnSpPr>
            <a:cxnSpLocks/>
          </p:cNvCxnSpPr>
          <p:nvPr userDrawn="1"/>
        </p:nvCxnSpPr>
        <p:spPr>
          <a:xfrm>
            <a:off x="3377295"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a:extLst>
              <a:ext uri="{FF2B5EF4-FFF2-40B4-BE49-F238E27FC236}">
                <a16:creationId xmlns:a16="http://schemas.microsoft.com/office/drawing/2014/main" id="{B35B41AC-36CF-4A0C-BED4-7D06B0F6E2ED}"/>
              </a:ext>
            </a:extLst>
          </p:cNvPr>
          <p:cNvSpPr>
            <a:spLocks noGrp="1"/>
          </p:cNvSpPr>
          <p:nvPr>
            <p:ph sz="quarter" idx="16"/>
          </p:nvPr>
        </p:nvSpPr>
        <p:spPr>
          <a:xfrm>
            <a:off x="3500467" y="1828166"/>
            <a:ext cx="2478024" cy="427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2" name="Column Divider 2" descr="Column Divider">
            <a:extLst>
              <a:ext uri="{FF2B5EF4-FFF2-40B4-BE49-F238E27FC236}">
                <a16:creationId xmlns:a16="http://schemas.microsoft.com/office/drawing/2014/main" id="{43000B2C-7C76-4F07-AF50-5F3019C384BC}"/>
              </a:ext>
            </a:extLst>
          </p:cNvPr>
          <p:cNvCxnSpPr>
            <a:cxnSpLocks/>
          </p:cNvCxnSpPr>
          <p:nvPr userDrawn="1"/>
        </p:nvCxnSpPr>
        <p:spPr>
          <a:xfrm>
            <a:off x="6101663"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a:extLst>
              <a:ext uri="{FF2B5EF4-FFF2-40B4-BE49-F238E27FC236}">
                <a16:creationId xmlns:a16="http://schemas.microsoft.com/office/drawing/2014/main" id="{22A9895A-06CA-46D6-B3EB-7038E6493585}"/>
              </a:ext>
            </a:extLst>
          </p:cNvPr>
          <p:cNvSpPr>
            <a:spLocks noGrp="1"/>
          </p:cNvSpPr>
          <p:nvPr>
            <p:ph sz="quarter" idx="15"/>
          </p:nvPr>
        </p:nvSpPr>
        <p:spPr>
          <a:xfrm>
            <a:off x="6224835" y="1828166"/>
            <a:ext cx="2478024" cy="427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9" name="Column Divider 3" descr="Column Divider">
            <a:extLst>
              <a:ext uri="{FF2B5EF4-FFF2-40B4-BE49-F238E27FC236}">
                <a16:creationId xmlns:a16="http://schemas.microsoft.com/office/drawing/2014/main" id="{0379F816-270D-4D0F-8838-510AA3E97C28}"/>
              </a:ext>
            </a:extLst>
          </p:cNvPr>
          <p:cNvCxnSpPr>
            <a:cxnSpLocks/>
          </p:cNvCxnSpPr>
          <p:nvPr userDrawn="1"/>
        </p:nvCxnSpPr>
        <p:spPr>
          <a:xfrm>
            <a:off x="8826031"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5" name="Content 4">
            <a:extLst>
              <a:ext uri="{FF2B5EF4-FFF2-40B4-BE49-F238E27FC236}">
                <a16:creationId xmlns:a16="http://schemas.microsoft.com/office/drawing/2014/main" id="{4FB98D34-E09D-43FC-9515-8F7C37635BFF}"/>
              </a:ext>
            </a:extLst>
          </p:cNvPr>
          <p:cNvSpPr>
            <a:spLocks noGrp="1"/>
          </p:cNvSpPr>
          <p:nvPr>
            <p:ph sz="quarter" idx="17"/>
          </p:nvPr>
        </p:nvSpPr>
        <p:spPr>
          <a:xfrm>
            <a:off x="8949204" y="1828166"/>
            <a:ext cx="2478024" cy="427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18491591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ark - Title and Content">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034B987F-CA48-4862-8353-FD38764311FE}"/>
              </a:ext>
            </a:extLst>
          </p:cNvPr>
          <p:cNvSpPr>
            <a:spLocks noGrp="1"/>
          </p:cNvSpPr>
          <p:nvPr>
            <p:ph type="title" hasCustomPrompt="1"/>
          </p:nvPr>
        </p:nvSpPr>
        <p:spPr/>
        <p:txBody>
          <a:bodyPr/>
          <a:lstStyle>
            <a:lvl1pPr>
              <a:defRPr/>
            </a:lvl1pPr>
          </a:lstStyle>
          <a:p>
            <a:r>
              <a:rPr lang="en-US" dirty="0"/>
              <a:t>Title</a:t>
            </a:r>
          </a:p>
        </p:txBody>
      </p:sp>
      <p:cxnSp>
        <p:nvCxnSpPr>
          <p:cNvPr id="9" name="Accent Mark">
            <a:extLst>
              <a:ext uri="{FF2B5EF4-FFF2-40B4-BE49-F238E27FC236}">
                <a16:creationId xmlns:a16="http://schemas.microsoft.com/office/drawing/2014/main" id="{1347FA71-3C53-4A91-8F3C-46F30E182DE2}"/>
              </a:ext>
              <a:ext uri="{C183D7F6-B498-43B3-948B-1728B52AA6E4}">
                <adec:decorative xmlns="" xmlns:adec="http://schemas.microsoft.com/office/drawing/2017/decorative" val="1"/>
              </a:ext>
            </a:extLst>
          </p:cNvPr>
          <p:cNvCxnSpPr>
            <a:cxnSpLocks/>
          </p:cNvCxnSpPr>
          <p:nvPr userDrawn="1"/>
        </p:nvCxnSpPr>
        <p:spPr>
          <a:xfrm flipH="1">
            <a:off x="768095" y="1545865"/>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3" name="Content Placeholder">
            <a:extLst>
              <a:ext uri="{FF2B5EF4-FFF2-40B4-BE49-F238E27FC236}">
                <a16:creationId xmlns:a16="http://schemas.microsoft.com/office/drawing/2014/main" id="{A7769D6F-94B5-44BC-81E6-D6C499F1AAD8}"/>
              </a:ext>
            </a:extLst>
          </p:cNvPr>
          <p:cNvSpPr>
            <a:spLocks noGrp="1"/>
          </p:cNvSpPr>
          <p:nvPr>
            <p:ph idx="1"/>
          </p:nvPr>
        </p:nvSpPr>
        <p:spPr>
          <a:xfrm>
            <a:off x="766871" y="1830033"/>
            <a:ext cx="10671048" cy="4277080"/>
          </a:xfrm>
          <a:noFill/>
        </p:spPr>
        <p:txBody>
          <a:bodyPr vert="horz" lIns="0" tIns="0" rIns="0" bIns="0" rtlCol="0">
            <a:noAutofit/>
          </a:bodyPr>
          <a:lstStyle>
            <a:lvl1pPr>
              <a:defRPr lang="en-US" sz="1800" b="0" i="0" smtClean="0">
                <a:latin typeface="Oracle Sans" panose="020B0503020204020204" pitchFamily="34" charset="0"/>
                <a:cs typeface="Oracle Sans" panose="020B0503020204020204" pitchFamily="34" charset="0"/>
              </a:defRPr>
            </a:lvl1pPr>
            <a:lvl2pPr>
              <a:defRPr lang="en-US" sz="1800" b="0" i="0" smtClean="0">
                <a:latin typeface="Oracle Sans" panose="020B0503020204020204" pitchFamily="34" charset="0"/>
                <a:cs typeface="Oracle Sans" panose="020B0503020204020204" pitchFamily="34" charset="0"/>
              </a:defRPr>
            </a:lvl2pPr>
            <a:lvl3pPr>
              <a:defRPr lang="en-US" sz="1600" smtClean="0">
                <a:latin typeface="Oracle Sans Light" panose="020B0403020204020204" pitchFamily="34" charset="0"/>
                <a:cs typeface="Oracle Sans Light" panose="020B0403020204020204" pitchFamily="34" charset="0"/>
              </a:defRPr>
            </a:lvl3pPr>
            <a:lvl4pPr>
              <a:defRPr lang="en-US" sz="1400" smtClean="0">
                <a:latin typeface="Oracle Sans Light" panose="020B0403020204020204" pitchFamily="34" charset="0"/>
                <a:cs typeface="Oracle Sans Light" panose="020B0403020204020204" pitchFamily="34" charset="0"/>
              </a:defRPr>
            </a:lvl4pPr>
            <a:lvl5pPr>
              <a:defRPr lang="en-US" sz="1200">
                <a:latin typeface="Oracle Sans Light" panose="020B0403020204020204" pitchFamily="34" charset="0"/>
                <a:cs typeface="Oracle Sans Light" panose="020B0403020204020204" pitchFamily="34" charset="0"/>
              </a:defRPr>
            </a:lvl5pPr>
          </a:lstStyle>
          <a:p>
            <a:pPr marL="0" marR="0" lvl="0" indent="0" fontAlgn="auto">
              <a:lnSpc>
                <a:spcPct val="95000"/>
              </a:lnSpc>
              <a:spcBef>
                <a:spcPts val="600"/>
              </a:spcBef>
              <a:spcAft>
                <a:spcPts val="0"/>
              </a:spcAft>
              <a:buClrTx/>
              <a:buSzTx/>
              <a:buFont typeface="System Font Regular"/>
              <a:buNone/>
              <a:tabLst/>
            </a:pPr>
            <a:r>
              <a:rPr lang="en-US" smtClean="0"/>
              <a:t>Click to edit Master text styles</a:t>
            </a:r>
          </a:p>
          <a:p>
            <a:pPr marL="0" marR="0" lvl="1" indent="0" fontAlgn="auto">
              <a:lnSpc>
                <a:spcPct val="95000"/>
              </a:lnSpc>
              <a:spcBef>
                <a:spcPts val="600"/>
              </a:spcBef>
              <a:spcAft>
                <a:spcPts val="0"/>
              </a:spcAft>
              <a:buClrTx/>
              <a:buSzTx/>
              <a:buFont typeface="System Font Regular"/>
              <a:buNone/>
              <a:tabLst/>
            </a:pPr>
            <a:r>
              <a:rPr lang="en-US" smtClean="0"/>
              <a:t>Second level</a:t>
            </a:r>
          </a:p>
          <a:p>
            <a:pPr marL="0" marR="0" lvl="2" indent="0" fontAlgn="auto">
              <a:lnSpc>
                <a:spcPct val="95000"/>
              </a:lnSpc>
              <a:spcBef>
                <a:spcPts val="600"/>
              </a:spcBef>
              <a:spcAft>
                <a:spcPts val="0"/>
              </a:spcAft>
              <a:buClrTx/>
              <a:buSzTx/>
              <a:buFont typeface="System Font Regular"/>
              <a:buNone/>
              <a:tabLst/>
            </a:pPr>
            <a:r>
              <a:rPr lang="en-US" smtClean="0"/>
              <a:t>Third level</a:t>
            </a:r>
          </a:p>
          <a:p>
            <a:pPr marL="0" marR="0" lvl="3" indent="0" fontAlgn="auto">
              <a:lnSpc>
                <a:spcPct val="95000"/>
              </a:lnSpc>
              <a:spcBef>
                <a:spcPts val="600"/>
              </a:spcBef>
              <a:spcAft>
                <a:spcPts val="0"/>
              </a:spcAft>
              <a:buClrTx/>
              <a:buSzTx/>
              <a:buFont typeface="System Font Regular"/>
              <a:buNone/>
              <a:tabLst/>
            </a:pPr>
            <a:r>
              <a:rPr lang="en-US" smtClean="0"/>
              <a:t>Fourth level</a:t>
            </a:r>
          </a:p>
          <a:p>
            <a:pPr marL="0" marR="0" lvl="4" indent="0" fontAlgn="auto">
              <a:lnSpc>
                <a:spcPct val="95000"/>
              </a:lnSpc>
              <a:spcBef>
                <a:spcPts val="600"/>
              </a:spcBef>
              <a:spcAft>
                <a:spcPts val="0"/>
              </a:spcAft>
              <a:buClrTx/>
              <a:buSzTx/>
              <a:buFont typeface="System Font Regular"/>
              <a:buNone/>
              <a:tabLst/>
            </a:pPr>
            <a:r>
              <a:rPr lang="en-US" smtClean="0"/>
              <a:t>Fifth level</a:t>
            </a:r>
            <a:endParaRPr lang="en-US" dirty="0"/>
          </a:p>
        </p:txBody>
      </p:sp>
      <p:sp>
        <p:nvSpPr>
          <p:cNvPr id="13" name="Slide Number Placeholder">
            <a:extLst>
              <a:ext uri="{FF2B5EF4-FFF2-40B4-BE49-F238E27FC236}">
                <a16:creationId xmlns:a16="http://schemas.microsoft.com/office/drawing/2014/main" id="{649C3E4A-56A6-4657-815D-5F0928FEFE14}"/>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12" name="Footer Placeholder">
            <a:extLst>
              <a:ext uri="{FF2B5EF4-FFF2-40B4-BE49-F238E27FC236}">
                <a16:creationId xmlns:a16="http://schemas.microsoft.com/office/drawing/2014/main" id="{681B7FDB-21AD-43D3-9629-6865ECE7ADC5}"/>
              </a:ext>
            </a:extLst>
          </p:cNvPr>
          <p:cNvSpPr>
            <a:spLocks noGrp="1"/>
          </p:cNvSpPr>
          <p:nvPr>
            <p:ph type="ftr" sz="quarter" idx="11"/>
          </p:nvPr>
        </p:nvSpPr>
        <p:spPr/>
        <p:txBody>
          <a:bodyPr/>
          <a:lstStyle/>
          <a:p>
            <a:r>
              <a:rPr lang="en-US" dirty="0"/>
              <a:t>Copyright © 2020, Oracle and/or its affiliates  |  Confidential: Internal/Restricted/Highly Restricted</a:t>
            </a:r>
          </a:p>
        </p:txBody>
      </p:sp>
      <p:sp>
        <p:nvSpPr>
          <p:cNvPr id="11" name="Date Placeholder">
            <a:extLst>
              <a:ext uri="{FF2B5EF4-FFF2-40B4-BE49-F238E27FC236}">
                <a16:creationId xmlns:a16="http://schemas.microsoft.com/office/drawing/2014/main" id="{2872A553-B5A6-4603-91A2-FF76401D8DFC}"/>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23627983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ark - Title 4 Column">
    <p:bg>
      <p:bgRef idx="1001">
        <a:schemeClr val="bg1"/>
      </p:bgRef>
    </p:bg>
    <p:spTree>
      <p:nvGrpSpPr>
        <p:cNvPr id="1" name=""/>
        <p:cNvGrpSpPr/>
        <p:nvPr/>
      </p:nvGrpSpPr>
      <p:grpSpPr>
        <a:xfrm>
          <a:off x="0" y="0"/>
          <a:ext cx="0" cy="0"/>
          <a:chOff x="0" y="0"/>
          <a:chExt cx="0" cy="0"/>
        </a:xfrm>
      </p:grpSpPr>
      <p:pic>
        <p:nvPicPr>
          <p:cNvPr id="20" name="Cloud">
            <a:extLst>
              <a:ext uri="{FF2B5EF4-FFF2-40B4-BE49-F238E27FC236}">
                <a16:creationId xmlns:a16="http://schemas.microsoft.com/office/drawing/2014/main" id="{F2D3841F-53FE-497B-A2A7-1813C527A1D9}"/>
              </a:ext>
              <a:ext uri="{C183D7F6-B498-43B3-948B-1728B52AA6E4}">
                <adec:decorative xmlns=""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4" b="23937"/>
          <a:stretch/>
        </p:blipFill>
        <p:spPr bwMode="invGray">
          <a:xfrm>
            <a:off x="6694964" y="508000"/>
            <a:ext cx="5101904" cy="1319849"/>
          </a:xfrm>
          <a:prstGeom prst="rect">
            <a:avLst/>
          </a:prstGeom>
        </p:spPr>
      </p:pic>
      <p:sp>
        <p:nvSpPr>
          <p:cNvPr id="2" name="Title">
            <a:extLst>
              <a:ext uri="{FF2B5EF4-FFF2-40B4-BE49-F238E27FC236}">
                <a16:creationId xmlns:a16="http://schemas.microsoft.com/office/drawing/2014/main" id="{46BD88C8-DBDA-49C1-B1B7-50F4601E3234}"/>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828166"/>
            <a:ext cx="2478024" cy="427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Column Divider" descr="Column Divider">
            <a:extLst>
              <a:ext uri="{FF2B5EF4-FFF2-40B4-BE49-F238E27FC236}">
                <a16:creationId xmlns:a16="http://schemas.microsoft.com/office/drawing/2014/main" id="{B228B4F2-5D6F-42F4-B132-F908BB527268}"/>
              </a:ext>
            </a:extLst>
          </p:cNvPr>
          <p:cNvCxnSpPr>
            <a:cxnSpLocks/>
          </p:cNvCxnSpPr>
          <p:nvPr userDrawn="1"/>
        </p:nvCxnSpPr>
        <p:spPr>
          <a:xfrm>
            <a:off x="3377295"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a:extLst>
              <a:ext uri="{FF2B5EF4-FFF2-40B4-BE49-F238E27FC236}">
                <a16:creationId xmlns:a16="http://schemas.microsoft.com/office/drawing/2014/main" id="{B35B41AC-36CF-4A0C-BED4-7D06B0F6E2ED}"/>
              </a:ext>
            </a:extLst>
          </p:cNvPr>
          <p:cNvSpPr>
            <a:spLocks noGrp="1"/>
          </p:cNvSpPr>
          <p:nvPr>
            <p:ph sz="quarter" idx="16"/>
          </p:nvPr>
        </p:nvSpPr>
        <p:spPr>
          <a:xfrm>
            <a:off x="3500467" y="1828166"/>
            <a:ext cx="2478024" cy="427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2" name="Column Divider 2" descr="Column Divider">
            <a:extLst>
              <a:ext uri="{FF2B5EF4-FFF2-40B4-BE49-F238E27FC236}">
                <a16:creationId xmlns:a16="http://schemas.microsoft.com/office/drawing/2014/main" id="{43000B2C-7C76-4F07-AF50-5F3019C384BC}"/>
              </a:ext>
            </a:extLst>
          </p:cNvPr>
          <p:cNvCxnSpPr>
            <a:cxnSpLocks/>
          </p:cNvCxnSpPr>
          <p:nvPr userDrawn="1"/>
        </p:nvCxnSpPr>
        <p:spPr>
          <a:xfrm>
            <a:off x="6101663"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a:extLst>
              <a:ext uri="{FF2B5EF4-FFF2-40B4-BE49-F238E27FC236}">
                <a16:creationId xmlns:a16="http://schemas.microsoft.com/office/drawing/2014/main" id="{22A9895A-06CA-46D6-B3EB-7038E6493585}"/>
              </a:ext>
            </a:extLst>
          </p:cNvPr>
          <p:cNvSpPr>
            <a:spLocks noGrp="1"/>
          </p:cNvSpPr>
          <p:nvPr>
            <p:ph sz="quarter" idx="15"/>
          </p:nvPr>
        </p:nvSpPr>
        <p:spPr>
          <a:xfrm>
            <a:off x="6224835" y="1828166"/>
            <a:ext cx="2478024" cy="427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9" name="Column Divider 3" descr="Column Divider">
            <a:extLst>
              <a:ext uri="{FF2B5EF4-FFF2-40B4-BE49-F238E27FC236}">
                <a16:creationId xmlns:a16="http://schemas.microsoft.com/office/drawing/2014/main" id="{0379F816-270D-4D0F-8838-510AA3E97C28}"/>
              </a:ext>
            </a:extLst>
          </p:cNvPr>
          <p:cNvCxnSpPr>
            <a:cxnSpLocks/>
          </p:cNvCxnSpPr>
          <p:nvPr userDrawn="1"/>
        </p:nvCxnSpPr>
        <p:spPr>
          <a:xfrm>
            <a:off x="8826031"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5" name="Content 4">
            <a:extLst>
              <a:ext uri="{FF2B5EF4-FFF2-40B4-BE49-F238E27FC236}">
                <a16:creationId xmlns:a16="http://schemas.microsoft.com/office/drawing/2014/main" id="{4FB98D34-E09D-43FC-9515-8F7C37635BFF}"/>
              </a:ext>
            </a:extLst>
          </p:cNvPr>
          <p:cNvSpPr>
            <a:spLocks noGrp="1"/>
          </p:cNvSpPr>
          <p:nvPr>
            <p:ph sz="quarter" idx="17"/>
          </p:nvPr>
        </p:nvSpPr>
        <p:spPr>
          <a:xfrm>
            <a:off x="8949204" y="1828166"/>
            <a:ext cx="2478024" cy="427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27578218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ight - Title/Subtitle 4 Column">
    <p:spTree>
      <p:nvGrpSpPr>
        <p:cNvPr id="1" name=""/>
        <p:cNvGrpSpPr/>
        <p:nvPr/>
      </p:nvGrpSpPr>
      <p:grpSpPr>
        <a:xfrm>
          <a:off x="0" y="0"/>
          <a:ext cx="0" cy="0"/>
          <a:chOff x="0" y="0"/>
          <a:chExt cx="0" cy="0"/>
        </a:xfrm>
      </p:grpSpPr>
      <p:pic>
        <p:nvPicPr>
          <p:cNvPr id="20" name="Cloud">
            <a:extLst>
              <a:ext uri="{FF2B5EF4-FFF2-40B4-BE49-F238E27FC236}">
                <a16:creationId xmlns:a16="http://schemas.microsoft.com/office/drawing/2014/main" id="{44BFF552-E298-460D-8CC2-4C3859304846}"/>
              </a:ext>
              <a:ext uri="{C183D7F6-B498-43B3-948B-1728B52AA6E4}">
                <adec:decorative xmlns=""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1523" b="32245"/>
          <a:stretch/>
        </p:blipFill>
        <p:spPr>
          <a:xfrm>
            <a:off x="6694964" y="508001"/>
            <a:ext cx="5101904" cy="1249916"/>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8800"/>
            <a:ext cx="2478024" cy="4278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3378529"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3502935" y="1828800"/>
            <a:ext cx="2478024" cy="4278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23" name="Column Divider 2" descr="Column Divider">
            <a:extLst>
              <a:ext uri="{FF2B5EF4-FFF2-40B4-BE49-F238E27FC236}">
                <a16:creationId xmlns:a16="http://schemas.microsoft.com/office/drawing/2014/main" id="{A70D9BB7-9BB9-40BD-84D2-8EE238E044D3}"/>
              </a:ext>
            </a:extLst>
          </p:cNvPr>
          <p:cNvCxnSpPr>
            <a:cxnSpLocks/>
          </p:cNvCxnSpPr>
          <p:nvPr userDrawn="1"/>
        </p:nvCxnSpPr>
        <p:spPr>
          <a:xfrm>
            <a:off x="6105365"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a:extLst>
              <a:ext uri="{FF2B5EF4-FFF2-40B4-BE49-F238E27FC236}">
                <a16:creationId xmlns:a16="http://schemas.microsoft.com/office/drawing/2014/main" id="{58EF7396-F6CE-404A-B85F-455D3F5341AE}"/>
              </a:ext>
            </a:extLst>
          </p:cNvPr>
          <p:cNvSpPr>
            <a:spLocks noGrp="1"/>
          </p:cNvSpPr>
          <p:nvPr>
            <p:ph sz="quarter" idx="16"/>
          </p:nvPr>
        </p:nvSpPr>
        <p:spPr>
          <a:xfrm>
            <a:off x="6229771" y="1828800"/>
            <a:ext cx="2478024" cy="4278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25" name="Column Divider 3" descr="Column Divider">
            <a:extLst>
              <a:ext uri="{FF2B5EF4-FFF2-40B4-BE49-F238E27FC236}">
                <a16:creationId xmlns:a16="http://schemas.microsoft.com/office/drawing/2014/main" id="{BE2D13B4-3BF3-4416-B638-87C59A2973BB}"/>
              </a:ext>
            </a:extLst>
          </p:cNvPr>
          <p:cNvCxnSpPr>
            <a:cxnSpLocks/>
          </p:cNvCxnSpPr>
          <p:nvPr userDrawn="1"/>
        </p:nvCxnSpPr>
        <p:spPr>
          <a:xfrm>
            <a:off x="8832201"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4" name="Content 4">
            <a:extLst>
              <a:ext uri="{FF2B5EF4-FFF2-40B4-BE49-F238E27FC236}">
                <a16:creationId xmlns:a16="http://schemas.microsoft.com/office/drawing/2014/main" id="{687CB06A-9B62-47DB-BA7A-177E12DFB17E}"/>
              </a:ext>
            </a:extLst>
          </p:cNvPr>
          <p:cNvSpPr>
            <a:spLocks noGrp="1"/>
          </p:cNvSpPr>
          <p:nvPr>
            <p:ph sz="quarter" idx="17"/>
          </p:nvPr>
        </p:nvSpPr>
        <p:spPr>
          <a:xfrm>
            <a:off x="8956609" y="1828800"/>
            <a:ext cx="2478024" cy="4278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133806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ark - Title/Subtitle 4 Column">
    <p:bg>
      <p:bgRef idx="1001">
        <a:schemeClr val="bg1"/>
      </p:bgRef>
    </p:bg>
    <p:spTree>
      <p:nvGrpSpPr>
        <p:cNvPr id="1" name=""/>
        <p:cNvGrpSpPr/>
        <p:nvPr/>
      </p:nvGrpSpPr>
      <p:grpSpPr>
        <a:xfrm>
          <a:off x="0" y="0"/>
          <a:ext cx="0" cy="0"/>
          <a:chOff x="0" y="0"/>
          <a:chExt cx="0" cy="0"/>
        </a:xfrm>
      </p:grpSpPr>
      <p:pic>
        <p:nvPicPr>
          <p:cNvPr id="26" name="Cloud">
            <a:extLst>
              <a:ext uri="{FF2B5EF4-FFF2-40B4-BE49-F238E27FC236}">
                <a16:creationId xmlns:a16="http://schemas.microsoft.com/office/drawing/2014/main" id="{24A2AAAD-6364-483F-82CD-69FEAAF5C02E}"/>
              </a:ext>
              <a:ext uri="{C183D7F6-B498-43B3-948B-1728B52AA6E4}">
                <adec:decorative xmlns=""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4" b="23902"/>
          <a:stretch/>
        </p:blipFill>
        <p:spPr bwMode="invGray">
          <a:xfrm>
            <a:off x="6694964" y="508001"/>
            <a:ext cx="5101904" cy="1320800"/>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8801"/>
            <a:ext cx="2478024" cy="4278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3378529"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3502935" y="1828801"/>
            <a:ext cx="2478024" cy="4278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23" name="Column Divider 2" descr="Column Divider">
            <a:extLst>
              <a:ext uri="{FF2B5EF4-FFF2-40B4-BE49-F238E27FC236}">
                <a16:creationId xmlns:a16="http://schemas.microsoft.com/office/drawing/2014/main" id="{A70D9BB7-9BB9-40BD-84D2-8EE238E044D3}"/>
              </a:ext>
            </a:extLst>
          </p:cNvPr>
          <p:cNvCxnSpPr>
            <a:cxnSpLocks/>
          </p:cNvCxnSpPr>
          <p:nvPr userDrawn="1"/>
        </p:nvCxnSpPr>
        <p:spPr>
          <a:xfrm>
            <a:off x="6105365"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a:extLst>
              <a:ext uri="{FF2B5EF4-FFF2-40B4-BE49-F238E27FC236}">
                <a16:creationId xmlns:a16="http://schemas.microsoft.com/office/drawing/2014/main" id="{58EF7396-F6CE-404A-B85F-455D3F5341AE}"/>
              </a:ext>
            </a:extLst>
          </p:cNvPr>
          <p:cNvSpPr>
            <a:spLocks noGrp="1"/>
          </p:cNvSpPr>
          <p:nvPr>
            <p:ph sz="quarter" idx="16"/>
          </p:nvPr>
        </p:nvSpPr>
        <p:spPr>
          <a:xfrm>
            <a:off x="6229771" y="1828801"/>
            <a:ext cx="2478024" cy="4278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25" name="Column Divider 3" descr="Column Divider">
            <a:extLst>
              <a:ext uri="{FF2B5EF4-FFF2-40B4-BE49-F238E27FC236}">
                <a16:creationId xmlns:a16="http://schemas.microsoft.com/office/drawing/2014/main" id="{BE2D13B4-3BF3-4416-B638-87C59A2973BB}"/>
              </a:ext>
            </a:extLst>
          </p:cNvPr>
          <p:cNvCxnSpPr>
            <a:cxnSpLocks/>
          </p:cNvCxnSpPr>
          <p:nvPr userDrawn="1"/>
        </p:nvCxnSpPr>
        <p:spPr>
          <a:xfrm>
            <a:off x="8832201"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4" name="Content 4">
            <a:extLst>
              <a:ext uri="{FF2B5EF4-FFF2-40B4-BE49-F238E27FC236}">
                <a16:creationId xmlns:a16="http://schemas.microsoft.com/office/drawing/2014/main" id="{687CB06A-9B62-47DB-BA7A-177E12DFB17E}"/>
              </a:ext>
            </a:extLst>
          </p:cNvPr>
          <p:cNvSpPr>
            <a:spLocks noGrp="1"/>
          </p:cNvSpPr>
          <p:nvPr>
            <p:ph sz="quarter" idx="17"/>
          </p:nvPr>
        </p:nvSpPr>
        <p:spPr>
          <a:xfrm>
            <a:off x="8956609" y="1828801"/>
            <a:ext cx="2478024" cy="4278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22126011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ight - Title Quad Infographic">
    <p:bg>
      <p:bgRef idx="1001">
        <a:schemeClr val="bg1"/>
      </p:bgRef>
    </p:bg>
    <p:spTree>
      <p:nvGrpSpPr>
        <p:cNvPr id="1" name=""/>
        <p:cNvGrpSpPr/>
        <p:nvPr/>
      </p:nvGrpSpPr>
      <p:grpSpPr>
        <a:xfrm>
          <a:off x="0" y="0"/>
          <a:ext cx="0" cy="0"/>
          <a:chOff x="0" y="0"/>
          <a:chExt cx="0" cy="0"/>
        </a:xfrm>
      </p:grpSpPr>
      <p:pic>
        <p:nvPicPr>
          <p:cNvPr id="19" name="Cloud">
            <a:extLst>
              <a:ext uri="{FF2B5EF4-FFF2-40B4-BE49-F238E27FC236}">
                <a16:creationId xmlns:a16="http://schemas.microsoft.com/office/drawing/2014/main" id="{D9AB1973-DD20-4004-B2CA-9CFF3EBCE035}"/>
              </a:ext>
              <a:ext uri="{C183D7F6-B498-43B3-948B-1728B52AA6E4}">
                <adec:decorative xmlns=""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1523" b="31459"/>
          <a:stretch/>
        </p:blipFill>
        <p:spPr>
          <a:xfrm>
            <a:off x="6694964" y="508000"/>
            <a:ext cx="5101904" cy="1271181"/>
          </a:xfrm>
          <a:prstGeom prst="rect">
            <a:avLst/>
          </a:prstGeom>
        </p:spPr>
      </p:pic>
      <p:sp>
        <p:nvSpPr>
          <p:cNvPr id="2" name="Title">
            <a:extLst>
              <a:ext uri="{FF2B5EF4-FFF2-40B4-BE49-F238E27FC236}">
                <a16:creationId xmlns:a16="http://schemas.microsoft.com/office/drawing/2014/main" id="{FC641C8C-B045-47F2-8811-67AA362494E8}"/>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33" name="Picture Placeholder 1">
            <a:extLst>
              <a:ext uri="{FF2B5EF4-FFF2-40B4-BE49-F238E27FC236}">
                <a16:creationId xmlns:a16="http://schemas.microsoft.com/office/drawing/2014/main" id="{DC7ED535-9B24-2444-9E27-765F743C79F0}"/>
              </a:ext>
            </a:extLst>
          </p:cNvPr>
          <p:cNvSpPr>
            <a:spLocks noGrp="1"/>
          </p:cNvSpPr>
          <p:nvPr>
            <p:ph type="pic" sz="quarter" idx="23"/>
          </p:nvPr>
        </p:nvSpPr>
        <p:spPr>
          <a:xfrm>
            <a:off x="768875" y="1828800"/>
            <a:ext cx="1618488" cy="1618488"/>
          </a:xfrm>
          <a:prstGeom prst="rect">
            <a:avLst/>
          </a:prstGeom>
        </p:spPr>
        <p:txBody>
          <a:bodyPr/>
          <a:lstStyle/>
          <a:p>
            <a:r>
              <a:rPr lang="en-US" smtClean="0"/>
              <a:t>Click icon to add picture</a:t>
            </a:r>
            <a:endParaRPr lang="en-US" dirty="0"/>
          </a:p>
        </p:txBody>
      </p:sp>
      <p:sp>
        <p:nvSpPr>
          <p:cNvPr id="25" name="Text Field 1">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28800"/>
            <a:ext cx="3203704" cy="187324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5" name="Picture Placeholder 2">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28800"/>
            <a:ext cx="1618488" cy="1618488"/>
          </a:xfrm>
          <a:prstGeom prst="rect">
            <a:avLst/>
          </a:prstGeom>
        </p:spPr>
        <p:txBody>
          <a:bodyPr/>
          <a:lstStyle/>
          <a:p>
            <a:r>
              <a:rPr lang="en-US" smtClean="0"/>
              <a:t>Click icon to add picture</a:t>
            </a:r>
            <a:endParaRPr lang="en-US"/>
          </a:p>
        </p:txBody>
      </p:sp>
      <p:sp>
        <p:nvSpPr>
          <p:cNvPr id="31" name="Text Field 2">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28800"/>
            <a:ext cx="3203704" cy="187324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4" name="Picture Placeholder 3">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8875" y="4222112"/>
            <a:ext cx="1618488" cy="1618488"/>
          </a:xfrm>
          <a:prstGeom prst="rect">
            <a:avLst/>
          </a:prstGeom>
        </p:spPr>
        <p:txBody>
          <a:bodyPr/>
          <a:lstStyle/>
          <a:p>
            <a:r>
              <a:rPr lang="en-US" smtClean="0"/>
              <a:t>Click icon to add picture</a:t>
            </a:r>
            <a:endParaRPr lang="en-US"/>
          </a:p>
        </p:txBody>
      </p:sp>
      <p:sp>
        <p:nvSpPr>
          <p:cNvPr id="29" name="Text Field 3">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112"/>
            <a:ext cx="3203704" cy="187324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6" name="Picture Placeholder 4">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a:prstGeom prst="rect">
            <a:avLst/>
          </a:prstGeom>
        </p:spPr>
        <p:txBody>
          <a:bodyPr/>
          <a:lstStyle/>
          <a:p>
            <a:r>
              <a:rPr lang="en-US" smtClean="0"/>
              <a:t>Click icon to add picture</a:t>
            </a:r>
            <a:endParaRPr lang="en-US"/>
          </a:p>
        </p:txBody>
      </p:sp>
      <p:sp>
        <p:nvSpPr>
          <p:cNvPr id="32" name="Text Field 4">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112"/>
            <a:ext cx="3203704" cy="187324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Footer">
            <a:extLst>
              <a:ext uri="{FF2B5EF4-FFF2-40B4-BE49-F238E27FC236}">
                <a16:creationId xmlns:a16="http://schemas.microsoft.com/office/drawing/2014/main" id="{F574F1B2-5125-114F-B675-196A5FB2C2E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27CAF18-F47A-4226-ADD7-8C0023BC26D3}"/>
              </a:ext>
            </a:extLst>
          </p:cNvPr>
          <p:cNvSpPr>
            <a:spLocks noGrp="1"/>
          </p:cNvSpPr>
          <p:nvPr>
            <p:ph type="dt" sz="half" idx="27"/>
          </p:nvPr>
        </p:nvSpPr>
        <p:spPr/>
        <p:txBody>
          <a:bodyPr/>
          <a:lstStyle/>
          <a:p>
            <a:r>
              <a:rPr lang="en-US"/>
              <a:t>[Date]</a:t>
            </a:r>
            <a:endParaRPr lang="en-US" dirty="0"/>
          </a:p>
        </p:txBody>
      </p:sp>
    </p:spTree>
    <p:extLst>
      <p:ext uri="{BB962C8B-B14F-4D97-AF65-F5344CB8AC3E}">
        <p14:creationId xmlns:p14="http://schemas.microsoft.com/office/powerpoint/2010/main" val="36113270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ark - Title Quad Infographic">
    <p:bg>
      <p:bgRef idx="1001">
        <a:schemeClr val="bg1"/>
      </p:bgRef>
    </p:bg>
    <p:spTree>
      <p:nvGrpSpPr>
        <p:cNvPr id="1" name=""/>
        <p:cNvGrpSpPr/>
        <p:nvPr/>
      </p:nvGrpSpPr>
      <p:grpSpPr>
        <a:xfrm>
          <a:off x="0" y="0"/>
          <a:ext cx="0" cy="0"/>
          <a:chOff x="0" y="0"/>
          <a:chExt cx="0" cy="0"/>
        </a:xfrm>
      </p:grpSpPr>
      <p:pic>
        <p:nvPicPr>
          <p:cNvPr id="20" name="Cloud">
            <a:extLst>
              <a:ext uri="{FF2B5EF4-FFF2-40B4-BE49-F238E27FC236}">
                <a16:creationId xmlns:a16="http://schemas.microsoft.com/office/drawing/2014/main" id="{C1A88252-58CA-4766-AF63-C8A84A6C21D5}"/>
              </a:ext>
              <a:ext uri="{C183D7F6-B498-43B3-948B-1728B52AA6E4}">
                <adec:decorative xmlns=""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0253" b="23902"/>
          <a:stretch/>
        </p:blipFill>
        <p:spPr bwMode="invGray">
          <a:xfrm>
            <a:off x="6694964" y="318977"/>
            <a:ext cx="5101904" cy="1509821"/>
          </a:xfrm>
          <a:prstGeom prst="rect">
            <a:avLst/>
          </a:prstGeom>
        </p:spPr>
      </p:pic>
      <p:sp>
        <p:nvSpPr>
          <p:cNvPr id="2" name="Title">
            <a:extLst>
              <a:ext uri="{FF2B5EF4-FFF2-40B4-BE49-F238E27FC236}">
                <a16:creationId xmlns:a16="http://schemas.microsoft.com/office/drawing/2014/main" id="{FC641C8C-B045-47F2-8811-67AA362494E8}"/>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33" name="Picture Placeholder 1">
            <a:extLst>
              <a:ext uri="{FF2B5EF4-FFF2-40B4-BE49-F238E27FC236}">
                <a16:creationId xmlns:a16="http://schemas.microsoft.com/office/drawing/2014/main" id="{DC7ED535-9B24-2444-9E27-765F743C79F0}"/>
              </a:ext>
            </a:extLst>
          </p:cNvPr>
          <p:cNvSpPr>
            <a:spLocks noGrp="1"/>
          </p:cNvSpPr>
          <p:nvPr>
            <p:ph type="pic" sz="quarter" idx="23"/>
          </p:nvPr>
        </p:nvSpPr>
        <p:spPr>
          <a:xfrm>
            <a:off x="768875" y="1828800"/>
            <a:ext cx="1618488" cy="1618488"/>
          </a:xfrm>
          <a:prstGeom prst="rect">
            <a:avLst/>
          </a:prstGeom>
        </p:spPr>
        <p:txBody>
          <a:bodyPr/>
          <a:lstStyle/>
          <a:p>
            <a:r>
              <a:rPr lang="en-US" smtClean="0"/>
              <a:t>Click icon to add picture</a:t>
            </a:r>
            <a:endParaRPr lang="en-US"/>
          </a:p>
        </p:txBody>
      </p:sp>
      <p:sp>
        <p:nvSpPr>
          <p:cNvPr id="25" name="Text Field 1">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28800"/>
            <a:ext cx="3203704" cy="187324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5" name="Picture Placeholder 2">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28800"/>
            <a:ext cx="1618488" cy="1618488"/>
          </a:xfrm>
          <a:prstGeom prst="rect">
            <a:avLst/>
          </a:prstGeom>
        </p:spPr>
        <p:txBody>
          <a:bodyPr/>
          <a:lstStyle/>
          <a:p>
            <a:r>
              <a:rPr lang="en-US" smtClean="0"/>
              <a:t>Click icon to add picture</a:t>
            </a:r>
            <a:endParaRPr lang="en-US"/>
          </a:p>
        </p:txBody>
      </p:sp>
      <p:sp>
        <p:nvSpPr>
          <p:cNvPr id="31" name="Text Field 2">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28800"/>
            <a:ext cx="3203704" cy="187324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4" name="Picture Placeholder 3">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8875" y="4222112"/>
            <a:ext cx="1618488" cy="1618488"/>
          </a:xfrm>
          <a:prstGeom prst="rect">
            <a:avLst/>
          </a:prstGeom>
        </p:spPr>
        <p:txBody>
          <a:bodyPr/>
          <a:lstStyle/>
          <a:p>
            <a:r>
              <a:rPr lang="en-US" smtClean="0"/>
              <a:t>Click icon to add picture</a:t>
            </a:r>
            <a:endParaRPr lang="en-US"/>
          </a:p>
        </p:txBody>
      </p:sp>
      <p:sp>
        <p:nvSpPr>
          <p:cNvPr id="29" name="Text Field 3">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112"/>
            <a:ext cx="3203704" cy="187324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6" name="Picture Placeholder 4">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a:prstGeom prst="rect">
            <a:avLst/>
          </a:prstGeom>
        </p:spPr>
        <p:txBody>
          <a:bodyPr/>
          <a:lstStyle/>
          <a:p>
            <a:r>
              <a:rPr lang="en-US" smtClean="0"/>
              <a:t>Click icon to add picture</a:t>
            </a:r>
            <a:endParaRPr lang="en-US"/>
          </a:p>
        </p:txBody>
      </p:sp>
      <p:sp>
        <p:nvSpPr>
          <p:cNvPr id="32" name="Text Field 4">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112"/>
            <a:ext cx="3203704" cy="187324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Footer">
            <a:extLst>
              <a:ext uri="{FF2B5EF4-FFF2-40B4-BE49-F238E27FC236}">
                <a16:creationId xmlns:a16="http://schemas.microsoft.com/office/drawing/2014/main" id="{F574F1B2-5125-114F-B675-196A5FB2C2E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27CAF18-F47A-4226-ADD7-8C0023BC26D3}"/>
              </a:ext>
            </a:extLst>
          </p:cNvPr>
          <p:cNvSpPr>
            <a:spLocks noGrp="1"/>
          </p:cNvSpPr>
          <p:nvPr>
            <p:ph type="dt" sz="half" idx="27"/>
          </p:nvPr>
        </p:nvSpPr>
        <p:spPr/>
        <p:txBody>
          <a:bodyPr/>
          <a:lstStyle/>
          <a:p>
            <a:r>
              <a:rPr lang="en-US"/>
              <a:t>[Date]</a:t>
            </a:r>
            <a:endParaRPr lang="en-US" dirty="0"/>
          </a:p>
        </p:txBody>
      </p:sp>
    </p:spTree>
    <p:extLst>
      <p:ext uri="{BB962C8B-B14F-4D97-AF65-F5344CB8AC3E}">
        <p14:creationId xmlns:p14="http://schemas.microsoft.com/office/powerpoint/2010/main" val="7548032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ight - Title/Subtitle Quad Infographic">
    <p:bg>
      <p:bgRef idx="1001">
        <a:schemeClr val="bg1"/>
      </p:bgRef>
    </p:bg>
    <p:spTree>
      <p:nvGrpSpPr>
        <p:cNvPr id="1" name=""/>
        <p:cNvGrpSpPr/>
        <p:nvPr/>
      </p:nvGrpSpPr>
      <p:grpSpPr>
        <a:xfrm>
          <a:off x="0" y="0"/>
          <a:ext cx="0" cy="0"/>
          <a:chOff x="0" y="0"/>
          <a:chExt cx="0" cy="0"/>
        </a:xfrm>
      </p:grpSpPr>
      <p:pic>
        <p:nvPicPr>
          <p:cNvPr id="38" name="Cloud">
            <a:extLst>
              <a:ext uri="{FF2B5EF4-FFF2-40B4-BE49-F238E27FC236}">
                <a16:creationId xmlns:a16="http://schemas.microsoft.com/office/drawing/2014/main" id="{AA29764F-6A18-4348-B769-6CAB73F04C64}"/>
              </a:ext>
              <a:ext uri="{C183D7F6-B498-43B3-948B-1728B52AA6E4}">
                <adec:decorative xmlns=""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4269" b="31458"/>
          <a:stretch/>
        </p:blipFill>
        <p:spPr>
          <a:xfrm>
            <a:off x="6694964" y="311891"/>
            <a:ext cx="5101904" cy="1467290"/>
          </a:xfrm>
          <a:prstGeom prst="rect">
            <a:avLst/>
          </a:prstGeom>
        </p:spPr>
      </p:pic>
      <p:sp>
        <p:nvSpPr>
          <p:cNvPr id="24" name="Title">
            <a:extLst>
              <a:ext uri="{FF2B5EF4-FFF2-40B4-BE49-F238E27FC236}">
                <a16:creationId xmlns:a16="http://schemas.microsoft.com/office/drawing/2014/main" id="{8C9BB090-903F-7141-8040-376390E8FE3B}"/>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22" name="Subtitle">
            <a:extLst>
              <a:ext uri="{FF2B5EF4-FFF2-40B4-BE49-F238E27FC236}">
                <a16:creationId xmlns:a16="http://schemas.microsoft.com/office/drawing/2014/main" id="{F8627394-C302-DF4A-A2CC-76DC053BE227}"/>
              </a:ext>
            </a:extLst>
          </p:cNvPr>
          <p:cNvSpPr>
            <a:spLocks noGrp="1"/>
          </p:cNvSpPr>
          <p:nvPr>
            <p:ph type="body" sz="quarter" idx="27"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33" name="Picture Placeholder 1">
            <a:extLst>
              <a:ext uri="{FF2B5EF4-FFF2-40B4-BE49-F238E27FC236}">
                <a16:creationId xmlns:a16="http://schemas.microsoft.com/office/drawing/2014/main" id="{DC7ED535-9B24-2444-9E27-765F743C79F0}"/>
              </a:ext>
            </a:extLst>
          </p:cNvPr>
          <p:cNvSpPr>
            <a:spLocks noGrp="1"/>
          </p:cNvSpPr>
          <p:nvPr>
            <p:ph type="pic" sz="quarter" idx="23"/>
          </p:nvPr>
        </p:nvSpPr>
        <p:spPr>
          <a:xfrm>
            <a:off x="766763" y="1828800"/>
            <a:ext cx="1618488" cy="1618488"/>
          </a:xfrm>
          <a:prstGeom prst="rect">
            <a:avLst/>
          </a:prstGeom>
        </p:spPr>
        <p:txBody>
          <a:bodyPr/>
          <a:lstStyle/>
          <a:p>
            <a:r>
              <a:rPr lang="en-US" smtClean="0"/>
              <a:t>Click icon to add picture</a:t>
            </a:r>
            <a:endParaRPr lang="en-US"/>
          </a:p>
        </p:txBody>
      </p:sp>
      <p:sp>
        <p:nvSpPr>
          <p:cNvPr id="25" name="Text Field 1">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28800"/>
            <a:ext cx="3203704" cy="187324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5" name="Picture Placeholder 2">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28800"/>
            <a:ext cx="1618488" cy="1618488"/>
          </a:xfrm>
          <a:prstGeom prst="rect">
            <a:avLst/>
          </a:prstGeom>
        </p:spPr>
        <p:txBody>
          <a:bodyPr/>
          <a:lstStyle/>
          <a:p>
            <a:r>
              <a:rPr lang="en-US" smtClean="0"/>
              <a:t>Click icon to add picture</a:t>
            </a:r>
            <a:endParaRPr lang="en-US"/>
          </a:p>
        </p:txBody>
      </p:sp>
      <p:sp>
        <p:nvSpPr>
          <p:cNvPr id="31" name="Text Field 2">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28800"/>
            <a:ext cx="3203704" cy="187324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4" name="Picture Placeholder 3">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6763" y="4222112"/>
            <a:ext cx="1618488" cy="1618488"/>
          </a:xfrm>
          <a:prstGeom prst="rect">
            <a:avLst/>
          </a:prstGeom>
        </p:spPr>
        <p:txBody>
          <a:bodyPr/>
          <a:lstStyle/>
          <a:p>
            <a:r>
              <a:rPr lang="en-US" smtClean="0"/>
              <a:t>Click icon to add picture</a:t>
            </a:r>
            <a:endParaRPr lang="en-US"/>
          </a:p>
        </p:txBody>
      </p:sp>
      <p:sp>
        <p:nvSpPr>
          <p:cNvPr id="29" name="Text Field 3">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112"/>
            <a:ext cx="3203704" cy="187324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6" name="Picture Placeholder 4">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a:prstGeom prst="rect">
            <a:avLst/>
          </a:prstGeom>
        </p:spPr>
        <p:txBody>
          <a:bodyPr/>
          <a:lstStyle/>
          <a:p>
            <a:r>
              <a:rPr lang="en-US" smtClean="0"/>
              <a:t>Click icon to add picture</a:t>
            </a:r>
            <a:endParaRPr lang="en-US"/>
          </a:p>
        </p:txBody>
      </p:sp>
      <p:sp>
        <p:nvSpPr>
          <p:cNvPr id="32" name="Text Field 4">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112"/>
            <a:ext cx="3203704" cy="187324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Footer">
            <a:extLst>
              <a:ext uri="{FF2B5EF4-FFF2-40B4-BE49-F238E27FC236}">
                <a16:creationId xmlns:a16="http://schemas.microsoft.com/office/drawing/2014/main" id="{DACB8D5A-1D6D-124B-A372-69C969095AF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3" name="Date">
            <a:extLst>
              <a:ext uri="{FF2B5EF4-FFF2-40B4-BE49-F238E27FC236}">
                <a16:creationId xmlns:a16="http://schemas.microsoft.com/office/drawing/2014/main" id="{9AB8C183-C6B7-4039-B155-6182ED1724B8}"/>
              </a:ext>
            </a:extLst>
          </p:cNvPr>
          <p:cNvSpPr>
            <a:spLocks noGrp="1"/>
          </p:cNvSpPr>
          <p:nvPr>
            <p:ph type="dt" sz="half" idx="28"/>
          </p:nvPr>
        </p:nvSpPr>
        <p:spPr/>
        <p:txBody>
          <a:bodyPr/>
          <a:lstStyle/>
          <a:p>
            <a:r>
              <a:rPr lang="en-US"/>
              <a:t>[Date]</a:t>
            </a:r>
            <a:endParaRPr lang="en-US" dirty="0"/>
          </a:p>
        </p:txBody>
      </p:sp>
    </p:spTree>
    <p:extLst>
      <p:ext uri="{BB962C8B-B14F-4D97-AF65-F5344CB8AC3E}">
        <p14:creationId xmlns:p14="http://schemas.microsoft.com/office/powerpoint/2010/main" val="3994469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ark - Title/Subtitle Quad Infographic">
    <p:bg>
      <p:bgRef idx="1001">
        <a:schemeClr val="bg1"/>
      </p:bgRef>
    </p:bg>
    <p:spTree>
      <p:nvGrpSpPr>
        <p:cNvPr id="1" name=""/>
        <p:cNvGrpSpPr/>
        <p:nvPr/>
      </p:nvGrpSpPr>
      <p:grpSpPr>
        <a:xfrm>
          <a:off x="0" y="0"/>
          <a:ext cx="0" cy="0"/>
          <a:chOff x="0" y="0"/>
          <a:chExt cx="0" cy="0"/>
        </a:xfrm>
      </p:grpSpPr>
      <p:pic>
        <p:nvPicPr>
          <p:cNvPr id="21" name="Cloud">
            <a:extLst>
              <a:ext uri="{FF2B5EF4-FFF2-40B4-BE49-F238E27FC236}">
                <a16:creationId xmlns:a16="http://schemas.microsoft.com/office/drawing/2014/main" id="{8CAE03BE-473C-480E-8678-463CF6F92416}"/>
              </a:ext>
              <a:ext uri="{C183D7F6-B498-43B3-948B-1728B52AA6E4}">
                <adec:decorative xmlns=""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4" b="25737"/>
          <a:stretch/>
        </p:blipFill>
        <p:spPr bwMode="invGray">
          <a:xfrm>
            <a:off x="6694964" y="508001"/>
            <a:ext cx="5101904" cy="1271180"/>
          </a:xfrm>
          <a:prstGeom prst="rect">
            <a:avLst/>
          </a:prstGeom>
        </p:spPr>
      </p:pic>
      <p:sp>
        <p:nvSpPr>
          <p:cNvPr id="24" name="Title">
            <a:extLst>
              <a:ext uri="{FF2B5EF4-FFF2-40B4-BE49-F238E27FC236}">
                <a16:creationId xmlns:a16="http://schemas.microsoft.com/office/drawing/2014/main" id="{8C9BB090-903F-7141-8040-376390E8FE3B}"/>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22" name="Subtitle">
            <a:extLst>
              <a:ext uri="{FF2B5EF4-FFF2-40B4-BE49-F238E27FC236}">
                <a16:creationId xmlns:a16="http://schemas.microsoft.com/office/drawing/2014/main" id="{F8627394-C302-DF4A-A2CC-76DC053BE227}"/>
              </a:ext>
            </a:extLst>
          </p:cNvPr>
          <p:cNvSpPr>
            <a:spLocks noGrp="1"/>
          </p:cNvSpPr>
          <p:nvPr>
            <p:ph type="body" sz="quarter" idx="27"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33" name="Picture Placeholder 1">
            <a:extLst>
              <a:ext uri="{FF2B5EF4-FFF2-40B4-BE49-F238E27FC236}">
                <a16:creationId xmlns:a16="http://schemas.microsoft.com/office/drawing/2014/main" id="{DC7ED535-9B24-2444-9E27-765F743C79F0}"/>
              </a:ext>
            </a:extLst>
          </p:cNvPr>
          <p:cNvSpPr>
            <a:spLocks noGrp="1"/>
          </p:cNvSpPr>
          <p:nvPr>
            <p:ph type="pic" sz="quarter" idx="23"/>
          </p:nvPr>
        </p:nvSpPr>
        <p:spPr>
          <a:xfrm>
            <a:off x="766763" y="1828800"/>
            <a:ext cx="1618488" cy="1618488"/>
          </a:xfrm>
          <a:prstGeom prst="rect">
            <a:avLst/>
          </a:prstGeom>
        </p:spPr>
        <p:txBody>
          <a:bodyPr/>
          <a:lstStyle/>
          <a:p>
            <a:r>
              <a:rPr lang="en-US" smtClean="0"/>
              <a:t>Click icon to add picture</a:t>
            </a:r>
            <a:endParaRPr lang="en-US"/>
          </a:p>
        </p:txBody>
      </p:sp>
      <p:sp>
        <p:nvSpPr>
          <p:cNvPr id="25" name="Text Field 1">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28800"/>
            <a:ext cx="3203704" cy="187324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5" name="Picture Placeholder 2">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28800"/>
            <a:ext cx="1618488" cy="1618488"/>
          </a:xfrm>
          <a:prstGeom prst="rect">
            <a:avLst/>
          </a:prstGeom>
        </p:spPr>
        <p:txBody>
          <a:bodyPr/>
          <a:lstStyle/>
          <a:p>
            <a:r>
              <a:rPr lang="en-US" smtClean="0"/>
              <a:t>Click icon to add picture</a:t>
            </a:r>
            <a:endParaRPr lang="en-US"/>
          </a:p>
        </p:txBody>
      </p:sp>
      <p:sp>
        <p:nvSpPr>
          <p:cNvPr id="31" name="Text Field 2">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28800"/>
            <a:ext cx="3203704" cy="187324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4" name="Picture Placeholder 3">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6763" y="4222112"/>
            <a:ext cx="1618488" cy="1618488"/>
          </a:xfrm>
          <a:prstGeom prst="rect">
            <a:avLst/>
          </a:prstGeom>
        </p:spPr>
        <p:txBody>
          <a:bodyPr/>
          <a:lstStyle/>
          <a:p>
            <a:r>
              <a:rPr lang="en-US" smtClean="0"/>
              <a:t>Click icon to add picture</a:t>
            </a:r>
            <a:endParaRPr lang="en-US"/>
          </a:p>
        </p:txBody>
      </p:sp>
      <p:sp>
        <p:nvSpPr>
          <p:cNvPr id="29" name="Text Field 3">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112"/>
            <a:ext cx="3203704" cy="187324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6" name="Picture Placeholder 4">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a:prstGeom prst="rect">
            <a:avLst/>
          </a:prstGeom>
        </p:spPr>
        <p:txBody>
          <a:bodyPr/>
          <a:lstStyle/>
          <a:p>
            <a:r>
              <a:rPr lang="en-US" smtClean="0"/>
              <a:t>Click icon to add picture</a:t>
            </a:r>
            <a:endParaRPr lang="en-US"/>
          </a:p>
        </p:txBody>
      </p:sp>
      <p:sp>
        <p:nvSpPr>
          <p:cNvPr id="32" name="Text Field 4">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112"/>
            <a:ext cx="3203704" cy="187324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Footer">
            <a:extLst>
              <a:ext uri="{FF2B5EF4-FFF2-40B4-BE49-F238E27FC236}">
                <a16:creationId xmlns:a16="http://schemas.microsoft.com/office/drawing/2014/main" id="{DACB8D5A-1D6D-124B-A372-69C969095AF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D9934A67-AA2F-42E3-B34C-A006097AC6D1}"/>
              </a:ext>
            </a:extLst>
          </p:cNvPr>
          <p:cNvSpPr>
            <a:spLocks noGrp="1"/>
          </p:cNvSpPr>
          <p:nvPr>
            <p:ph type="dt" sz="half" idx="28"/>
          </p:nvPr>
        </p:nvSpPr>
        <p:spPr/>
        <p:txBody>
          <a:bodyPr/>
          <a:lstStyle/>
          <a:p>
            <a:r>
              <a:rPr lang="en-US"/>
              <a:t>[Date]</a:t>
            </a:r>
            <a:endParaRPr lang="en-US" dirty="0"/>
          </a:p>
        </p:txBody>
      </p:sp>
    </p:spTree>
    <p:extLst>
      <p:ext uri="{BB962C8B-B14F-4D97-AF65-F5344CB8AC3E}">
        <p14:creationId xmlns:p14="http://schemas.microsoft.com/office/powerpoint/2010/main" val="28923487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Light - Metric">
    <p:spTree>
      <p:nvGrpSpPr>
        <p:cNvPr id="1" name=""/>
        <p:cNvGrpSpPr/>
        <p:nvPr/>
      </p:nvGrpSpPr>
      <p:grpSpPr>
        <a:xfrm>
          <a:off x="0" y="0"/>
          <a:ext cx="0" cy="0"/>
          <a:chOff x="0" y="0"/>
          <a:chExt cx="0" cy="0"/>
        </a:xfrm>
      </p:grpSpPr>
      <p:pic>
        <p:nvPicPr>
          <p:cNvPr id="21" name="Data Texture Image">
            <a:extLst>
              <a:ext uri="{FF2B5EF4-FFF2-40B4-BE49-F238E27FC236}">
                <a16:creationId xmlns:a16="http://schemas.microsoft.com/office/drawing/2014/main" id="{B8655406-E8E9-45CA-B4B8-93397F8AB010}"/>
              </a:ext>
              <a:ext uri="{C183D7F6-B498-43B3-948B-1728B52AA6E4}">
                <adec:decorative xmlns="" xmlns:adec="http://schemas.microsoft.com/office/drawing/2017/decorative" val="1"/>
              </a:ext>
            </a:extLst>
          </p:cNvPr>
          <p:cNvPicPr>
            <a:picLocks noChangeAspect="1"/>
          </p:cNvPicPr>
          <p:nvPr userDrawn="1"/>
        </p:nvPicPr>
        <p:blipFill rotWithShape="1">
          <a:blip r:embed="rId2" cstate="email">
            <a:alphaModFix amt="30000"/>
            <a:extLst>
              <a:ext uri="{28A0092B-C50C-407E-A947-70E740481C1C}">
                <a14:useLocalDpi xmlns:a14="http://schemas.microsoft.com/office/drawing/2010/main" val="0"/>
              </a:ext>
            </a:extLst>
          </a:blip>
          <a:srcRect l="49997"/>
          <a:stretch/>
        </p:blipFill>
        <p:spPr>
          <a:xfrm>
            <a:off x="6095652" y="0"/>
            <a:ext cx="6096348" cy="6858000"/>
          </a:xfrm>
          <a:prstGeom prst="rect">
            <a:avLst/>
          </a:prstGeom>
        </p:spPr>
      </p:pic>
      <p:pic>
        <p:nvPicPr>
          <p:cNvPr id="23" name="OTag">
            <a:extLst>
              <a:ext uri="{FF2B5EF4-FFF2-40B4-BE49-F238E27FC236}">
                <a16:creationId xmlns:a16="http://schemas.microsoft.com/office/drawing/2014/main" id="{000C5F04-372F-427E-81C5-11434B35699B}"/>
              </a:ext>
              <a:ext uri="{C183D7F6-B498-43B3-948B-1728B52AA6E4}">
                <adec:decorative xmlns=""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71217" y="6355080"/>
            <a:ext cx="502920" cy="502920"/>
          </a:xfrm>
          <a:prstGeom prst="rect">
            <a:avLst/>
          </a:prstGeom>
        </p:spPr>
      </p:pic>
      <p:pic>
        <p:nvPicPr>
          <p:cNvPr id="22" name="Abstract Pattern Strip">
            <a:extLst>
              <a:ext uri="{FF2B5EF4-FFF2-40B4-BE49-F238E27FC236}">
                <a16:creationId xmlns:a16="http://schemas.microsoft.com/office/drawing/2014/main" id="{79609DDF-9254-400D-B4BC-87BCA98D0B91}"/>
              </a:ext>
              <a:ext uri="{C183D7F6-B498-43B3-948B-1728B52AA6E4}">
                <adec:decorative xmlns=""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895" y="0"/>
            <a:ext cx="12192000" cy="254000"/>
          </a:xfrm>
          <a:prstGeom prst="rect">
            <a:avLst/>
          </a:prstGeom>
        </p:spPr>
      </p:pic>
      <p:sp>
        <p:nvSpPr>
          <p:cNvPr id="3" name="Metric">
            <a:extLst>
              <a:ext uri="{FF2B5EF4-FFF2-40B4-BE49-F238E27FC236}">
                <a16:creationId xmlns:a16="http://schemas.microsoft.com/office/drawing/2014/main" id="{1922C752-ED3E-4C21-9DC2-8EE8BF815DEA}"/>
              </a:ext>
            </a:extLst>
          </p:cNvPr>
          <p:cNvSpPr>
            <a:spLocks noGrp="1"/>
          </p:cNvSpPr>
          <p:nvPr>
            <p:ph type="title" hasCustomPrompt="1"/>
          </p:nvPr>
        </p:nvSpPr>
        <p:spPr>
          <a:xfrm>
            <a:off x="768875" y="2297203"/>
            <a:ext cx="5078335" cy="877163"/>
          </a:xfrm>
          <a:noFill/>
        </p:spPr>
        <p:txBody>
          <a:bodyPr vert="horz" wrap="square" lIns="0" tIns="0" rIns="0" bIns="0" rtlCol="0" anchor="b" anchorCtr="0">
            <a:spAutoFit/>
          </a:bodyPr>
          <a:lstStyle>
            <a:lvl1pPr>
              <a:defRPr lang="en-US" sz="6000" b="0">
                <a:solidFill>
                  <a:srgbClr val="AE562C"/>
                </a:solidFill>
                <a:latin typeface="Georgia" panose="02040502050405020303" pitchFamily="18" charset="0"/>
                <a:cs typeface="Oracle Sans" panose="020B0503020204020204" pitchFamily="34" charset="0"/>
              </a:defRPr>
            </a:lvl1pPr>
          </a:lstStyle>
          <a:p>
            <a:pPr lvl="0"/>
            <a:r>
              <a:rPr lang="en-US" dirty="0"/>
              <a:t>XX%</a:t>
            </a:r>
          </a:p>
        </p:txBody>
      </p:sp>
      <p:cxnSp>
        <p:nvCxnSpPr>
          <p:cNvPr id="17" name="Accent Mark">
            <a:extLst>
              <a:ext uri="{FF2B5EF4-FFF2-40B4-BE49-F238E27FC236}">
                <a16:creationId xmlns:a16="http://schemas.microsoft.com/office/drawing/2014/main" id="{3F1F789C-055A-B94A-B592-6BAC45CA4CA5}"/>
              </a:ext>
              <a:ext uri="{C183D7F6-B498-43B3-948B-1728B52AA6E4}">
                <adec:decorative xmlns="" xmlns:adec="http://schemas.microsoft.com/office/drawing/2017/decorative" val="1"/>
              </a:ext>
            </a:extLst>
          </p:cNvPr>
          <p:cNvCxnSpPr>
            <a:cxnSpLocks/>
          </p:cNvCxnSpPr>
          <p:nvPr userDrawn="1"/>
        </p:nvCxnSpPr>
        <p:spPr>
          <a:xfrm flipH="1">
            <a:off x="768095" y="3831318"/>
            <a:ext cx="32004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4" name="Content">
            <a:extLst>
              <a:ext uri="{FF2B5EF4-FFF2-40B4-BE49-F238E27FC236}">
                <a16:creationId xmlns:a16="http://schemas.microsoft.com/office/drawing/2014/main" id="{6FFB33C6-31EA-4D15-AC3F-377D699FA842}"/>
              </a:ext>
            </a:extLst>
          </p:cNvPr>
          <p:cNvSpPr>
            <a:spLocks noGrp="1"/>
          </p:cNvSpPr>
          <p:nvPr>
            <p:ph sz="quarter" idx="14"/>
          </p:nvPr>
        </p:nvSpPr>
        <p:spPr>
          <a:xfrm>
            <a:off x="775225" y="4649788"/>
            <a:ext cx="5072063" cy="1457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a:extLst>
              <a:ext uri="{FF2B5EF4-FFF2-40B4-BE49-F238E27FC236}">
                <a16:creationId xmlns:a16="http://schemas.microsoft.com/office/drawing/2014/main" id="{FCAAB249-B453-7C45-A6AF-DF393B62BD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0" name="Footer">
            <a:extLst>
              <a:ext uri="{FF2B5EF4-FFF2-40B4-BE49-F238E27FC236}">
                <a16:creationId xmlns:a16="http://schemas.microsoft.com/office/drawing/2014/main" id="{4800481F-70FF-124B-B394-1EA7F1950D2A}"/>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67939391-6A14-4347-8C62-692061B9C896}"/>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864391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ark - Metric">
    <p:bg>
      <p:bgRef idx="1001">
        <a:schemeClr val="bg1"/>
      </p:bgRef>
    </p:bg>
    <p:spTree>
      <p:nvGrpSpPr>
        <p:cNvPr id="1" name=""/>
        <p:cNvGrpSpPr/>
        <p:nvPr/>
      </p:nvGrpSpPr>
      <p:grpSpPr>
        <a:xfrm>
          <a:off x="0" y="0"/>
          <a:ext cx="0" cy="0"/>
          <a:chOff x="0" y="0"/>
          <a:chExt cx="0" cy="0"/>
        </a:xfrm>
      </p:grpSpPr>
      <p:pic>
        <p:nvPicPr>
          <p:cNvPr id="16" name="Data Texture Image">
            <a:extLst>
              <a:ext uri="{FF2B5EF4-FFF2-40B4-BE49-F238E27FC236}">
                <a16:creationId xmlns:a16="http://schemas.microsoft.com/office/drawing/2014/main" id="{5EF36793-2D3B-489B-A752-A25472E9045D}"/>
              </a:ext>
              <a:ext uri="{C183D7F6-B498-43B3-948B-1728B52AA6E4}">
                <adec:decorative xmlns="" xmlns:adec="http://schemas.microsoft.com/office/drawing/2017/decorative" val="1"/>
              </a:ext>
            </a:extLst>
          </p:cNvPr>
          <p:cNvPicPr>
            <a:picLocks noChangeAspect="1"/>
          </p:cNvPicPr>
          <p:nvPr userDrawn="1"/>
        </p:nvPicPr>
        <p:blipFill rotWithShape="1">
          <a:blip r:embed="rId2" cstate="email">
            <a:alphaModFix amt="20000"/>
            <a:extLst>
              <a:ext uri="{28A0092B-C50C-407E-A947-70E740481C1C}">
                <a14:useLocalDpi xmlns:a14="http://schemas.microsoft.com/office/drawing/2010/main" val="0"/>
              </a:ext>
            </a:extLst>
          </a:blip>
          <a:srcRect l="49997"/>
          <a:stretch/>
        </p:blipFill>
        <p:spPr bwMode="invGray">
          <a:xfrm>
            <a:off x="6095652" y="0"/>
            <a:ext cx="6096348" cy="6858000"/>
          </a:xfrm>
          <a:prstGeom prst="rect">
            <a:avLst/>
          </a:prstGeom>
        </p:spPr>
      </p:pic>
      <p:pic>
        <p:nvPicPr>
          <p:cNvPr id="12" name="OTag">
            <a:extLst>
              <a:ext uri="{FF2B5EF4-FFF2-40B4-BE49-F238E27FC236}">
                <a16:creationId xmlns:a16="http://schemas.microsoft.com/office/drawing/2014/main" id="{E8A7F756-6885-FD4D-8CAC-01911AF996CA}"/>
              </a:ext>
              <a:ext uri="{C183D7F6-B498-43B3-948B-1728B52AA6E4}">
                <adec:decorative xmlns=""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22" name="Abstract Pattern Strip">
            <a:extLst>
              <a:ext uri="{FF2B5EF4-FFF2-40B4-BE49-F238E27FC236}">
                <a16:creationId xmlns:a16="http://schemas.microsoft.com/office/drawing/2014/main" id="{79609DDF-9254-400D-B4BC-87BCA98D0B91}"/>
              </a:ext>
              <a:ext uri="{C183D7F6-B498-43B3-948B-1728B52AA6E4}">
                <adec:decorative xmlns=""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895" y="0"/>
            <a:ext cx="12192000" cy="254000"/>
          </a:xfrm>
          <a:prstGeom prst="rect">
            <a:avLst/>
          </a:prstGeom>
        </p:spPr>
      </p:pic>
      <p:sp>
        <p:nvSpPr>
          <p:cNvPr id="3" name="Metric">
            <a:extLst>
              <a:ext uri="{FF2B5EF4-FFF2-40B4-BE49-F238E27FC236}">
                <a16:creationId xmlns:a16="http://schemas.microsoft.com/office/drawing/2014/main" id="{CD901049-F959-4458-9746-561FE2127909}"/>
              </a:ext>
            </a:extLst>
          </p:cNvPr>
          <p:cNvSpPr>
            <a:spLocks noGrp="1"/>
          </p:cNvSpPr>
          <p:nvPr>
            <p:ph type="title" hasCustomPrompt="1"/>
          </p:nvPr>
        </p:nvSpPr>
        <p:spPr>
          <a:xfrm>
            <a:off x="768875" y="2292687"/>
            <a:ext cx="5070745" cy="877163"/>
          </a:xfrm>
          <a:noFill/>
        </p:spPr>
        <p:txBody>
          <a:bodyPr vert="horz" wrap="square" lIns="0" tIns="0" rIns="0" bIns="0" rtlCol="0" anchor="b" anchorCtr="0">
            <a:spAutoFit/>
          </a:bodyPr>
          <a:lstStyle>
            <a:lvl1pPr>
              <a:defRPr lang="en-US" sz="6000" b="0">
                <a:solidFill>
                  <a:srgbClr val="759C6C"/>
                </a:solidFill>
                <a:latin typeface="Georgia" panose="02040502050405020303" pitchFamily="18" charset="0"/>
                <a:cs typeface="Oracle Sans" panose="020B0503020204020204" pitchFamily="34" charset="0"/>
              </a:defRPr>
            </a:lvl1pPr>
          </a:lstStyle>
          <a:p>
            <a:pPr lvl="0"/>
            <a:r>
              <a:rPr lang="en-US" dirty="0"/>
              <a:t>XX%</a:t>
            </a:r>
          </a:p>
        </p:txBody>
      </p:sp>
      <p:cxnSp>
        <p:nvCxnSpPr>
          <p:cNvPr id="17" name="Accent Mark">
            <a:extLst>
              <a:ext uri="{FF2B5EF4-FFF2-40B4-BE49-F238E27FC236}">
                <a16:creationId xmlns:a16="http://schemas.microsoft.com/office/drawing/2014/main" id="{3F1F789C-055A-B94A-B592-6BAC45CA4CA5}"/>
              </a:ext>
              <a:ext uri="{C183D7F6-B498-43B3-948B-1728B52AA6E4}">
                <adec:decorative xmlns="" xmlns:adec="http://schemas.microsoft.com/office/drawing/2017/decorative" val="1"/>
              </a:ext>
            </a:extLst>
          </p:cNvPr>
          <p:cNvCxnSpPr>
            <a:cxnSpLocks/>
          </p:cNvCxnSpPr>
          <p:nvPr userDrawn="1"/>
        </p:nvCxnSpPr>
        <p:spPr>
          <a:xfrm flipH="1">
            <a:off x="768095" y="3824818"/>
            <a:ext cx="32004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4" name="Content">
            <a:extLst>
              <a:ext uri="{FF2B5EF4-FFF2-40B4-BE49-F238E27FC236}">
                <a16:creationId xmlns:a16="http://schemas.microsoft.com/office/drawing/2014/main" id="{6FFB33C6-31EA-4D15-AC3F-377D699FA842}"/>
              </a:ext>
            </a:extLst>
          </p:cNvPr>
          <p:cNvSpPr>
            <a:spLocks noGrp="1"/>
          </p:cNvSpPr>
          <p:nvPr>
            <p:ph sz="quarter" idx="14"/>
          </p:nvPr>
        </p:nvSpPr>
        <p:spPr>
          <a:xfrm>
            <a:off x="775225" y="4649788"/>
            <a:ext cx="5072063" cy="1457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a:extLst>
              <a:ext uri="{FF2B5EF4-FFF2-40B4-BE49-F238E27FC236}">
                <a16:creationId xmlns:a16="http://schemas.microsoft.com/office/drawing/2014/main" id="{FCAAB249-B453-7C45-A6AF-DF393B62BD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0" name="Footer">
            <a:extLst>
              <a:ext uri="{FF2B5EF4-FFF2-40B4-BE49-F238E27FC236}">
                <a16:creationId xmlns:a16="http://schemas.microsoft.com/office/drawing/2014/main" id="{4800481F-70FF-124B-B394-1EA7F1950D2A}"/>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67939391-6A14-4347-8C62-692061B9C896}"/>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3415240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Light - Data Texture 07 Blank">
    <p:bg>
      <p:bgRef idx="1001">
        <a:schemeClr val="bg1"/>
      </p:bgRef>
    </p:bg>
    <p:spTree>
      <p:nvGrpSpPr>
        <p:cNvPr id="1" name=""/>
        <p:cNvGrpSpPr/>
        <p:nvPr/>
      </p:nvGrpSpPr>
      <p:grpSpPr>
        <a:xfrm>
          <a:off x="0" y="0"/>
          <a:ext cx="0" cy="0"/>
          <a:chOff x="0" y="0"/>
          <a:chExt cx="0" cy="0"/>
        </a:xfrm>
      </p:grpSpPr>
      <p:pic>
        <p:nvPicPr>
          <p:cNvPr id="14" name="Data Texture Image">
            <a:extLst>
              <a:ext uri="{FF2B5EF4-FFF2-40B4-BE49-F238E27FC236}">
                <a16:creationId xmlns:a16="http://schemas.microsoft.com/office/drawing/2014/main" id="{E7F67114-D26B-4143-9E6F-B136031769EE}"/>
              </a:ext>
              <a:ext uri="{C183D7F6-B498-43B3-948B-1728B52AA6E4}">
                <adec:decorative xmlns="" xmlns:adec="http://schemas.microsoft.com/office/drawing/2017/decorative" val="1"/>
              </a:ext>
            </a:extLst>
          </p:cNvPr>
          <p:cNvPicPr>
            <a:picLocks noChangeAspect="1"/>
          </p:cNvPicPr>
          <p:nvPr userDrawn="1"/>
        </p:nvPicPr>
        <p:blipFill>
          <a:blip r:embed="rId2" cstate="email">
            <a:alphaModFix amt="3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5" name="OTag">
            <a:extLst>
              <a:ext uri="{FF2B5EF4-FFF2-40B4-BE49-F238E27FC236}">
                <a16:creationId xmlns:a16="http://schemas.microsoft.com/office/drawing/2014/main" id="{B620A016-1EBE-426A-BB19-9671229484AF}"/>
              </a:ext>
              <a:ext uri="{C183D7F6-B498-43B3-948B-1728B52AA6E4}">
                <adec:decorative xmlns=""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Slide Number">
            <a:extLst>
              <a:ext uri="{FF2B5EF4-FFF2-40B4-BE49-F238E27FC236}">
                <a16:creationId xmlns:a16="http://schemas.microsoft.com/office/drawing/2014/main" id="{483AB0EB-9265-484A-BA67-BE4F5FA37972}"/>
              </a:ext>
            </a:extLst>
          </p:cNvPr>
          <p:cNvSpPr>
            <a:spLocks noGrp="1"/>
          </p:cNvSpPr>
          <p:nvPr userDrawn="1">
            <p:ph type="sldNum" sz="quarter" idx="12"/>
          </p:nvPr>
        </p:nvSpPr>
        <p:spPr/>
        <p:txBody>
          <a:bodyPr/>
          <a:lstStyle/>
          <a:p>
            <a:fld id="{345D60D9-5372-5F40-9443-0F9AE5BDC3C8}" type="slidenum">
              <a:rPr lang="en-US" smtClean="0"/>
              <a:pPr/>
              <a:t>‹#›</a:t>
            </a:fld>
            <a:endParaRPr lang="en-US" dirty="0"/>
          </a:p>
        </p:txBody>
      </p:sp>
      <p:sp>
        <p:nvSpPr>
          <p:cNvPr id="5" name="Footer">
            <a:extLst>
              <a:ext uri="{FF2B5EF4-FFF2-40B4-BE49-F238E27FC236}">
                <a16:creationId xmlns:a16="http://schemas.microsoft.com/office/drawing/2014/main" id="{F04F3D33-BB01-48D7-A690-4B5F055CB96F}"/>
              </a:ext>
            </a:extLst>
          </p:cNvPr>
          <p:cNvSpPr>
            <a:spLocks noGrp="1"/>
          </p:cNvSpPr>
          <p:nvPr userDrawn="1">
            <p:ph type="ftr" sz="quarter" idx="11"/>
          </p:nvPr>
        </p:nvSpPr>
        <p:spPr/>
        <p:txBody>
          <a:body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3543F797-13C4-4ED7-ACD0-788CA792E85B}"/>
              </a:ext>
            </a:extLst>
          </p:cNvPr>
          <p:cNvSpPr>
            <a:spLocks noGrp="1"/>
          </p:cNvSpPr>
          <p:nvPr userDrawn="1">
            <p:ph type="dt" sz="half" idx="10"/>
          </p:nvPr>
        </p:nvSpPr>
        <p:spPr/>
        <p:txBody>
          <a:bodyPr/>
          <a:lstStyle/>
          <a:p>
            <a:r>
              <a:rPr lang="en-US"/>
              <a:t>[Date]</a:t>
            </a:r>
            <a:endParaRPr lang="en-US" dirty="0"/>
          </a:p>
        </p:txBody>
      </p:sp>
    </p:spTree>
    <p:extLst>
      <p:ext uri="{BB962C8B-B14F-4D97-AF65-F5344CB8AC3E}">
        <p14:creationId xmlns:p14="http://schemas.microsoft.com/office/powerpoint/2010/main" val="18999119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Light - Title">
    <p:spTree>
      <p:nvGrpSpPr>
        <p:cNvPr id="1" name=""/>
        <p:cNvGrpSpPr/>
        <p:nvPr/>
      </p:nvGrpSpPr>
      <p:grpSpPr>
        <a:xfrm>
          <a:off x="0" y="0"/>
          <a:ext cx="0" cy="0"/>
          <a:chOff x="0" y="0"/>
          <a:chExt cx="0" cy="0"/>
        </a:xfrm>
      </p:grpSpPr>
      <p:pic>
        <p:nvPicPr>
          <p:cNvPr id="28" name="Cloud">
            <a:extLst>
              <a:ext uri="{FF2B5EF4-FFF2-40B4-BE49-F238E27FC236}">
                <a16:creationId xmlns:a16="http://schemas.microsoft.com/office/drawing/2014/main" id="{C96C0F11-AAE4-4147-BF68-F2C0EE13073A}"/>
              </a:ext>
              <a:ext uri="{C183D7F6-B498-43B3-948B-1728B52AA6E4}">
                <adec:decorative xmlns=""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r="10072"/>
          <a:stretch/>
        </p:blipFill>
        <p:spPr>
          <a:xfrm>
            <a:off x="7860483" y="16173"/>
            <a:ext cx="4331518" cy="2552429"/>
          </a:xfrm>
          <a:prstGeom prst="rect">
            <a:avLst/>
          </a:prstGeom>
        </p:spPr>
      </p:pic>
      <p:pic>
        <p:nvPicPr>
          <p:cNvPr id="18" name="OTag">
            <a:extLst>
              <a:ext uri="{FF2B5EF4-FFF2-40B4-BE49-F238E27FC236}">
                <a16:creationId xmlns:a16="http://schemas.microsoft.com/office/drawing/2014/main" id="{7BFEFC66-2347-E947-A49E-DD43E74CCC27}"/>
              </a:ext>
              <a:ext uri="{C183D7F6-B498-43B3-948B-1728B52AA6E4}">
                <adec:decorative xmlns=""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2" name="Oracle Logo" descr="Oracle Logo">
            <a:extLst>
              <a:ext uri="{FF2B5EF4-FFF2-40B4-BE49-F238E27FC236}">
                <a16:creationId xmlns:a16="http://schemas.microsoft.com/office/drawing/2014/main" id="{37E7F181-1615-4A41-B1E8-B9FF5CDED018}"/>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944949" y="1132368"/>
            <a:ext cx="1524893" cy="320040"/>
          </a:xfrm>
          <a:prstGeom prst="rect">
            <a:avLst/>
          </a:prstGeom>
        </p:spPr>
      </p:pic>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459230"/>
            <a:ext cx="10158984" cy="1025922"/>
          </a:xfrm>
          <a:noFill/>
        </p:spPr>
        <p:txBody>
          <a:bodyPr wrap="square" anchor="b">
            <a:noAutofit/>
          </a:bodyPr>
          <a:lstStyle>
            <a:lvl1pPr algn="l">
              <a:lnSpc>
                <a:spcPts val="4000"/>
              </a:lnSpc>
              <a:defRPr sz="4000" b="0">
                <a:latin typeface="+mj-lt"/>
              </a:defRPr>
            </a:lvl1pPr>
          </a:lstStyle>
          <a:p>
            <a:r>
              <a:rPr lang="en-US" dirty="0"/>
              <a:t>Title goes here (up to two lines) </a:t>
            </a:r>
            <a:br>
              <a:rPr lang="en-US" dirty="0"/>
            </a:br>
            <a:r>
              <a:rPr lang="en-US" dirty="0"/>
              <a:t>Georgia Regular 40pt</a:t>
            </a:r>
          </a:p>
        </p:txBody>
      </p: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a:noFill/>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AE562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cxnSp>
        <p:nvCxnSpPr>
          <p:cNvPr id="20" name="Accent Mark">
            <a:extLst>
              <a:ext uri="{FF2B5EF4-FFF2-40B4-BE49-F238E27FC236}">
                <a16:creationId xmlns:a16="http://schemas.microsoft.com/office/drawing/2014/main" id="{C0527C56-7847-40ED-B0B0-5D84451B0617}"/>
              </a:ext>
              <a:ext uri="{C183D7F6-B498-43B3-948B-1728B52AA6E4}">
                <adec:decorative xmlns="" xmlns:adec="http://schemas.microsoft.com/office/drawing/2017/decorative" val="1"/>
              </a:ext>
            </a:extLst>
          </p:cNvPr>
          <p:cNvCxnSpPr>
            <a:cxnSpLocks/>
          </p:cNvCxnSpPr>
          <p:nvPr userDrawn="1"/>
        </p:nvCxnSpPr>
        <p:spPr>
          <a:xfrm flipH="1">
            <a:off x="1023271" y="4086851"/>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346423"/>
            <a:ext cx="5077970" cy="266291"/>
          </a:xfrm>
          <a:prstGeom prst="rect">
            <a:avLst/>
          </a:prstGeom>
          <a:noFill/>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68401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Tree>
    <p:extLst>
      <p:ext uri="{BB962C8B-B14F-4D97-AF65-F5344CB8AC3E}">
        <p14:creationId xmlns:p14="http://schemas.microsoft.com/office/powerpoint/2010/main" val="3116399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Dark - Data Texture 07 Blank">
    <p:bg>
      <p:bgRef idx="1001">
        <a:schemeClr val="bg1"/>
      </p:bgRef>
    </p:bg>
    <p:spTree>
      <p:nvGrpSpPr>
        <p:cNvPr id="1" name=""/>
        <p:cNvGrpSpPr/>
        <p:nvPr/>
      </p:nvGrpSpPr>
      <p:grpSpPr>
        <a:xfrm>
          <a:off x="0" y="0"/>
          <a:ext cx="0" cy="0"/>
          <a:chOff x="0" y="0"/>
          <a:chExt cx="0" cy="0"/>
        </a:xfrm>
      </p:grpSpPr>
      <p:pic>
        <p:nvPicPr>
          <p:cNvPr id="8" name="Data Texture Image">
            <a:extLst>
              <a:ext uri="{FF2B5EF4-FFF2-40B4-BE49-F238E27FC236}">
                <a16:creationId xmlns:a16="http://schemas.microsoft.com/office/drawing/2014/main" id="{E7313E06-FB19-4202-9F6A-5922222718D7}"/>
              </a:ext>
            </a:extLst>
          </p:cNvPr>
          <p:cNvPicPr>
            <a:picLocks noChangeAspect="1"/>
          </p:cNvPicPr>
          <p:nvPr userDrawn="1"/>
        </p:nvPicPr>
        <p:blipFill>
          <a:blip r:embed="rId2" cstate="email">
            <a:alphaModFix amt="20000"/>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12" name="OTag">
            <a:extLst>
              <a:ext uri="{FF2B5EF4-FFF2-40B4-BE49-F238E27FC236}">
                <a16:creationId xmlns:a16="http://schemas.microsoft.com/office/drawing/2014/main" id="{C6ADE0F8-03AA-E84C-A08A-799EE14D7CA2}"/>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Slide Number">
            <a:extLst>
              <a:ext uri="{FF2B5EF4-FFF2-40B4-BE49-F238E27FC236}">
                <a16:creationId xmlns:a16="http://schemas.microsoft.com/office/drawing/2014/main" id="{483AB0EB-9265-484A-BA67-BE4F5FA37972}"/>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5" name="Footer">
            <a:extLst>
              <a:ext uri="{FF2B5EF4-FFF2-40B4-BE49-F238E27FC236}">
                <a16:creationId xmlns:a16="http://schemas.microsoft.com/office/drawing/2014/main" id="{F04F3D33-BB01-48D7-A690-4B5F055CB96F}"/>
              </a:ext>
            </a:extLst>
          </p:cNvPr>
          <p:cNvSpPr>
            <a:spLocks noGrp="1"/>
          </p:cNvSpPr>
          <p:nvPr>
            <p:ph type="ftr" sz="quarter" idx="11"/>
          </p:nvPr>
        </p:nvSpPr>
        <p:spPr/>
        <p:txBody>
          <a:body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3543F797-13C4-4ED7-ACD0-788CA792E85B}"/>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3126635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Light - Data Texture 16 Blank">
    <p:bg>
      <p:bgRef idx="1001">
        <a:schemeClr val="bg1"/>
      </p:bgRef>
    </p:bg>
    <p:spTree>
      <p:nvGrpSpPr>
        <p:cNvPr id="1" name=""/>
        <p:cNvGrpSpPr/>
        <p:nvPr/>
      </p:nvGrpSpPr>
      <p:grpSpPr>
        <a:xfrm>
          <a:off x="0" y="0"/>
          <a:ext cx="0" cy="0"/>
          <a:chOff x="0" y="0"/>
          <a:chExt cx="0" cy="0"/>
        </a:xfrm>
      </p:grpSpPr>
      <p:pic>
        <p:nvPicPr>
          <p:cNvPr id="9" name="Data Texture Image">
            <a:extLst>
              <a:ext uri="{FF2B5EF4-FFF2-40B4-BE49-F238E27FC236}">
                <a16:creationId xmlns:a16="http://schemas.microsoft.com/office/drawing/2014/main" id="{A941D2C2-75E1-8246-9BA2-05D607C53557}"/>
              </a:ext>
              <a:ext uri="{C183D7F6-B498-43B3-948B-1728B52AA6E4}">
                <adec:decorative xmlns="" xmlns:adec="http://schemas.microsoft.com/office/drawing/2017/decorative" val="1"/>
              </a:ext>
            </a:extLst>
          </p:cNvPr>
          <p:cNvPicPr>
            <a:picLocks noChangeAspect="1"/>
          </p:cNvPicPr>
          <p:nvPr userDrawn="1"/>
        </p:nvPicPr>
        <p:blipFill>
          <a:blip r:embed="rId2" cstate="email">
            <a:alphaModFix amt="3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82323826-2F7C-DC44-94F9-0225962BEA89}"/>
              </a:ext>
              <a:ext uri="{C183D7F6-B498-43B3-948B-1728B52AA6E4}">
                <adec:decorative xmlns=""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6" name="Slide Number">
            <a:extLst>
              <a:ext uri="{FF2B5EF4-FFF2-40B4-BE49-F238E27FC236}">
                <a16:creationId xmlns:a16="http://schemas.microsoft.com/office/drawing/2014/main" id="{26D7B7B3-7683-244B-AF75-22E01FF6A6A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7" name="Footer">
            <a:extLst>
              <a:ext uri="{FF2B5EF4-FFF2-40B4-BE49-F238E27FC236}">
                <a16:creationId xmlns:a16="http://schemas.microsoft.com/office/drawing/2014/main" id="{9E80D09C-E526-F74F-B924-9E7FA59B1D9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DADCA874-FD03-4BF4-BBFE-2A0D22D384BB}"/>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9993607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Dark - Data Texture 16 Blank">
    <p:bg>
      <p:bgRef idx="1001">
        <a:schemeClr val="bg1"/>
      </p:bgRef>
    </p:bg>
    <p:spTree>
      <p:nvGrpSpPr>
        <p:cNvPr id="1" name=""/>
        <p:cNvGrpSpPr/>
        <p:nvPr/>
      </p:nvGrpSpPr>
      <p:grpSpPr>
        <a:xfrm>
          <a:off x="0" y="0"/>
          <a:ext cx="0" cy="0"/>
          <a:chOff x="0" y="0"/>
          <a:chExt cx="0" cy="0"/>
        </a:xfrm>
      </p:grpSpPr>
      <p:pic>
        <p:nvPicPr>
          <p:cNvPr id="8" name="Data Texture Image">
            <a:extLst>
              <a:ext uri="{FF2B5EF4-FFF2-40B4-BE49-F238E27FC236}">
                <a16:creationId xmlns:a16="http://schemas.microsoft.com/office/drawing/2014/main" id="{45775D3E-EFA7-4BA2-9EF8-16B2EA519535}"/>
              </a:ext>
              <a:ext uri="{C183D7F6-B498-43B3-948B-1728B52AA6E4}">
                <adec:decorative xmlns="" xmlns:adec="http://schemas.microsoft.com/office/drawing/2017/decorative" val="1"/>
              </a:ext>
            </a:extLst>
          </p:cNvPr>
          <p:cNvPicPr>
            <a:picLocks noChangeAspect="1"/>
          </p:cNvPicPr>
          <p:nvPr userDrawn="1"/>
        </p:nvPicPr>
        <p:blipFill>
          <a:blip r:embed="rId2" cstate="email">
            <a:alphaModFix amt="20000"/>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12" name="OTag">
            <a:extLst>
              <a:ext uri="{FF2B5EF4-FFF2-40B4-BE49-F238E27FC236}">
                <a16:creationId xmlns:a16="http://schemas.microsoft.com/office/drawing/2014/main" id="{82323826-2F7C-DC44-94F9-0225962BEA89}"/>
              </a:ext>
              <a:ext uri="{C183D7F6-B498-43B3-948B-1728B52AA6E4}">
                <adec:decorative xmlns=""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6" name="Slide Number">
            <a:extLst>
              <a:ext uri="{FF2B5EF4-FFF2-40B4-BE49-F238E27FC236}">
                <a16:creationId xmlns:a16="http://schemas.microsoft.com/office/drawing/2014/main" id="{26D7B7B3-7683-244B-AF75-22E01FF6A6A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7" name="Footer">
            <a:extLst>
              <a:ext uri="{FF2B5EF4-FFF2-40B4-BE49-F238E27FC236}">
                <a16:creationId xmlns:a16="http://schemas.microsoft.com/office/drawing/2014/main" id="{9E80D09C-E526-F74F-B924-9E7FA59B1D9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DADCA874-FD03-4BF4-BBFE-2A0D22D384BB}"/>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9615146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Light - Data Texture 19 Blank">
    <p:bg>
      <p:bgRef idx="1001">
        <a:schemeClr val="bg1"/>
      </p:bgRef>
    </p:bg>
    <p:spTree>
      <p:nvGrpSpPr>
        <p:cNvPr id="1" name=""/>
        <p:cNvGrpSpPr/>
        <p:nvPr/>
      </p:nvGrpSpPr>
      <p:grpSpPr>
        <a:xfrm>
          <a:off x="0" y="0"/>
          <a:ext cx="0" cy="0"/>
          <a:chOff x="0" y="0"/>
          <a:chExt cx="0" cy="0"/>
        </a:xfrm>
      </p:grpSpPr>
      <p:pic>
        <p:nvPicPr>
          <p:cNvPr id="9" name="Data Texture Image">
            <a:extLst>
              <a:ext uri="{FF2B5EF4-FFF2-40B4-BE49-F238E27FC236}">
                <a16:creationId xmlns:a16="http://schemas.microsoft.com/office/drawing/2014/main" id="{E1289D65-747F-4DC6-AE92-4B3230AC3983}"/>
              </a:ext>
              <a:ext uri="{C183D7F6-B498-43B3-948B-1728B52AA6E4}">
                <adec:decorative xmlns="" xmlns:adec="http://schemas.microsoft.com/office/drawing/2017/decorative" val="1"/>
              </a:ext>
            </a:extLst>
          </p:cNvPr>
          <p:cNvPicPr>
            <a:picLocks noChangeAspect="1"/>
          </p:cNvPicPr>
          <p:nvPr userDrawn="1"/>
        </p:nvPicPr>
        <p:blipFill>
          <a:blip r:embed="rId2" cstate="email">
            <a:alphaModFix amt="3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F4939B61-9B7E-A240-8CE9-7E014F78E016}"/>
              </a:ext>
              <a:ext uri="{C183D7F6-B498-43B3-948B-1728B52AA6E4}">
                <adec:decorative xmlns=""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6" name="Slide Number">
            <a:extLst>
              <a:ext uri="{FF2B5EF4-FFF2-40B4-BE49-F238E27FC236}">
                <a16:creationId xmlns:a16="http://schemas.microsoft.com/office/drawing/2014/main" id="{B0CB1F74-598A-E441-8A53-D04345B0E98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7" name="Footer">
            <a:extLst>
              <a:ext uri="{FF2B5EF4-FFF2-40B4-BE49-F238E27FC236}">
                <a16:creationId xmlns:a16="http://schemas.microsoft.com/office/drawing/2014/main" id="{69737CBA-DBE7-D946-ACA4-C0C23ABE22B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C5D6A61C-C03D-4D53-9383-D71073601301}"/>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111188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ark - Data Texture 19 Blank">
    <p:bg>
      <p:bgRef idx="1001">
        <a:schemeClr val="bg1"/>
      </p:bgRef>
    </p:bg>
    <p:spTree>
      <p:nvGrpSpPr>
        <p:cNvPr id="1" name=""/>
        <p:cNvGrpSpPr/>
        <p:nvPr/>
      </p:nvGrpSpPr>
      <p:grpSpPr>
        <a:xfrm>
          <a:off x="0" y="0"/>
          <a:ext cx="0" cy="0"/>
          <a:chOff x="0" y="0"/>
          <a:chExt cx="0" cy="0"/>
        </a:xfrm>
      </p:grpSpPr>
      <p:pic>
        <p:nvPicPr>
          <p:cNvPr id="8" name="Data Texture Image">
            <a:extLst>
              <a:ext uri="{FF2B5EF4-FFF2-40B4-BE49-F238E27FC236}">
                <a16:creationId xmlns:a16="http://schemas.microsoft.com/office/drawing/2014/main" id="{E12D0884-1771-4A61-8BB3-7F228F740101}"/>
              </a:ext>
              <a:ext uri="{C183D7F6-B498-43B3-948B-1728B52AA6E4}">
                <adec:decorative xmlns="" xmlns:adec="http://schemas.microsoft.com/office/drawing/2017/decorative" val="1"/>
              </a:ext>
            </a:extLst>
          </p:cNvPr>
          <p:cNvPicPr>
            <a:picLocks noChangeAspect="1"/>
          </p:cNvPicPr>
          <p:nvPr userDrawn="1"/>
        </p:nvPicPr>
        <p:blipFill>
          <a:blip r:embed="rId2" cstate="email">
            <a:alphaModFix amt="20000"/>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12" name="OTag">
            <a:extLst>
              <a:ext uri="{FF2B5EF4-FFF2-40B4-BE49-F238E27FC236}">
                <a16:creationId xmlns:a16="http://schemas.microsoft.com/office/drawing/2014/main" id="{F4939B61-9B7E-A240-8CE9-7E014F78E016}"/>
              </a:ext>
              <a:ext uri="{C183D7F6-B498-43B3-948B-1728B52AA6E4}">
                <adec:decorative xmlns=""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6" name="Slide Number">
            <a:extLst>
              <a:ext uri="{FF2B5EF4-FFF2-40B4-BE49-F238E27FC236}">
                <a16:creationId xmlns:a16="http://schemas.microsoft.com/office/drawing/2014/main" id="{B0CB1F74-598A-E441-8A53-D04345B0E98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7" name="Footer">
            <a:extLst>
              <a:ext uri="{FF2B5EF4-FFF2-40B4-BE49-F238E27FC236}">
                <a16:creationId xmlns:a16="http://schemas.microsoft.com/office/drawing/2014/main" id="{69737CBA-DBE7-D946-ACA4-C0C23ABE22B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885D5CEF-522F-4AA9-905A-0C54BD6C0259}"/>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3101202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Light - Thank You">
    <p:bg>
      <p:bgRef idx="1001">
        <a:schemeClr val="bg1"/>
      </p:bgRef>
    </p:bg>
    <p:spTree>
      <p:nvGrpSpPr>
        <p:cNvPr id="1" name=""/>
        <p:cNvGrpSpPr/>
        <p:nvPr/>
      </p:nvGrpSpPr>
      <p:grpSpPr>
        <a:xfrm>
          <a:off x="0" y="0"/>
          <a:ext cx="0" cy="0"/>
          <a:chOff x="0" y="0"/>
          <a:chExt cx="0" cy="0"/>
        </a:xfrm>
      </p:grpSpPr>
      <p:pic>
        <p:nvPicPr>
          <p:cNvPr id="14" name="Abstract Illustration">
            <a:extLst>
              <a:ext uri="{FF2B5EF4-FFF2-40B4-BE49-F238E27FC236}">
                <a16:creationId xmlns:a16="http://schemas.microsoft.com/office/drawing/2014/main" id="{49F92AE8-C0F0-CF4B-B569-964245B00416}"/>
              </a:ext>
              <a:ext uri="{C183D7F6-B498-43B3-948B-1728B52AA6E4}">
                <adec:decorative xmlns=""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bwMode="ltGray">
          <a:xfrm>
            <a:off x="6096000" y="4898"/>
            <a:ext cx="6096000" cy="6858000"/>
          </a:xfrm>
          <a:prstGeom prst="rect">
            <a:avLst/>
          </a:prstGeom>
        </p:spPr>
      </p:pic>
      <p:pic>
        <p:nvPicPr>
          <p:cNvPr id="26" name="OTag">
            <a:extLst>
              <a:ext uri="{FF2B5EF4-FFF2-40B4-BE49-F238E27FC236}">
                <a16:creationId xmlns:a16="http://schemas.microsoft.com/office/drawing/2014/main" id="{42D6F87D-23AA-1D42-BDBA-F6833AC9A0E3}"/>
              </a:ext>
              <a:ext uri="{C183D7F6-B498-43B3-948B-1728B52AA6E4}">
                <adec:decorative xmlns=""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Thank You">
            <a:extLst>
              <a:ext uri="{FF2B5EF4-FFF2-40B4-BE49-F238E27FC236}">
                <a16:creationId xmlns:a16="http://schemas.microsoft.com/office/drawing/2014/main" id="{701BFB4F-AD1A-4B21-826E-A2F61F5D8AAB}"/>
              </a:ext>
            </a:extLst>
          </p:cNvPr>
          <p:cNvSpPr>
            <a:spLocks noGrp="1"/>
          </p:cNvSpPr>
          <p:nvPr>
            <p:ph type="title" hasCustomPrompt="1"/>
          </p:nvPr>
        </p:nvSpPr>
        <p:spPr>
          <a:xfrm>
            <a:off x="768875" y="3482230"/>
            <a:ext cx="5022325" cy="822960"/>
          </a:xfrm>
          <a:noFill/>
        </p:spPr>
        <p:txBody>
          <a:bodyPr vert="horz" lIns="0" tIns="0" rIns="0" bIns="0" rtlCol="0" anchor="b" anchorCtr="0">
            <a:noAutofit/>
          </a:bodyPr>
          <a:lstStyle>
            <a:lvl1pPr>
              <a:defRPr lang="en-US" sz="3200" b="0">
                <a:latin typeface="+mj-lt"/>
                <a:cs typeface="Oracle Sans" panose="020B0503020204020204" pitchFamily="34" charset="0"/>
              </a:defRPr>
            </a:lvl1pPr>
          </a:lstStyle>
          <a:p>
            <a:pPr marL="0" marR="0" lvl="0" indent="0" fontAlgn="t">
              <a:lnSpc>
                <a:spcPct val="100000"/>
              </a:lnSpc>
              <a:spcBef>
                <a:spcPts val="0"/>
              </a:spcBef>
              <a:spcAft>
                <a:spcPts val="0"/>
              </a:spcAft>
              <a:buClrTx/>
              <a:buSzTx/>
              <a:buFont typeface="System Font Regular"/>
              <a:tabLst/>
            </a:pPr>
            <a:r>
              <a:rPr lang="en-US" dirty="0"/>
              <a:t>Thank you</a:t>
            </a:r>
          </a:p>
        </p:txBody>
      </p:sp>
      <p:cxnSp>
        <p:nvCxnSpPr>
          <p:cNvPr id="17" name="Accent Mark">
            <a:extLst>
              <a:ext uri="{FF2B5EF4-FFF2-40B4-BE49-F238E27FC236}">
                <a16:creationId xmlns:a16="http://schemas.microsoft.com/office/drawing/2014/main" id="{067F8F82-B054-48B8-A81C-65FC099A0B9D}"/>
              </a:ext>
              <a:ext uri="{C183D7F6-B498-43B3-948B-1728B52AA6E4}">
                <adec:decorative xmlns="" xmlns:adec="http://schemas.microsoft.com/office/drawing/2017/decorative" val="1"/>
              </a:ext>
            </a:extLst>
          </p:cNvPr>
          <p:cNvCxnSpPr>
            <a:cxnSpLocks/>
          </p:cNvCxnSpPr>
          <p:nvPr userDrawn="1"/>
        </p:nvCxnSpPr>
        <p:spPr>
          <a:xfrm flipH="1">
            <a:off x="768350" y="4508728"/>
            <a:ext cx="301752"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1" name="Text Field">
            <a:extLst>
              <a:ext uri="{FF2B5EF4-FFF2-40B4-BE49-F238E27FC236}">
                <a16:creationId xmlns:a16="http://schemas.microsoft.com/office/drawing/2014/main" id="{F273E805-B8FF-F84B-99E6-4636F8BD3EBF}"/>
              </a:ext>
            </a:extLst>
          </p:cNvPr>
          <p:cNvSpPr>
            <a:spLocks noGrp="1"/>
          </p:cNvSpPr>
          <p:nvPr>
            <p:ph type="body" sz="quarter" idx="37"/>
          </p:nvPr>
        </p:nvSpPr>
        <p:spPr>
          <a:xfrm>
            <a:off x="762000" y="4773585"/>
            <a:ext cx="5029200" cy="266291"/>
          </a:xfrm>
          <a:prstGeom prst="rect">
            <a:avLst/>
          </a:prstGeom>
        </p:spPr>
        <p:txBody>
          <a:bodyPr>
            <a:noAutofit/>
          </a:bodyPr>
          <a:lstStyle>
            <a:lvl1pPr>
              <a:defRPr b="1"/>
            </a:lvl1pPr>
          </a:lstStyle>
          <a:p>
            <a:pPr lvl="0"/>
            <a:r>
              <a:rPr lang="en-US" smtClean="0"/>
              <a:t>Click to edit Master text styles</a:t>
            </a:r>
          </a:p>
        </p:txBody>
      </p:sp>
      <p:sp>
        <p:nvSpPr>
          <p:cNvPr id="10" name="Text Field 2">
            <a:extLst>
              <a:ext uri="{FF2B5EF4-FFF2-40B4-BE49-F238E27FC236}">
                <a16:creationId xmlns:a16="http://schemas.microsoft.com/office/drawing/2014/main" id="{283762D0-0D31-A347-AD9E-095398CD17C5}"/>
              </a:ext>
            </a:extLst>
          </p:cNvPr>
          <p:cNvSpPr>
            <a:spLocks noGrp="1"/>
          </p:cNvSpPr>
          <p:nvPr>
            <p:ph type="body" sz="quarter" idx="36"/>
          </p:nvPr>
        </p:nvSpPr>
        <p:spPr>
          <a:xfrm>
            <a:off x="762000" y="5111178"/>
            <a:ext cx="5029200" cy="895181"/>
          </a:xfrm>
          <a:prstGeom prst="rect">
            <a:avLst/>
          </a:prstGeom>
        </p:spPr>
        <p:txBody>
          <a:bodyPr>
            <a:noAutofit/>
          </a:bodyPr>
          <a:lstStyle>
            <a:lvl1pPr>
              <a:defRPr/>
            </a:lvl1pPr>
          </a:lstStyle>
          <a:p>
            <a:pPr lvl="0"/>
            <a:r>
              <a:rPr lang="en-US" smtClean="0"/>
              <a:t>Click to edit Master text styles</a:t>
            </a:r>
          </a:p>
        </p:txBody>
      </p:sp>
      <p:sp>
        <p:nvSpPr>
          <p:cNvPr id="16" name="Slide Number">
            <a:extLst>
              <a:ext uri="{FF2B5EF4-FFF2-40B4-BE49-F238E27FC236}">
                <a16:creationId xmlns:a16="http://schemas.microsoft.com/office/drawing/2014/main" id="{D3FFBA5B-62FF-264E-B8E4-FF1CAC709E11}"/>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5" name="Footer">
            <a:extLst>
              <a:ext uri="{FF2B5EF4-FFF2-40B4-BE49-F238E27FC236}">
                <a16:creationId xmlns:a16="http://schemas.microsoft.com/office/drawing/2014/main" id="{AC796A58-6878-0644-885E-17721EE64E2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AB08051D-A8B9-4421-AD56-3FE2BA4234FE}"/>
              </a:ext>
            </a:extLst>
          </p:cNvPr>
          <p:cNvSpPr>
            <a:spLocks noGrp="1"/>
          </p:cNvSpPr>
          <p:nvPr>
            <p:ph type="dt" sz="half" idx="38"/>
          </p:nvPr>
        </p:nvSpPr>
        <p:spPr/>
        <p:txBody>
          <a:bodyPr/>
          <a:lstStyle/>
          <a:p>
            <a:r>
              <a:rPr lang="en-US"/>
              <a:t>[Date]</a:t>
            </a:r>
            <a:endParaRPr lang="en-US" dirty="0"/>
          </a:p>
        </p:txBody>
      </p:sp>
    </p:spTree>
    <p:extLst>
      <p:ext uri="{BB962C8B-B14F-4D97-AF65-F5344CB8AC3E}">
        <p14:creationId xmlns:p14="http://schemas.microsoft.com/office/powerpoint/2010/main" val="14138398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ark - Thank You">
    <p:bg>
      <p:bgRef idx="1001">
        <a:schemeClr val="bg1"/>
      </p:bgRef>
    </p:bg>
    <p:spTree>
      <p:nvGrpSpPr>
        <p:cNvPr id="1" name=""/>
        <p:cNvGrpSpPr/>
        <p:nvPr/>
      </p:nvGrpSpPr>
      <p:grpSpPr>
        <a:xfrm>
          <a:off x="0" y="0"/>
          <a:ext cx="0" cy="0"/>
          <a:chOff x="0" y="0"/>
          <a:chExt cx="0" cy="0"/>
        </a:xfrm>
      </p:grpSpPr>
      <p:pic>
        <p:nvPicPr>
          <p:cNvPr id="14" name="Abstract Illustration">
            <a:extLst>
              <a:ext uri="{FF2B5EF4-FFF2-40B4-BE49-F238E27FC236}">
                <a16:creationId xmlns:a16="http://schemas.microsoft.com/office/drawing/2014/main" id="{49F92AE8-C0F0-CF4B-B569-964245B00416}"/>
              </a:ext>
              <a:ext uri="{C183D7F6-B498-43B3-948B-1728B52AA6E4}">
                <adec:decorative xmlns=""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bwMode="ltGray">
          <a:xfrm>
            <a:off x="6096000" y="4898"/>
            <a:ext cx="6096000" cy="6858000"/>
          </a:xfrm>
          <a:prstGeom prst="rect">
            <a:avLst/>
          </a:prstGeom>
        </p:spPr>
      </p:pic>
      <p:pic>
        <p:nvPicPr>
          <p:cNvPr id="26" name="OTag">
            <a:extLst>
              <a:ext uri="{FF2B5EF4-FFF2-40B4-BE49-F238E27FC236}">
                <a16:creationId xmlns:a16="http://schemas.microsoft.com/office/drawing/2014/main" id="{42D6F87D-23AA-1D42-BDBA-F6833AC9A0E3}"/>
              </a:ext>
              <a:ext uri="{C183D7F6-B498-43B3-948B-1728B52AA6E4}">
                <adec:decorative xmlns=""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Thank youi">
            <a:extLst>
              <a:ext uri="{FF2B5EF4-FFF2-40B4-BE49-F238E27FC236}">
                <a16:creationId xmlns:a16="http://schemas.microsoft.com/office/drawing/2014/main" id="{1F390879-C7C7-4224-97BB-1C165BFB5AA3}"/>
              </a:ext>
            </a:extLst>
          </p:cNvPr>
          <p:cNvSpPr>
            <a:spLocks noGrp="1"/>
          </p:cNvSpPr>
          <p:nvPr>
            <p:ph type="title" hasCustomPrompt="1"/>
          </p:nvPr>
        </p:nvSpPr>
        <p:spPr>
          <a:xfrm>
            <a:off x="768875" y="3483973"/>
            <a:ext cx="5029200" cy="822960"/>
          </a:xfrm>
          <a:noFill/>
        </p:spPr>
        <p:txBody>
          <a:bodyPr vert="horz" lIns="0" tIns="0" rIns="0" bIns="0" rtlCol="0" anchor="b" anchorCtr="0">
            <a:noAutofit/>
          </a:bodyPr>
          <a:lstStyle>
            <a:lvl1pPr>
              <a:defRPr lang="en-US" sz="3200" b="0">
                <a:latin typeface="+mj-lt"/>
                <a:cs typeface="Oracle Sans" panose="020B0503020204020204" pitchFamily="34" charset="0"/>
              </a:defRPr>
            </a:lvl1pPr>
          </a:lstStyle>
          <a:p>
            <a:pPr marL="0" marR="0" lvl="0" indent="0" fontAlgn="t">
              <a:lnSpc>
                <a:spcPct val="100000"/>
              </a:lnSpc>
              <a:spcBef>
                <a:spcPts val="0"/>
              </a:spcBef>
              <a:spcAft>
                <a:spcPts val="0"/>
              </a:spcAft>
              <a:buClrTx/>
              <a:buSzTx/>
              <a:buFont typeface="System Font Regular"/>
              <a:tabLst/>
            </a:pPr>
            <a:r>
              <a:rPr lang="en-US" dirty="0"/>
              <a:t>Thank you</a:t>
            </a:r>
          </a:p>
        </p:txBody>
      </p:sp>
      <p:cxnSp>
        <p:nvCxnSpPr>
          <p:cNvPr id="17" name="Accent Mark">
            <a:extLst>
              <a:ext uri="{FF2B5EF4-FFF2-40B4-BE49-F238E27FC236}">
                <a16:creationId xmlns:a16="http://schemas.microsoft.com/office/drawing/2014/main" id="{067F8F82-B054-48B8-A81C-65FC099A0B9D}"/>
              </a:ext>
              <a:ext uri="{C183D7F6-B498-43B3-948B-1728B52AA6E4}">
                <adec:decorative xmlns="" xmlns:adec="http://schemas.microsoft.com/office/drawing/2017/decorative" val="1"/>
              </a:ext>
            </a:extLst>
          </p:cNvPr>
          <p:cNvCxnSpPr>
            <a:cxnSpLocks/>
          </p:cNvCxnSpPr>
          <p:nvPr userDrawn="1"/>
        </p:nvCxnSpPr>
        <p:spPr>
          <a:xfrm flipH="1">
            <a:off x="768350" y="4508728"/>
            <a:ext cx="301752"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1" name="Text Field">
            <a:extLst>
              <a:ext uri="{FF2B5EF4-FFF2-40B4-BE49-F238E27FC236}">
                <a16:creationId xmlns:a16="http://schemas.microsoft.com/office/drawing/2014/main" id="{F273E805-B8FF-F84B-99E6-4636F8BD3EBF}"/>
              </a:ext>
            </a:extLst>
          </p:cNvPr>
          <p:cNvSpPr>
            <a:spLocks noGrp="1"/>
          </p:cNvSpPr>
          <p:nvPr>
            <p:ph type="body" sz="quarter" idx="37"/>
          </p:nvPr>
        </p:nvSpPr>
        <p:spPr>
          <a:xfrm>
            <a:off x="762000" y="4773585"/>
            <a:ext cx="5029200" cy="266291"/>
          </a:xfrm>
          <a:prstGeom prst="rect">
            <a:avLst/>
          </a:prstGeom>
        </p:spPr>
        <p:txBody>
          <a:bodyPr>
            <a:noAutofit/>
          </a:bodyPr>
          <a:lstStyle>
            <a:lvl1pPr>
              <a:defRPr b="1"/>
            </a:lvl1pPr>
          </a:lstStyle>
          <a:p>
            <a:pPr lvl="0"/>
            <a:r>
              <a:rPr lang="en-US" smtClean="0"/>
              <a:t>Click to edit Master text styles</a:t>
            </a:r>
          </a:p>
        </p:txBody>
      </p:sp>
      <p:sp>
        <p:nvSpPr>
          <p:cNvPr id="10" name="Text Field 2">
            <a:extLst>
              <a:ext uri="{FF2B5EF4-FFF2-40B4-BE49-F238E27FC236}">
                <a16:creationId xmlns:a16="http://schemas.microsoft.com/office/drawing/2014/main" id="{283762D0-0D31-A347-AD9E-095398CD17C5}"/>
              </a:ext>
            </a:extLst>
          </p:cNvPr>
          <p:cNvSpPr>
            <a:spLocks noGrp="1"/>
          </p:cNvSpPr>
          <p:nvPr>
            <p:ph type="body" sz="quarter" idx="36"/>
          </p:nvPr>
        </p:nvSpPr>
        <p:spPr>
          <a:xfrm>
            <a:off x="762000" y="5111178"/>
            <a:ext cx="5029200" cy="895181"/>
          </a:xfrm>
          <a:prstGeom prst="rect">
            <a:avLst/>
          </a:prstGeom>
        </p:spPr>
        <p:txBody>
          <a:bodyPr>
            <a:noAutofit/>
          </a:bodyPr>
          <a:lstStyle>
            <a:lvl1pPr>
              <a:defRPr/>
            </a:lvl1pPr>
          </a:lstStyle>
          <a:p>
            <a:pPr lvl="0"/>
            <a:r>
              <a:rPr lang="en-US" smtClean="0"/>
              <a:t>Click to edit Master text styles</a:t>
            </a:r>
          </a:p>
        </p:txBody>
      </p:sp>
      <p:sp>
        <p:nvSpPr>
          <p:cNvPr id="16" name="Slide Number">
            <a:extLst>
              <a:ext uri="{FF2B5EF4-FFF2-40B4-BE49-F238E27FC236}">
                <a16:creationId xmlns:a16="http://schemas.microsoft.com/office/drawing/2014/main" id="{D3FFBA5B-62FF-264E-B8E4-FF1CAC709E11}"/>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5" name="Footer">
            <a:extLst>
              <a:ext uri="{FF2B5EF4-FFF2-40B4-BE49-F238E27FC236}">
                <a16:creationId xmlns:a16="http://schemas.microsoft.com/office/drawing/2014/main" id="{AC796A58-6878-0644-885E-17721EE64E2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AB08051D-A8B9-4421-AD56-3FE2BA4234FE}"/>
              </a:ext>
            </a:extLst>
          </p:cNvPr>
          <p:cNvSpPr>
            <a:spLocks noGrp="1"/>
          </p:cNvSpPr>
          <p:nvPr>
            <p:ph type="dt" sz="half" idx="38"/>
          </p:nvPr>
        </p:nvSpPr>
        <p:spPr/>
        <p:txBody>
          <a:bodyPr/>
          <a:lstStyle/>
          <a:p>
            <a:r>
              <a:rPr lang="en-US"/>
              <a:t>[Date]</a:t>
            </a:r>
            <a:endParaRPr lang="en-US" dirty="0"/>
          </a:p>
        </p:txBody>
      </p:sp>
    </p:spTree>
    <p:extLst>
      <p:ext uri="{BB962C8B-B14F-4D97-AF65-F5344CB8AC3E}">
        <p14:creationId xmlns:p14="http://schemas.microsoft.com/office/powerpoint/2010/main" val="40088972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Light - Closing Slide">
    <p:spTree>
      <p:nvGrpSpPr>
        <p:cNvPr id="1" name=""/>
        <p:cNvGrpSpPr/>
        <p:nvPr/>
      </p:nvGrpSpPr>
      <p:grpSpPr>
        <a:xfrm>
          <a:off x="0" y="0"/>
          <a:ext cx="0" cy="0"/>
          <a:chOff x="0" y="0"/>
          <a:chExt cx="0" cy="0"/>
        </a:xfrm>
      </p:grpSpPr>
      <p:pic>
        <p:nvPicPr>
          <p:cNvPr id="3" name="Oracle Logo" descr="Oracle Logo">
            <a:extLst>
              <a:ext uri="{FF2B5EF4-FFF2-40B4-BE49-F238E27FC236}">
                <a16:creationId xmlns:a16="http://schemas.microsoft.com/office/drawing/2014/main" id="{675A5E3C-9B7E-1248-9024-5EE790FC683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3647854" y="2915192"/>
            <a:ext cx="4896293" cy="1027617"/>
          </a:xfrm>
          <a:prstGeom prst="rect">
            <a:avLst/>
          </a:prstGeom>
        </p:spPr>
      </p:pic>
      <p:pic>
        <p:nvPicPr>
          <p:cNvPr id="4" name="OTag">
            <a:extLst>
              <a:ext uri="{FF2B5EF4-FFF2-40B4-BE49-F238E27FC236}">
                <a16:creationId xmlns:a16="http://schemas.microsoft.com/office/drawing/2014/main" id="{938EEB79-EFA1-4711-804E-DFDFA3AE402D}"/>
              </a:ext>
              <a:ext uri="{C183D7F6-B498-43B3-948B-1728B52AA6E4}">
                <adec:decorative xmlns=""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5" name="Abstract Pattern Strip">
            <a:extLst>
              <a:ext uri="{FF2B5EF4-FFF2-40B4-BE49-F238E27FC236}">
                <a16:creationId xmlns:a16="http://schemas.microsoft.com/office/drawing/2014/main" id="{E8F815BD-D4B8-43AB-A648-178DE3144621}"/>
              </a:ext>
              <a:ext uri="{C183D7F6-B498-43B3-948B-1728B52AA6E4}">
                <adec:decorative xmlns="" xmlns:adec="http://schemas.microsoft.com/office/drawing/2017/decorative" val="1"/>
              </a:ext>
            </a:extLst>
          </p:cNvPr>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66431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Dark - Closing Slide">
    <p:bg>
      <p:bgRef idx="1001">
        <a:schemeClr val="bg1"/>
      </p:bgRef>
    </p:bg>
    <p:spTree>
      <p:nvGrpSpPr>
        <p:cNvPr id="1" name=""/>
        <p:cNvGrpSpPr/>
        <p:nvPr/>
      </p:nvGrpSpPr>
      <p:grpSpPr>
        <a:xfrm>
          <a:off x="0" y="0"/>
          <a:ext cx="0" cy="0"/>
          <a:chOff x="0" y="0"/>
          <a:chExt cx="0" cy="0"/>
        </a:xfrm>
      </p:grpSpPr>
      <p:pic>
        <p:nvPicPr>
          <p:cNvPr id="4" name="Oracle Logo" descr="Oracle Logo">
            <a:extLst>
              <a:ext uri="{FF2B5EF4-FFF2-40B4-BE49-F238E27FC236}">
                <a16:creationId xmlns:a16="http://schemas.microsoft.com/office/drawing/2014/main" id="{11C3E469-1A28-4EAE-BB94-ADAB90F021A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p:blipFill>
        <p:spPr bwMode="invGray">
          <a:xfrm>
            <a:off x="3647854" y="2915192"/>
            <a:ext cx="4896292" cy="1027617"/>
          </a:xfrm>
          <a:prstGeom prst="rect">
            <a:avLst/>
          </a:prstGeom>
        </p:spPr>
      </p:pic>
      <p:pic>
        <p:nvPicPr>
          <p:cNvPr id="3" name="OTag">
            <a:extLst>
              <a:ext uri="{FF2B5EF4-FFF2-40B4-BE49-F238E27FC236}">
                <a16:creationId xmlns:a16="http://schemas.microsoft.com/office/drawing/2014/main" id="{D41E7D90-EFED-4319-B620-7C6158CCE461}"/>
              </a:ext>
              <a:ext uri="{C183D7F6-B498-43B3-948B-1728B52AA6E4}">
                <adec:decorative xmlns=""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5" name="Abstract Pattern Strip">
            <a:extLst>
              <a:ext uri="{FF2B5EF4-FFF2-40B4-BE49-F238E27FC236}">
                <a16:creationId xmlns:a16="http://schemas.microsoft.com/office/drawing/2014/main" id="{7D2AA1A0-AE11-411F-9C35-6C6AD92A524A}"/>
              </a:ext>
              <a:ext uri="{C183D7F6-B498-43B3-948B-1728B52AA6E4}">
                <adec:decorative xmlns="" xmlns:adec="http://schemas.microsoft.com/office/drawing/2017/decorative" val="1"/>
              </a:ext>
            </a:extLst>
          </p:cNvPr>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5135231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Mission Statement">
    <p:bg>
      <p:bgRef idx="1001">
        <a:schemeClr val="bg2"/>
      </p:bgRef>
    </p:bg>
    <p:spTree>
      <p:nvGrpSpPr>
        <p:cNvPr id="1" name=""/>
        <p:cNvGrpSpPr/>
        <p:nvPr/>
      </p:nvGrpSpPr>
      <p:grpSpPr>
        <a:xfrm>
          <a:off x="0" y="0"/>
          <a:ext cx="0" cy="0"/>
          <a:chOff x="0" y="0"/>
          <a:chExt cx="0" cy="0"/>
        </a:xfrm>
      </p:grpSpPr>
      <p:pic>
        <p:nvPicPr>
          <p:cNvPr id="4" name="Illustration">
            <a:extLst>
              <a:ext uri="{FF2B5EF4-FFF2-40B4-BE49-F238E27FC236}">
                <a16:creationId xmlns:a16="http://schemas.microsoft.com/office/drawing/2014/main" id="{7F6A0B0D-9890-B044-B4D0-946D1FDB962D}"/>
              </a:ext>
              <a:ext uri="{C183D7F6-B498-43B3-948B-1728B52AA6E4}">
                <adec:decorative xmlns=""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bwMode="invGray">
          <a:xfrm>
            <a:off x="0" y="254000"/>
            <a:ext cx="12192000" cy="6604000"/>
          </a:xfrm>
          <a:prstGeom prst="rect">
            <a:avLst/>
          </a:prstGeom>
        </p:spPr>
      </p:pic>
      <p:sp>
        <p:nvSpPr>
          <p:cNvPr id="7" name="Title">
            <a:extLst>
              <a:ext uri="{FF2B5EF4-FFF2-40B4-BE49-F238E27FC236}">
                <a16:creationId xmlns:a16="http://schemas.microsoft.com/office/drawing/2014/main" id="{E755FD10-911E-4181-AD99-24A94BE1AB4D}"/>
              </a:ext>
            </a:extLst>
          </p:cNvPr>
          <p:cNvSpPr>
            <a:spLocks noGrp="1"/>
          </p:cNvSpPr>
          <p:nvPr>
            <p:ph type="title" hasCustomPrompt="1"/>
          </p:nvPr>
        </p:nvSpPr>
        <p:spPr>
          <a:xfrm>
            <a:off x="768875" y="1828800"/>
            <a:ext cx="7092863" cy="2279335"/>
          </a:xfrm>
        </p:spPr>
        <p:txBody>
          <a:bodyPr/>
          <a:lstStyle>
            <a:lvl1pPr>
              <a:lnSpc>
                <a:spcPct val="100000"/>
              </a:lnSpc>
              <a:defRPr sz="3000" b="0">
                <a:latin typeface="+mj-lt"/>
              </a:defRPr>
            </a:lvl1pPr>
          </a:lstStyle>
          <a:p>
            <a:r>
              <a:rPr lang="en-US" dirty="0"/>
              <a:t>Our mission is to help people</a:t>
            </a:r>
            <a:br>
              <a:rPr lang="en-US" dirty="0"/>
            </a:br>
            <a:r>
              <a:rPr lang="en-US" dirty="0"/>
              <a:t>see data in new ways, discover insights,</a:t>
            </a:r>
            <a:br>
              <a:rPr lang="en-US" dirty="0"/>
            </a:br>
            <a:r>
              <a:rPr lang="en-US" dirty="0"/>
              <a:t>unlock endless possibilities.</a:t>
            </a:r>
          </a:p>
        </p:txBody>
      </p:sp>
    </p:spTree>
    <p:extLst>
      <p:ext uri="{BB962C8B-B14F-4D97-AF65-F5344CB8AC3E}">
        <p14:creationId xmlns:p14="http://schemas.microsoft.com/office/powerpoint/2010/main" val="9853090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ark - Title">
    <p:spTree>
      <p:nvGrpSpPr>
        <p:cNvPr id="1" name=""/>
        <p:cNvGrpSpPr/>
        <p:nvPr/>
      </p:nvGrpSpPr>
      <p:grpSpPr>
        <a:xfrm>
          <a:off x="0" y="0"/>
          <a:ext cx="0" cy="0"/>
          <a:chOff x="0" y="0"/>
          <a:chExt cx="0" cy="0"/>
        </a:xfrm>
      </p:grpSpPr>
      <p:pic>
        <p:nvPicPr>
          <p:cNvPr id="15" name="Cloud">
            <a:extLst>
              <a:ext uri="{FF2B5EF4-FFF2-40B4-BE49-F238E27FC236}">
                <a16:creationId xmlns:a16="http://schemas.microsoft.com/office/drawing/2014/main" id="{53E58D20-1E4E-43E2-88A3-52402E9A1B11}"/>
              </a:ext>
              <a:ext uri="{C183D7F6-B498-43B3-948B-1728B52AA6E4}">
                <adec:decorative xmlns=""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r="10072"/>
          <a:stretch/>
        </p:blipFill>
        <p:spPr bwMode="invGray">
          <a:xfrm>
            <a:off x="7860482" y="25409"/>
            <a:ext cx="4331518" cy="2552430"/>
          </a:xfrm>
          <a:prstGeom prst="rect">
            <a:avLst/>
          </a:prstGeom>
        </p:spPr>
      </p:pic>
      <p:pic>
        <p:nvPicPr>
          <p:cNvPr id="18" name="OTag">
            <a:extLst>
              <a:ext uri="{FF2B5EF4-FFF2-40B4-BE49-F238E27FC236}">
                <a16:creationId xmlns:a16="http://schemas.microsoft.com/office/drawing/2014/main" id="{7BFEFC66-2347-E947-A49E-DD43E74CCC27}"/>
              </a:ext>
              <a:ext uri="{C183D7F6-B498-43B3-948B-1728B52AA6E4}">
                <adec:decorative xmlns=""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4" name="Oracle Logo" descr="Oracle Logo">
            <a:extLst>
              <a:ext uri="{FF2B5EF4-FFF2-40B4-BE49-F238E27FC236}">
                <a16:creationId xmlns:a16="http://schemas.microsoft.com/office/drawing/2014/main" id="{90869BEA-7CC8-4176-A565-8203484F77D7}"/>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p:blipFill>
        <p:spPr bwMode="invGray">
          <a:xfrm>
            <a:off x="944949" y="1132368"/>
            <a:ext cx="1524893" cy="320039"/>
          </a:xfrm>
          <a:prstGeom prst="rect">
            <a:avLst/>
          </a:prstGeom>
        </p:spPr>
      </p:pic>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459230"/>
            <a:ext cx="10158984" cy="1025922"/>
          </a:xfrm>
          <a:noFill/>
        </p:spPr>
        <p:txBody>
          <a:bodyPr wrap="square" anchor="b">
            <a:noAutofit/>
          </a:bodyPr>
          <a:lstStyle>
            <a:lvl1pPr algn="l">
              <a:lnSpc>
                <a:spcPts val="4000"/>
              </a:lnSpc>
              <a:defRPr sz="4000" b="0">
                <a:latin typeface="+mj-lt"/>
              </a:defRPr>
            </a:lvl1pPr>
          </a:lstStyle>
          <a:p>
            <a:r>
              <a:rPr lang="en-US" dirty="0"/>
              <a:t>Title goes here (up to two lines) </a:t>
            </a:r>
            <a:br>
              <a:rPr lang="en-US" dirty="0"/>
            </a:br>
            <a:r>
              <a:rPr lang="en-US" dirty="0"/>
              <a:t>Georgia Regular 40pt</a:t>
            </a:r>
          </a:p>
        </p:txBody>
      </p: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a:noFill/>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759C6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cxnSp>
        <p:nvCxnSpPr>
          <p:cNvPr id="20" name="Accent Mark">
            <a:extLst>
              <a:ext uri="{FF2B5EF4-FFF2-40B4-BE49-F238E27FC236}">
                <a16:creationId xmlns:a16="http://schemas.microsoft.com/office/drawing/2014/main" id="{C0527C56-7847-40ED-B0B0-5D84451B0617}"/>
              </a:ext>
              <a:ext uri="{C183D7F6-B498-43B3-948B-1728B52AA6E4}">
                <adec:decorative xmlns="" xmlns:adec="http://schemas.microsoft.com/office/drawing/2017/decorative" val="1"/>
              </a:ext>
            </a:extLst>
          </p:cNvPr>
          <p:cNvCxnSpPr>
            <a:cxnSpLocks/>
          </p:cNvCxnSpPr>
          <p:nvPr userDrawn="1"/>
        </p:nvCxnSpPr>
        <p:spPr>
          <a:xfrm flipH="1">
            <a:off x="1023271" y="4086851"/>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346423"/>
            <a:ext cx="5077970" cy="266291"/>
          </a:xfrm>
          <a:prstGeom prst="rect">
            <a:avLst/>
          </a:prstGeom>
          <a:noFill/>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68401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Tree>
    <p:extLst>
      <p:ext uri="{BB962C8B-B14F-4D97-AF65-F5344CB8AC3E}">
        <p14:creationId xmlns:p14="http://schemas.microsoft.com/office/powerpoint/2010/main" val="10917301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ight - Safe Harbor">
    <p:spTree>
      <p:nvGrpSpPr>
        <p:cNvPr id="1" name=""/>
        <p:cNvGrpSpPr/>
        <p:nvPr/>
      </p:nvGrpSpPr>
      <p:grpSpPr>
        <a:xfrm>
          <a:off x="0" y="0"/>
          <a:ext cx="0" cy="0"/>
          <a:chOff x="0" y="0"/>
          <a:chExt cx="0" cy="0"/>
        </a:xfrm>
      </p:grpSpPr>
      <p:pic>
        <p:nvPicPr>
          <p:cNvPr id="11" name="Cloud">
            <a:extLst>
              <a:ext uri="{FF2B5EF4-FFF2-40B4-BE49-F238E27FC236}">
                <a16:creationId xmlns:a16="http://schemas.microsoft.com/office/drawing/2014/main" id="{6D88F4F8-B668-4451-9803-76966F91A910}"/>
              </a:ext>
              <a:ext uri="{C183D7F6-B498-43B3-948B-1728B52AA6E4}">
                <adec:decorative xmlns=""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1241" r="8664" b="12655"/>
          <a:stretch/>
        </p:blipFill>
        <p:spPr>
          <a:xfrm>
            <a:off x="6204016" y="3522920"/>
            <a:ext cx="5987984" cy="2643963"/>
          </a:xfrm>
          <a:prstGeom prst="rect">
            <a:avLst/>
          </a:prstGeom>
        </p:spPr>
      </p:pic>
      <p:sp>
        <p:nvSpPr>
          <p:cNvPr id="13" name="Title">
            <a:extLst>
              <a:ext uri="{FF2B5EF4-FFF2-40B4-BE49-F238E27FC236}">
                <a16:creationId xmlns:a16="http://schemas.microsoft.com/office/drawing/2014/main" id="{F7C5FACA-CB69-F341-96EC-260102929140}"/>
              </a:ext>
            </a:extLst>
          </p:cNvPr>
          <p:cNvSpPr txBox="1"/>
          <p:nvPr userDrawn="1"/>
        </p:nvSpPr>
        <p:spPr>
          <a:xfrm>
            <a:off x="766762" y="508000"/>
            <a:ext cx="10671048" cy="822960"/>
          </a:xfrm>
          <a:prstGeom prst="rect">
            <a:avLst/>
          </a:prstGeom>
        </p:spPr>
        <p:txBody>
          <a:bodyPr vert="horz" lIns="0" tIns="0" rIns="0" bIns="0" rtlCol="0" anchor="b">
            <a:noAutofit/>
          </a:bodyPr>
          <a:lstStyle>
            <a:lvl1pPr lvl="0" indent="0">
              <a:lnSpc>
                <a:spcPct val="95000"/>
              </a:lnSpc>
              <a:spcBef>
                <a:spcPts val="1000"/>
              </a:spcBef>
              <a:buFont typeface="Arial" panose="020B0604020202020204" pitchFamily="34" charset="0"/>
              <a:buNone/>
              <a:defRPr sz="2400" b="1" i="0" baseline="0">
                <a:solidFill>
                  <a:schemeClr val="bg1"/>
                </a:solidFill>
                <a:latin typeface="Oracle Sans" panose="020B0503020204020204" pitchFamily="34" charset="0"/>
                <a:cs typeface="Oracle Sans" panose="020B0503020204020204" pitchFamily="34" charset="0"/>
              </a:defRPr>
            </a:lvl1pPr>
          </a:lstStyle>
          <a:p>
            <a:pPr lvl="0"/>
            <a:r>
              <a:rPr lang="en-US" dirty="0">
                <a:solidFill>
                  <a:schemeClr val="tx1"/>
                </a:solidFill>
                <a:latin typeface="+mn-lt"/>
              </a:rPr>
              <a:t>Safe harbor statement</a:t>
            </a:r>
          </a:p>
        </p:txBody>
      </p:sp>
      <p:sp>
        <p:nvSpPr>
          <p:cNvPr id="14" name="Text Field">
            <a:extLst>
              <a:ext uri="{FF2B5EF4-FFF2-40B4-BE49-F238E27FC236}">
                <a16:creationId xmlns:a16="http://schemas.microsoft.com/office/drawing/2014/main" id="{EA78FDD8-084D-2D41-A37D-7DE0C431B1DA}"/>
              </a:ext>
            </a:extLst>
          </p:cNvPr>
          <p:cNvSpPr txBox="1"/>
          <p:nvPr userDrawn="1"/>
        </p:nvSpPr>
        <p:spPr>
          <a:xfrm>
            <a:off x="766762" y="1827496"/>
            <a:ext cx="10654422" cy="1318887"/>
          </a:xfrm>
          <a:prstGeom prst="rect">
            <a:avLst/>
          </a:prstGeom>
          <a:noFill/>
        </p:spPr>
        <p:txBody>
          <a:bodyPr wrap="square" lIns="0" tIns="0" rIns="0" bIns="0" rtlCol="0">
            <a:spAutoFit/>
          </a:bodyPr>
          <a:lstStyle/>
          <a:p>
            <a:pPr>
              <a:lnSpc>
                <a:spcPct val="95000"/>
              </a:lnSpc>
              <a:spcBef>
                <a:spcPts val="1200"/>
              </a:spcBef>
            </a:pPr>
            <a:r>
              <a:rPr lang="en-US" dirty="0">
                <a:solidFill>
                  <a:schemeClr val="tx1"/>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timing, and pricing of any features or functionality described for Oracle’s products may change and remains at the sole discretion of Oracle Corporation.</a:t>
            </a:r>
          </a:p>
        </p:txBody>
      </p:sp>
      <p:sp>
        <p:nvSpPr>
          <p:cNvPr id="8" name="Slide Number">
            <a:extLst>
              <a:ext uri="{FF2B5EF4-FFF2-40B4-BE49-F238E27FC236}">
                <a16:creationId xmlns:a16="http://schemas.microsoft.com/office/drawing/2014/main" id="{64FDDAFD-2BBE-4DB9-9077-FCD6212CA58D}"/>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7" name="Footer">
            <a:extLst>
              <a:ext uri="{FF2B5EF4-FFF2-40B4-BE49-F238E27FC236}">
                <a16:creationId xmlns:a16="http://schemas.microsoft.com/office/drawing/2014/main" id="{34B53D45-A9AE-43C4-8329-66ED710D4345}"/>
              </a:ext>
            </a:extLst>
          </p:cNvPr>
          <p:cNvSpPr>
            <a:spLocks noGrp="1"/>
          </p:cNvSpPr>
          <p:nvPr>
            <p:ph type="ftr" sz="quarter" idx="11"/>
          </p:nvPr>
        </p:nvSpPr>
        <p:spPr/>
        <p:txBody>
          <a:bodyPr/>
          <a:lstStyle/>
          <a:p>
            <a:r>
              <a:rPr lang="en-US"/>
              <a:t>Copyright © 2020, Oracle and/or its affiliates  |  Confidential: Internal/Restricted/Highly Restricted</a:t>
            </a:r>
            <a:endParaRPr lang="en-US" dirty="0"/>
          </a:p>
        </p:txBody>
      </p:sp>
      <p:sp>
        <p:nvSpPr>
          <p:cNvPr id="6" name="Date">
            <a:extLst>
              <a:ext uri="{FF2B5EF4-FFF2-40B4-BE49-F238E27FC236}">
                <a16:creationId xmlns:a16="http://schemas.microsoft.com/office/drawing/2014/main" id="{20186CE4-17C1-426D-AB85-C059231C2D75}"/>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2367161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ark - Safe Harbor">
    <p:spTree>
      <p:nvGrpSpPr>
        <p:cNvPr id="1" name=""/>
        <p:cNvGrpSpPr/>
        <p:nvPr/>
      </p:nvGrpSpPr>
      <p:grpSpPr>
        <a:xfrm>
          <a:off x="0" y="0"/>
          <a:ext cx="0" cy="0"/>
          <a:chOff x="0" y="0"/>
          <a:chExt cx="0" cy="0"/>
        </a:xfrm>
      </p:grpSpPr>
      <p:pic>
        <p:nvPicPr>
          <p:cNvPr id="11" name="Cloud">
            <a:extLst>
              <a:ext uri="{FF2B5EF4-FFF2-40B4-BE49-F238E27FC236}">
                <a16:creationId xmlns:a16="http://schemas.microsoft.com/office/drawing/2014/main" id="{3BD55515-3A50-4D53-9758-E4F305E6BEB3}"/>
              </a:ext>
              <a:ext uri="{C183D7F6-B498-43B3-948B-1728B52AA6E4}">
                <adec:decorative xmlns=""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8186" r="8664" b="11578"/>
          <a:stretch/>
        </p:blipFill>
        <p:spPr bwMode="invGray">
          <a:xfrm>
            <a:off x="6204016" y="3429000"/>
            <a:ext cx="5987984" cy="2787502"/>
          </a:xfrm>
          <a:prstGeom prst="rect">
            <a:avLst/>
          </a:prstGeom>
        </p:spPr>
      </p:pic>
      <p:sp>
        <p:nvSpPr>
          <p:cNvPr id="13" name="Title">
            <a:extLst>
              <a:ext uri="{FF2B5EF4-FFF2-40B4-BE49-F238E27FC236}">
                <a16:creationId xmlns:a16="http://schemas.microsoft.com/office/drawing/2014/main" id="{F7C5FACA-CB69-F341-96EC-260102929140}"/>
              </a:ext>
            </a:extLst>
          </p:cNvPr>
          <p:cNvSpPr txBox="1"/>
          <p:nvPr userDrawn="1"/>
        </p:nvSpPr>
        <p:spPr>
          <a:xfrm>
            <a:off x="771525" y="508000"/>
            <a:ext cx="10671048" cy="822960"/>
          </a:xfrm>
          <a:prstGeom prst="rect">
            <a:avLst/>
          </a:prstGeom>
        </p:spPr>
        <p:txBody>
          <a:bodyPr vert="horz" lIns="0" tIns="0" rIns="0" bIns="0" rtlCol="0" anchor="b">
            <a:noAutofit/>
          </a:bodyPr>
          <a:lstStyle>
            <a:lvl1pPr lvl="0" indent="0">
              <a:lnSpc>
                <a:spcPct val="95000"/>
              </a:lnSpc>
              <a:spcBef>
                <a:spcPts val="1000"/>
              </a:spcBef>
              <a:buFont typeface="Arial" panose="020B0604020202020204" pitchFamily="34" charset="0"/>
              <a:buNone/>
              <a:defRPr sz="2400" b="1" i="0" baseline="0">
                <a:solidFill>
                  <a:schemeClr val="bg1"/>
                </a:solidFill>
                <a:latin typeface="Oracle Sans" panose="020B0503020204020204" pitchFamily="34" charset="0"/>
                <a:cs typeface="Oracle Sans" panose="020B0503020204020204" pitchFamily="34" charset="0"/>
              </a:defRPr>
            </a:lvl1pPr>
          </a:lstStyle>
          <a:p>
            <a:pPr lvl="0"/>
            <a:r>
              <a:rPr lang="en-US" dirty="0">
                <a:solidFill>
                  <a:schemeClr val="tx1"/>
                </a:solidFill>
                <a:latin typeface="+mn-lt"/>
              </a:rPr>
              <a:t>Safe harbor statement</a:t>
            </a:r>
          </a:p>
        </p:txBody>
      </p:sp>
      <p:sp>
        <p:nvSpPr>
          <p:cNvPr id="14" name="Text Field">
            <a:extLst>
              <a:ext uri="{FF2B5EF4-FFF2-40B4-BE49-F238E27FC236}">
                <a16:creationId xmlns:a16="http://schemas.microsoft.com/office/drawing/2014/main" id="{EA78FDD8-084D-2D41-A37D-7DE0C431B1DA}"/>
              </a:ext>
            </a:extLst>
          </p:cNvPr>
          <p:cNvSpPr txBox="1"/>
          <p:nvPr userDrawn="1"/>
        </p:nvSpPr>
        <p:spPr>
          <a:xfrm>
            <a:off x="771525" y="1827496"/>
            <a:ext cx="10654422" cy="1318887"/>
          </a:xfrm>
          <a:prstGeom prst="rect">
            <a:avLst/>
          </a:prstGeom>
          <a:noFill/>
        </p:spPr>
        <p:txBody>
          <a:bodyPr wrap="square" lIns="0" tIns="0" rIns="0" bIns="0" rtlCol="0">
            <a:spAutoFit/>
          </a:bodyPr>
          <a:lstStyle/>
          <a:p>
            <a:pPr>
              <a:lnSpc>
                <a:spcPct val="95000"/>
              </a:lnSpc>
              <a:spcBef>
                <a:spcPts val="1200"/>
              </a:spcBef>
            </a:pPr>
            <a:r>
              <a:rPr lang="en-US" dirty="0">
                <a:solidFill>
                  <a:schemeClr val="tx1"/>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timing, and pricing of any features or functionality described for Oracle’s products may change and remains at the sole discretion of Oracle Corporation.</a:t>
            </a:r>
          </a:p>
        </p:txBody>
      </p:sp>
      <p:sp>
        <p:nvSpPr>
          <p:cNvPr id="8" name="Slide Number">
            <a:extLst>
              <a:ext uri="{FF2B5EF4-FFF2-40B4-BE49-F238E27FC236}">
                <a16:creationId xmlns:a16="http://schemas.microsoft.com/office/drawing/2014/main" id="{64FDDAFD-2BBE-4DB9-9077-FCD6212CA58D}"/>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7" name="Footer">
            <a:extLst>
              <a:ext uri="{FF2B5EF4-FFF2-40B4-BE49-F238E27FC236}">
                <a16:creationId xmlns:a16="http://schemas.microsoft.com/office/drawing/2014/main" id="{34B53D45-A9AE-43C4-8329-66ED710D4345}"/>
              </a:ext>
            </a:extLst>
          </p:cNvPr>
          <p:cNvSpPr>
            <a:spLocks noGrp="1"/>
          </p:cNvSpPr>
          <p:nvPr>
            <p:ph type="ftr" sz="quarter" idx="11"/>
          </p:nvPr>
        </p:nvSpPr>
        <p:spPr/>
        <p:txBody>
          <a:bodyPr/>
          <a:lstStyle/>
          <a:p>
            <a:r>
              <a:rPr lang="en-US"/>
              <a:t>Copyright © 2020, Oracle and/or its affiliates  |  Confidential: Internal/Restricted/Highly Restricted</a:t>
            </a:r>
            <a:endParaRPr lang="en-US" dirty="0"/>
          </a:p>
        </p:txBody>
      </p:sp>
      <p:sp>
        <p:nvSpPr>
          <p:cNvPr id="6" name="Date">
            <a:extLst>
              <a:ext uri="{FF2B5EF4-FFF2-40B4-BE49-F238E27FC236}">
                <a16:creationId xmlns:a16="http://schemas.microsoft.com/office/drawing/2014/main" id="{20186CE4-17C1-426D-AB85-C059231C2D75}"/>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14330823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ght - Remote Speaker">
    <p:spTree>
      <p:nvGrpSpPr>
        <p:cNvPr id="1" name=""/>
        <p:cNvGrpSpPr/>
        <p:nvPr/>
      </p:nvGrpSpPr>
      <p:grpSpPr>
        <a:xfrm>
          <a:off x="0" y="0"/>
          <a:ext cx="0" cy="0"/>
          <a:chOff x="0" y="0"/>
          <a:chExt cx="0" cy="0"/>
        </a:xfrm>
      </p:grpSpPr>
      <p:pic>
        <p:nvPicPr>
          <p:cNvPr id="12" name="Data Texture Image">
            <a:extLst>
              <a:ext uri="{FF2B5EF4-FFF2-40B4-BE49-F238E27FC236}">
                <a16:creationId xmlns:a16="http://schemas.microsoft.com/office/drawing/2014/main" id="{D1A8D5F2-734A-AE4A-AC70-8FF7EC3B13B8}"/>
              </a:ext>
              <a:ext uri="{C183D7F6-B498-43B3-948B-1728B52AA6E4}">
                <adec:decorative xmlns="" xmlns:adec="http://schemas.microsoft.com/office/drawing/2017/decorative" val="1"/>
              </a:ext>
            </a:extLst>
          </p:cNvPr>
          <p:cNvPicPr>
            <a:picLocks noChangeAspect="1"/>
          </p:cNvPicPr>
          <p:nvPr userDrawn="1"/>
        </p:nvPicPr>
        <p:blipFill rotWithShape="1">
          <a:blip r:embed="rId2" cstate="email">
            <a:alphaModFix amt="30000"/>
            <a:extLst>
              <a:ext uri="{28A0092B-C50C-407E-A947-70E740481C1C}">
                <a14:useLocalDpi xmlns:a14="http://schemas.microsoft.com/office/drawing/2010/main" val="0"/>
              </a:ext>
            </a:extLst>
          </a:blip>
          <a:srcRect r="60000"/>
          <a:stretch/>
        </p:blipFill>
        <p:spPr>
          <a:xfrm>
            <a:off x="0" y="0"/>
            <a:ext cx="4876800" cy="6858000"/>
          </a:xfrm>
          <a:prstGeom prst="rect">
            <a:avLst/>
          </a:prstGeom>
        </p:spPr>
      </p:pic>
      <p:pic>
        <p:nvPicPr>
          <p:cNvPr id="26" name="Abstract Pattern Strip">
            <a:extLst>
              <a:ext uri="{FF2B5EF4-FFF2-40B4-BE49-F238E27FC236}">
                <a16:creationId xmlns:a16="http://schemas.microsoft.com/office/drawing/2014/main" id="{D3A9E2BA-57CB-4699-9D37-B39D95CEEBBF}"/>
              </a:ext>
              <a:ext uri="{C183D7F6-B498-43B3-948B-1728B52AA6E4}">
                <adec:decorative xmlns=""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20" name="Title">
            <a:extLst>
              <a:ext uri="{FF2B5EF4-FFF2-40B4-BE49-F238E27FC236}">
                <a16:creationId xmlns:a16="http://schemas.microsoft.com/office/drawing/2014/main" id="{D94542D5-A1D6-E542-963D-B72B60EDE019}"/>
              </a:ext>
            </a:extLst>
          </p:cNvPr>
          <p:cNvSpPr>
            <a:spLocks noGrp="1"/>
          </p:cNvSpPr>
          <p:nvPr>
            <p:ph type="title" hasCustomPrompt="1"/>
          </p:nvPr>
        </p:nvSpPr>
        <p:spPr>
          <a:xfrm>
            <a:off x="5126736" y="2351724"/>
            <a:ext cx="6297167"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Add title here. Also remove/replace placeholder image as needed.</a:t>
            </a:r>
          </a:p>
        </p:txBody>
      </p:sp>
      <p:cxnSp>
        <p:nvCxnSpPr>
          <p:cNvPr id="17" name="Accent Mark">
            <a:extLst>
              <a:ext uri="{FF2B5EF4-FFF2-40B4-BE49-F238E27FC236}">
                <a16:creationId xmlns:a16="http://schemas.microsoft.com/office/drawing/2014/main" id="{B9A28B0D-33C5-45FC-856B-9D1B7CAA4BFC}"/>
              </a:ext>
              <a:ext uri="{C183D7F6-B498-43B3-948B-1728B52AA6E4}">
                <adec:decorative xmlns="" xmlns:adec="http://schemas.microsoft.com/office/drawing/2017/decorative" val="1"/>
              </a:ext>
            </a:extLst>
          </p:cNvPr>
          <p:cNvCxnSpPr>
            <a:cxnSpLocks/>
          </p:cNvCxnSpPr>
          <p:nvPr userDrawn="1"/>
        </p:nvCxnSpPr>
        <p:spPr>
          <a:xfrm flipH="1">
            <a:off x="5126736" y="3408202"/>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21" name="Text Field">
            <a:extLst>
              <a:ext uri="{FF2B5EF4-FFF2-40B4-BE49-F238E27FC236}">
                <a16:creationId xmlns:a16="http://schemas.microsoft.com/office/drawing/2014/main" id="{517ED098-6976-5549-9CFB-EE89734AF8D4}"/>
              </a:ext>
            </a:extLst>
          </p:cNvPr>
          <p:cNvSpPr>
            <a:spLocks noGrp="1"/>
          </p:cNvSpPr>
          <p:nvPr>
            <p:ph type="body" sz="quarter" idx="16" hasCustomPrompt="1"/>
          </p:nvPr>
        </p:nvSpPr>
        <p:spPr>
          <a:xfrm>
            <a:off x="5126736" y="3662156"/>
            <a:ext cx="6297168" cy="1132486"/>
          </a:xfrm>
          <a:prstGeom prst="rect">
            <a:avLst/>
          </a:prstGeom>
        </p:spPr>
        <p:txBody>
          <a:bodyPr lIns="0" tIns="0" rIns="0" bIns="0">
            <a:normAutofit/>
          </a:bodyPr>
          <a:lstStyle>
            <a:lvl1pPr>
              <a:defRPr sz="2000"/>
            </a:lvl1pPr>
          </a:lstStyle>
          <a:p>
            <a:pPr lvl="0"/>
            <a:r>
              <a:rPr lang="en-US" dirty="0"/>
              <a:t>Title</a:t>
            </a:r>
          </a:p>
          <a:p>
            <a:pPr lvl="0"/>
            <a:r>
              <a:rPr lang="en-US" dirty="0"/>
              <a:t>Company</a:t>
            </a:r>
          </a:p>
          <a:p>
            <a:pPr lvl="0"/>
            <a:r>
              <a:rPr lang="en-US" dirty="0"/>
              <a:t>Date</a:t>
            </a:r>
          </a:p>
        </p:txBody>
      </p:sp>
      <p:sp>
        <p:nvSpPr>
          <p:cNvPr id="6" name="Slide Number">
            <a:extLst>
              <a:ext uri="{FF2B5EF4-FFF2-40B4-BE49-F238E27FC236}">
                <a16:creationId xmlns:a16="http://schemas.microsoft.com/office/drawing/2014/main" id="{B3B74EF8-C058-4095-A81D-CEC96AECC1D3}"/>
              </a:ext>
            </a:extLst>
          </p:cNvPr>
          <p:cNvSpPr>
            <a:spLocks noGrp="1"/>
          </p:cNvSpPr>
          <p:nvPr>
            <p:ph type="sldNum" sz="quarter" idx="19"/>
          </p:nvPr>
        </p:nvSpPr>
        <p:spPr/>
        <p:txBody>
          <a:bodyPr/>
          <a:lstStyle/>
          <a:p>
            <a:fld id="{345D60D9-5372-5F40-9443-0F9AE5BDC3C8}" type="slidenum">
              <a:rPr lang="en-US" smtClean="0"/>
              <a:pPr/>
              <a:t>‹#›</a:t>
            </a:fld>
            <a:endParaRPr lang="en-US" dirty="0"/>
          </a:p>
        </p:txBody>
      </p:sp>
      <p:sp>
        <p:nvSpPr>
          <p:cNvPr id="5" name="Footer">
            <a:extLst>
              <a:ext uri="{FF2B5EF4-FFF2-40B4-BE49-F238E27FC236}">
                <a16:creationId xmlns:a16="http://schemas.microsoft.com/office/drawing/2014/main" id="{BE5E9E95-1036-471A-96CF-B7D5FE282FCE}"/>
              </a:ext>
            </a:extLst>
          </p:cNvPr>
          <p:cNvSpPr>
            <a:spLocks noGrp="1"/>
          </p:cNvSpPr>
          <p:nvPr>
            <p:ph type="ftr" sz="quarter" idx="18"/>
          </p:nvPr>
        </p:nvSpPr>
        <p:spPr/>
        <p:txBody>
          <a:body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8010DE74-E2DA-4AC8-9606-B0A60A71D99B}"/>
              </a:ext>
            </a:extLst>
          </p:cNvPr>
          <p:cNvSpPr>
            <a:spLocks noGrp="1"/>
          </p:cNvSpPr>
          <p:nvPr>
            <p:ph type="dt" sz="half" idx="17"/>
          </p:nvPr>
        </p:nvSpPr>
        <p:spPr/>
        <p:txBody>
          <a:bodyPr/>
          <a:lstStyle/>
          <a:p>
            <a:r>
              <a:rPr lang="en-US"/>
              <a:t>[Date]</a:t>
            </a:r>
            <a:endParaRPr lang="en-US" dirty="0"/>
          </a:p>
        </p:txBody>
      </p:sp>
      <p:pic>
        <p:nvPicPr>
          <p:cNvPr id="10" name="OTag">
            <a:extLst>
              <a:ext uri="{FF2B5EF4-FFF2-40B4-BE49-F238E27FC236}">
                <a16:creationId xmlns:a16="http://schemas.microsoft.com/office/drawing/2014/main" id="{3CE1CF95-2ED4-4044-A052-7E6E1867A5FF}"/>
              </a:ext>
              <a:ext uri="{C183D7F6-B498-43B3-948B-1728B52AA6E4}">
                <adec:decorative xmlns=""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Tree>
    <p:extLst>
      <p:ext uri="{BB962C8B-B14F-4D97-AF65-F5344CB8AC3E}">
        <p14:creationId xmlns:p14="http://schemas.microsoft.com/office/powerpoint/2010/main" val="399010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1" name="OTag">
            <a:extLst>
              <a:ext uri="{FF2B5EF4-FFF2-40B4-BE49-F238E27FC236}">
                <a16:creationId xmlns:a16="http://schemas.microsoft.com/office/drawing/2014/main" id="{DA16EBAD-93BE-4ACF-A78F-3C1CEDB86021}"/>
              </a:ext>
              <a:ext uri="{C183D7F6-B498-43B3-948B-1728B52AA6E4}">
                <adec:decorative xmlns="" xmlns:adec="http://schemas.microsoft.com/office/drawing/2017/decorative" val="1"/>
              </a:ext>
            </a:extLst>
          </p:cNvPr>
          <p:cNvPicPr>
            <a:picLocks noChangeAspect="1"/>
          </p:cNvPicPr>
          <p:nvPr userDrawn="1"/>
        </p:nvPicPr>
        <p:blipFill>
          <a:blip r:embed="rId61"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9" name="Abstract Pattern Strip">
            <a:extLst>
              <a:ext uri="{FF2B5EF4-FFF2-40B4-BE49-F238E27FC236}">
                <a16:creationId xmlns:a16="http://schemas.microsoft.com/office/drawing/2014/main" id="{05515E47-3B1B-446D-A503-3B4EB057715F}"/>
              </a:ext>
              <a:ext uri="{C183D7F6-B498-43B3-948B-1728B52AA6E4}">
                <adec:decorative xmlns="" xmlns:adec="http://schemas.microsoft.com/office/drawing/2017/decorative" val="1"/>
              </a:ext>
            </a:extLst>
          </p:cNvPr>
          <p:cNvPicPr>
            <a:picLocks noChangeAspect="1"/>
          </p:cNvPicPr>
          <p:nvPr userDrawn="1"/>
        </p:nvPicPr>
        <p:blipFill>
          <a:blip r:embed="rId62"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cxnSp>
        <p:nvCxnSpPr>
          <p:cNvPr id="9" name="Accent Mark">
            <a:extLst>
              <a:ext uri="{FF2B5EF4-FFF2-40B4-BE49-F238E27FC236}">
                <a16:creationId xmlns:a16="http://schemas.microsoft.com/office/drawing/2014/main" id="{141F41DE-E7B5-4A9E-A9A0-2D72DA029A3A}"/>
              </a:ext>
              <a:ext uri="{C183D7F6-B498-43B3-948B-1728B52AA6E4}">
                <adec:decorative xmlns="" xmlns:adec="http://schemas.microsoft.com/office/drawing/2017/decorative" val="1"/>
              </a:ext>
            </a:extLst>
          </p:cNvPr>
          <p:cNvCxnSpPr>
            <a:cxnSpLocks/>
          </p:cNvCxnSpPr>
          <p:nvPr userDrawn="1"/>
        </p:nvCxnSpPr>
        <p:spPr>
          <a:xfrm flipH="1">
            <a:off x="768095" y="1545863"/>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2" name="Title">
            <a:extLst>
              <a:ext uri="{FF2B5EF4-FFF2-40B4-BE49-F238E27FC236}">
                <a16:creationId xmlns:a16="http://schemas.microsoft.com/office/drawing/2014/main" id="{8A70F255-3C2A-4AC7-8935-184146E3B6D6}"/>
              </a:ext>
            </a:extLst>
          </p:cNvPr>
          <p:cNvSpPr>
            <a:spLocks noGrp="1"/>
          </p:cNvSpPr>
          <p:nvPr>
            <p:ph type="title"/>
          </p:nvPr>
        </p:nvSpPr>
        <p:spPr>
          <a:xfrm>
            <a:off x="768875" y="508000"/>
            <a:ext cx="10671048" cy="822960"/>
          </a:xfrm>
          <a:prstGeom prst="rect">
            <a:avLst/>
          </a:prstGeom>
        </p:spPr>
        <p:txBody>
          <a:bodyPr vert="horz" lIns="0" tIns="0" rIns="0" bIns="0" rtlCol="0" anchor="b">
            <a:noAutofit/>
          </a:bodyPr>
          <a:lstStyle/>
          <a:p>
            <a:pPr marL="0" lvl="0" indent="0">
              <a:spcBef>
                <a:spcPts val="1000"/>
              </a:spcBef>
              <a:buFont typeface="Arial" panose="020B0604020202020204" pitchFamily="34" charset="0"/>
            </a:pPr>
            <a:r>
              <a:rPr lang="en-US" dirty="0"/>
              <a:t>Title</a:t>
            </a:r>
          </a:p>
        </p:txBody>
      </p:sp>
      <p:sp>
        <p:nvSpPr>
          <p:cNvPr id="4" name="Text Field">
            <a:extLst>
              <a:ext uri="{FF2B5EF4-FFF2-40B4-BE49-F238E27FC236}">
                <a16:creationId xmlns:a16="http://schemas.microsoft.com/office/drawing/2014/main" id="{E46619B6-A626-4CDA-96E2-B94F4637C628}"/>
              </a:ext>
            </a:extLst>
          </p:cNvPr>
          <p:cNvSpPr>
            <a:spLocks noGrp="1"/>
          </p:cNvSpPr>
          <p:nvPr>
            <p:ph type="body" idx="1"/>
          </p:nvPr>
        </p:nvSpPr>
        <p:spPr>
          <a:xfrm>
            <a:off x="768875" y="1830234"/>
            <a:ext cx="10671048" cy="4276880"/>
          </a:xfrm>
          <a:prstGeom prst="rect">
            <a:avLst/>
          </a:prstGeom>
          <a:noFill/>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Slide Number">
            <a:extLst>
              <a:ext uri="{FF2B5EF4-FFF2-40B4-BE49-F238E27FC236}">
                <a16:creationId xmlns:a16="http://schemas.microsoft.com/office/drawing/2014/main" id="{08A3F6CD-49F4-D74B-8C7F-D6CA71EFB13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Footer">
            <a:extLst>
              <a:ext uri="{FF2B5EF4-FFF2-40B4-BE49-F238E27FC236}">
                <a16:creationId xmlns:a16="http://schemas.microsoft.com/office/drawing/2014/main" id="{8E003242-6B91-1949-A5CA-15BA57A045C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0" name="Date">
            <a:extLst>
              <a:ext uri="{FF2B5EF4-FFF2-40B4-BE49-F238E27FC236}">
                <a16:creationId xmlns:a16="http://schemas.microsoft.com/office/drawing/2014/main" id="{65BA88F5-EF53-415B-8446-19188BE675D3}"/>
              </a:ext>
            </a:extLst>
          </p:cNvPr>
          <p:cNvSpPr>
            <a:spLocks noGrp="1"/>
          </p:cNvSpPr>
          <p:nvPr>
            <p:ph type="dt" sz="half" idx="2"/>
          </p:nvPr>
        </p:nvSpPr>
        <p:spPr>
          <a:xfrm>
            <a:off x="6873138" y="6425604"/>
            <a:ext cx="2743200" cy="363500"/>
          </a:xfrm>
          <a:prstGeom prst="rect">
            <a:avLst/>
          </a:prstGeom>
        </p:spPr>
        <p:txBody>
          <a:bodyPr vert="horz" lIns="0" tIns="0" rIns="0" bIns="0" rtlCol="0" anchor="ctr"/>
          <a:lstStyle>
            <a:lvl1pPr>
              <a:defRPr lang="en-US" sz="1000" smtClean="0">
                <a:solidFill>
                  <a:srgbClr val="8B8580"/>
                </a:solidFill>
              </a:defRPr>
            </a:lvl1pPr>
          </a:lstStyle>
          <a:p>
            <a:r>
              <a:rPr lang="en-US"/>
              <a:t>[Date]</a:t>
            </a:r>
            <a:endParaRPr lang="en-US" dirty="0"/>
          </a:p>
        </p:txBody>
      </p:sp>
    </p:spTree>
    <p:extLst>
      <p:ext uri="{BB962C8B-B14F-4D97-AF65-F5344CB8AC3E}">
        <p14:creationId xmlns:p14="http://schemas.microsoft.com/office/powerpoint/2010/main" val="3632300099"/>
      </p:ext>
    </p:extLst>
  </p:cSld>
  <p:clrMap bg1="lt1" tx1="dk1" bg2="lt2" tx2="dk2" accent1="accent1" accent2="accent2" accent3="accent3" accent4="accent4" accent5="accent5" accent6="accent6" hlink="hlink" folHlink="folHlink"/>
  <p:sldLayoutIdLst>
    <p:sldLayoutId id="2147483745" r:id="rId1"/>
    <p:sldLayoutId id="2147483904" r:id="rId2"/>
    <p:sldLayoutId id="2147483898" r:id="rId3"/>
    <p:sldLayoutId id="2147483905" r:id="rId4"/>
    <p:sldLayoutId id="2147483746" r:id="rId5"/>
    <p:sldLayoutId id="2147483893" r:id="rId6"/>
    <p:sldLayoutId id="2147483814" r:id="rId7"/>
    <p:sldLayoutId id="2147483906" r:id="rId8"/>
    <p:sldLayoutId id="2147483749" r:id="rId9"/>
    <p:sldLayoutId id="2147483908" r:id="rId10"/>
    <p:sldLayoutId id="2147483750" r:id="rId11"/>
    <p:sldLayoutId id="2147483946" r:id="rId12"/>
    <p:sldLayoutId id="2147483779" r:id="rId13"/>
    <p:sldLayoutId id="2147483947" r:id="rId14"/>
    <p:sldLayoutId id="2147483751" r:id="rId15"/>
    <p:sldLayoutId id="2147483945" r:id="rId16"/>
    <p:sldLayoutId id="2147483752" r:id="rId17"/>
    <p:sldLayoutId id="2147483912" r:id="rId18"/>
    <p:sldLayoutId id="2147483753" r:id="rId19"/>
    <p:sldLayoutId id="2147483913" r:id="rId20"/>
    <p:sldLayoutId id="2147483756" r:id="rId21"/>
    <p:sldLayoutId id="2147483914" r:id="rId22"/>
    <p:sldLayoutId id="2147483754" r:id="rId23"/>
    <p:sldLayoutId id="2147483915" r:id="rId24"/>
    <p:sldLayoutId id="2147483778" r:id="rId25"/>
    <p:sldLayoutId id="2147483916" r:id="rId26"/>
    <p:sldLayoutId id="2147483917" r:id="rId27"/>
    <p:sldLayoutId id="2147483928" r:id="rId28"/>
    <p:sldLayoutId id="2147483774" r:id="rId29"/>
    <p:sldLayoutId id="2147483919" r:id="rId30"/>
    <p:sldLayoutId id="2147483922" r:id="rId31"/>
    <p:sldLayoutId id="2147483929" r:id="rId32"/>
    <p:sldLayoutId id="2147483920" r:id="rId33"/>
    <p:sldLayoutId id="2147483930" r:id="rId34"/>
    <p:sldLayoutId id="2147483931" r:id="rId35"/>
    <p:sldLayoutId id="2147483932" r:id="rId36"/>
    <p:sldLayoutId id="2147483936" r:id="rId37"/>
    <p:sldLayoutId id="2147483937" r:id="rId38"/>
    <p:sldLayoutId id="2147483933" r:id="rId39"/>
    <p:sldLayoutId id="2147483935" r:id="rId40"/>
    <p:sldLayoutId id="2147483938" r:id="rId41"/>
    <p:sldLayoutId id="2147483939" r:id="rId42"/>
    <p:sldLayoutId id="2147483761" r:id="rId43"/>
    <p:sldLayoutId id="2147483940" r:id="rId44"/>
    <p:sldLayoutId id="2147483781" r:id="rId45"/>
    <p:sldLayoutId id="2147483941" r:id="rId46"/>
    <p:sldLayoutId id="2147483762" r:id="rId47"/>
    <p:sldLayoutId id="2147483942" r:id="rId48"/>
    <p:sldLayoutId id="2147483766" r:id="rId49"/>
    <p:sldLayoutId id="2147483894" r:id="rId50"/>
    <p:sldLayoutId id="2147483769" r:id="rId51"/>
    <p:sldLayoutId id="2147483895" r:id="rId52"/>
    <p:sldLayoutId id="2147483768" r:id="rId53"/>
    <p:sldLayoutId id="2147483897" r:id="rId54"/>
    <p:sldLayoutId id="2147483763" r:id="rId55"/>
    <p:sldLayoutId id="2147483943" r:id="rId56"/>
    <p:sldLayoutId id="2147483744" r:id="rId57"/>
    <p:sldLayoutId id="2147483944" r:id="rId58"/>
    <p:sldLayoutId id="2147483742" r:id="rId5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5000"/>
        </a:lnSpc>
        <a:spcBef>
          <a:spcPct val="0"/>
        </a:spcBef>
        <a:buNone/>
        <a:defRPr lang="en-US" sz="2400" b="1" i="0" kern="1200" baseline="0" dirty="0">
          <a:solidFill>
            <a:schemeClr val="tx1"/>
          </a:solidFill>
          <a:latin typeface="+mn-lt"/>
          <a:ea typeface="+mn-ea"/>
          <a:cs typeface="+mj-cs"/>
        </a:defRPr>
      </a:lvl1pPr>
    </p:titleStyle>
    <p:bodyStyle>
      <a:lvl1pPr marL="0" marR="0" indent="0" algn="l" defTabSz="914400" rtl="0" eaLnBrk="1" fontAlgn="auto" latinLnBrk="0" hangingPunct="1">
        <a:lnSpc>
          <a:spcPct val="95000"/>
        </a:lnSpc>
        <a:spcBef>
          <a:spcPts val="600"/>
        </a:spcBef>
        <a:spcAft>
          <a:spcPts val="0"/>
        </a:spcAft>
        <a:buClrTx/>
        <a:buSzTx/>
        <a:buFont typeface="System Font Regular"/>
        <a:buNone/>
        <a:tabLst/>
        <a:defRPr sz="1800" b="0" i="0" kern="1200">
          <a:solidFill>
            <a:schemeClr val="tx1"/>
          </a:solidFill>
          <a:latin typeface="+mn-lt"/>
          <a:ea typeface="+mn-ea"/>
          <a:cs typeface="Oracle Sans"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tabLst/>
        <a:defRPr sz="1800" b="0" i="0" kern="1200">
          <a:solidFill>
            <a:schemeClr val="tx1"/>
          </a:solidFill>
          <a:latin typeface="+mn-lt"/>
          <a:ea typeface="+mn-ea"/>
          <a:cs typeface="Oracle Sans" panose="020B0503020204020204" pitchFamily="34" charset="0"/>
        </a:defRPr>
      </a:lvl2pPr>
      <a:lvl3pPr marL="731520" marR="0" indent="-182880" algn="l" defTabSz="914400" rtl="0" eaLnBrk="1" fontAlgn="auto" latinLnBrk="0" hangingPunct="1">
        <a:lnSpc>
          <a:spcPct val="95000"/>
        </a:lnSpc>
        <a:spcBef>
          <a:spcPts val="400"/>
        </a:spcBef>
        <a:spcAft>
          <a:spcPts val="0"/>
        </a:spcAft>
        <a:buClrTx/>
        <a:buSzPct val="120000"/>
        <a:buFont typeface="System Font Regular"/>
        <a:buChar char="-"/>
        <a:tabLst/>
        <a:defRPr sz="1600" kern="1200">
          <a:solidFill>
            <a:schemeClr val="tx1"/>
          </a:solidFill>
          <a:latin typeface="Oracle Sans Light" panose="020B0403020204020204" pitchFamily="34" charset="0"/>
          <a:ea typeface="+mn-ea"/>
          <a:cs typeface="Oracle Sans Light" panose="020B0403020204020204" pitchFamily="34" charset="0"/>
        </a:defRPr>
      </a:lvl3pPr>
      <a:lvl4pPr marL="1097280" marR="0" indent="-182880" algn="l" defTabSz="914400" rtl="0" eaLnBrk="1" fontAlgn="auto" latinLnBrk="0" hangingPunct="1">
        <a:lnSpc>
          <a:spcPct val="95000"/>
        </a:lnSpc>
        <a:spcBef>
          <a:spcPts val="400"/>
        </a:spcBef>
        <a:spcAft>
          <a:spcPts val="0"/>
        </a:spcAft>
        <a:buClrTx/>
        <a:buSzPct val="100000"/>
        <a:buFont typeface="System Font Regular"/>
        <a:buChar char="◦"/>
        <a:tabLst/>
        <a:defRPr sz="1400" kern="1200">
          <a:solidFill>
            <a:schemeClr val="tx1"/>
          </a:solidFill>
          <a:latin typeface="Oracle Sans Light" panose="020B0403020204020204" pitchFamily="34" charset="0"/>
          <a:ea typeface="+mn-ea"/>
          <a:cs typeface="Oracle Sans Light" panose="020B0403020204020204" pitchFamily="34" charset="0"/>
        </a:defRPr>
      </a:lvl4pPr>
      <a:lvl5pPr marL="1463040" marR="0" indent="-182880" algn="l" defTabSz="914400" rtl="0" eaLnBrk="1" fontAlgn="auto" latinLnBrk="0" hangingPunct="1">
        <a:lnSpc>
          <a:spcPct val="95000"/>
        </a:lnSpc>
        <a:spcBef>
          <a:spcPts val="400"/>
        </a:spcBef>
        <a:spcAft>
          <a:spcPts val="0"/>
        </a:spcAft>
        <a:buClrTx/>
        <a:buSzTx/>
        <a:buFont typeface="System Font Regular"/>
        <a:buChar char="•"/>
        <a:tabLst/>
        <a:defRPr sz="1200" kern="1200">
          <a:solidFill>
            <a:schemeClr val="tx1"/>
          </a:solidFill>
          <a:latin typeface="Oracle Sans Light" panose="020B0403020204020204" pitchFamily="34" charset="0"/>
          <a:ea typeface="+mn-ea"/>
          <a:cs typeface="Oracle Sans Light" panose="020B0403020204020204" pitchFamily="34" charset="0"/>
        </a:defRPr>
      </a:lvl5pPr>
      <a:lvl6pPr marL="1828800" indent="-182880" algn="l" defTabSz="914400" rtl="0" eaLnBrk="1" latinLnBrk="0" hangingPunct="1">
        <a:lnSpc>
          <a:spcPct val="95000"/>
        </a:lnSpc>
        <a:spcBef>
          <a:spcPts val="400"/>
        </a:spcBef>
        <a:spcAft>
          <a:spcPts val="0"/>
        </a:spcAft>
        <a:buSzPct val="120000"/>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2194560" indent="-182880" algn="l" defTabSz="914400" rtl="0" eaLnBrk="1" latinLnBrk="0" hangingPunct="1">
        <a:lnSpc>
          <a:spcPct val="95000"/>
        </a:lnSpc>
        <a:spcBef>
          <a:spcPts val="400"/>
        </a:spcBef>
        <a:spcAft>
          <a:spcPts val="0"/>
        </a:spcAft>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152" userDrawn="1">
          <p15:clr>
            <a:srgbClr val="F26B43"/>
          </p15:clr>
        </p15:guide>
        <p15:guide id="4" orient="horz" pos="3852" userDrawn="1">
          <p15:clr>
            <a:srgbClr val="F26B43"/>
          </p15:clr>
        </p15:guide>
        <p15:guide id="5" pos="480" userDrawn="1">
          <p15:clr>
            <a:srgbClr val="F26B43"/>
          </p15:clr>
        </p15:guide>
        <p15:guide id="6" orient="horz" pos="79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bit.ly/3scfDpU"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AD0CF-79F8-49EB-89E0-C0F7F622BB23}"/>
              </a:ext>
            </a:extLst>
          </p:cNvPr>
          <p:cNvSpPr>
            <a:spLocks noGrp="1"/>
          </p:cNvSpPr>
          <p:nvPr>
            <p:ph type="ctrTitle"/>
          </p:nvPr>
        </p:nvSpPr>
        <p:spPr>
          <a:xfrm>
            <a:off x="913730" y="1800699"/>
            <a:ext cx="10158984" cy="1025922"/>
          </a:xfrm>
        </p:spPr>
        <p:txBody>
          <a:bodyPr/>
          <a:lstStyle/>
          <a:p>
            <a:r>
              <a:rPr lang="en-US" dirty="0" smtClean="0"/>
              <a:t>Oracle Cloud </a:t>
            </a:r>
            <a:br>
              <a:rPr lang="en-US" dirty="0" smtClean="0"/>
            </a:br>
            <a:r>
              <a:rPr lang="en-US" dirty="0" err="1" smtClean="0"/>
              <a:t>Modo</a:t>
            </a:r>
            <a:r>
              <a:rPr lang="en-US" dirty="0" smtClean="0"/>
              <a:t> </a:t>
            </a:r>
            <a:r>
              <a:rPr lang="en-US" dirty="0" err="1" smtClean="0"/>
              <a:t>Gratuito</a:t>
            </a:r>
            <a:endParaRPr lang="en-US" dirty="0"/>
          </a:p>
        </p:txBody>
      </p:sp>
      <p:sp>
        <p:nvSpPr>
          <p:cNvPr id="3" name="Text Placeholder 2">
            <a:extLst>
              <a:ext uri="{FF2B5EF4-FFF2-40B4-BE49-F238E27FC236}">
                <a16:creationId xmlns:a16="http://schemas.microsoft.com/office/drawing/2014/main" id="{ACE9BA3A-309D-4065-9720-A5E084EF5724}"/>
              </a:ext>
            </a:extLst>
          </p:cNvPr>
          <p:cNvSpPr>
            <a:spLocks noGrp="1"/>
          </p:cNvSpPr>
          <p:nvPr>
            <p:ph type="body" sz="quarter" idx="33"/>
          </p:nvPr>
        </p:nvSpPr>
        <p:spPr>
          <a:xfrm>
            <a:off x="913730" y="2957365"/>
            <a:ext cx="4086895" cy="385910"/>
          </a:xfrm>
        </p:spPr>
        <p:txBody>
          <a:bodyPr/>
          <a:lstStyle/>
          <a:p>
            <a:r>
              <a:rPr lang="pt-BR" u="sng" dirty="0" smtClean="0">
                <a:hlinkClick r:id="rId2"/>
              </a:rPr>
              <a:t>bit.ly/3scfDpU</a:t>
            </a:r>
            <a:r>
              <a:rPr lang="en-US" dirty="0" smtClean="0"/>
              <a:t> </a:t>
            </a:r>
            <a:endParaRPr lang="en-US" dirty="0"/>
          </a:p>
        </p:txBody>
      </p:sp>
      <p:sp>
        <p:nvSpPr>
          <p:cNvPr id="8" name="Text Placeholder 2">
            <a:extLst>
              <a:ext uri="{FF2B5EF4-FFF2-40B4-BE49-F238E27FC236}">
                <a16:creationId xmlns:a16="http://schemas.microsoft.com/office/drawing/2014/main" id="{83F39A6A-E7FC-46E4-882A-F50B35263198}"/>
              </a:ext>
            </a:extLst>
          </p:cNvPr>
          <p:cNvSpPr>
            <a:spLocks noGrp="1"/>
          </p:cNvSpPr>
          <p:nvPr>
            <p:ph type="body" sz="quarter" idx="4294967295"/>
          </p:nvPr>
        </p:nvSpPr>
        <p:spPr>
          <a:xfrm>
            <a:off x="7277100" y="1580692"/>
            <a:ext cx="2287145" cy="1007910"/>
          </a:xfrm>
          <a:prstGeom prst="rect">
            <a:avLst/>
          </a:prstGeom>
        </p:spPr>
        <p:txBody>
          <a:bodyPr/>
          <a:lstStyle/>
          <a:p>
            <a:pPr algn="ctr"/>
            <a:r>
              <a:rPr lang="en-US" sz="3200" b="1" dirty="0" err="1">
                <a:solidFill>
                  <a:schemeClr val="accent1"/>
                </a:solidFill>
              </a:rPr>
              <a:t>Uso</a:t>
            </a:r>
            <a:r>
              <a:rPr lang="en-US" sz="3200" b="1" dirty="0">
                <a:solidFill>
                  <a:schemeClr val="accent1"/>
                </a:solidFill>
              </a:rPr>
              <a:t> Livre </a:t>
            </a:r>
            <a:endParaRPr lang="en-US" sz="3200" b="1" dirty="0" smtClean="0">
              <a:solidFill>
                <a:schemeClr val="accent1"/>
              </a:solidFill>
            </a:endParaRPr>
          </a:p>
          <a:p>
            <a:pPr algn="ctr"/>
            <a:r>
              <a:rPr lang="en-US" sz="2000" b="1" dirty="0" smtClean="0"/>
              <a:t>(</a:t>
            </a:r>
            <a:r>
              <a:rPr lang="en-US" sz="2000" b="1" dirty="0"/>
              <a:t>Always Free)</a:t>
            </a:r>
          </a:p>
        </p:txBody>
      </p:sp>
      <p:sp>
        <p:nvSpPr>
          <p:cNvPr id="9" name="Text Placeholder 3">
            <a:extLst>
              <a:ext uri="{FF2B5EF4-FFF2-40B4-BE49-F238E27FC236}">
                <a16:creationId xmlns:a16="http://schemas.microsoft.com/office/drawing/2014/main" id="{B74A49AC-0792-46E9-B99D-6C79444F2266}"/>
              </a:ext>
            </a:extLst>
          </p:cNvPr>
          <p:cNvSpPr>
            <a:spLocks noGrp="1"/>
          </p:cNvSpPr>
          <p:nvPr>
            <p:ph type="body" sz="quarter" idx="4294967295"/>
          </p:nvPr>
        </p:nvSpPr>
        <p:spPr>
          <a:xfrm>
            <a:off x="6955107" y="2653435"/>
            <a:ext cx="2931130" cy="786385"/>
          </a:xfrm>
          <a:prstGeom prst="rect">
            <a:avLst/>
          </a:prstGeom>
        </p:spPr>
        <p:txBody>
          <a:bodyPr/>
          <a:lstStyle/>
          <a:p>
            <a:pPr algn="ctr"/>
            <a:r>
              <a:rPr lang="pt-BR" dirty="0"/>
              <a:t>Serviços que você pode usar por tempo ilimitado</a:t>
            </a:r>
            <a:endParaRPr lang="en-US" dirty="0"/>
          </a:p>
        </p:txBody>
      </p:sp>
      <p:sp>
        <p:nvSpPr>
          <p:cNvPr id="10" name="Text Placeholder 2">
            <a:extLst>
              <a:ext uri="{FF2B5EF4-FFF2-40B4-BE49-F238E27FC236}">
                <a16:creationId xmlns:a16="http://schemas.microsoft.com/office/drawing/2014/main" id="{83F39A6A-E7FC-46E4-882A-F50B35263198}"/>
              </a:ext>
            </a:extLst>
          </p:cNvPr>
          <p:cNvSpPr>
            <a:spLocks noGrp="1"/>
          </p:cNvSpPr>
          <p:nvPr>
            <p:ph type="body" sz="quarter" idx="4294967295"/>
          </p:nvPr>
        </p:nvSpPr>
        <p:spPr>
          <a:xfrm>
            <a:off x="6394514" y="4372738"/>
            <a:ext cx="4052316" cy="1029792"/>
          </a:xfrm>
          <a:prstGeom prst="rect">
            <a:avLst/>
          </a:prstGeom>
        </p:spPr>
        <p:txBody>
          <a:bodyPr/>
          <a:lstStyle/>
          <a:p>
            <a:pPr algn="ctr"/>
            <a:r>
              <a:rPr lang="pt-BR" sz="3200" b="1" dirty="0">
                <a:solidFill>
                  <a:schemeClr val="accent1"/>
                </a:solidFill>
              </a:rPr>
              <a:t>Avaliação Gratuita </a:t>
            </a:r>
            <a:r>
              <a:rPr lang="pt-BR" sz="3200" b="1" dirty="0"/>
              <a:t>de 30 dias</a:t>
            </a:r>
          </a:p>
        </p:txBody>
      </p:sp>
      <p:sp>
        <p:nvSpPr>
          <p:cNvPr id="11" name="TextBox 10">
            <a:extLst>
              <a:ext uri="{FF2B5EF4-FFF2-40B4-BE49-F238E27FC236}">
                <a16:creationId xmlns:a16="http://schemas.microsoft.com/office/drawing/2014/main" id="{C4263480-11A7-5348-A3A9-B939D7A8B738}"/>
              </a:ext>
            </a:extLst>
          </p:cNvPr>
          <p:cNvSpPr txBox="1"/>
          <p:nvPr/>
        </p:nvSpPr>
        <p:spPr>
          <a:xfrm>
            <a:off x="8020622" y="3188114"/>
            <a:ext cx="800100" cy="1123592"/>
          </a:xfrm>
          <a:prstGeom prst="rect">
            <a:avLst/>
          </a:prstGeom>
          <a:noFill/>
        </p:spPr>
        <p:txBody>
          <a:bodyPr wrap="square" lIns="0" rIns="0" rtlCol="0">
            <a:noAutofit/>
          </a:bodyPr>
          <a:lstStyle/>
          <a:p>
            <a:pPr algn="ctr" defTabSz="914126"/>
            <a:r>
              <a:rPr lang="en-US" sz="7998" dirty="0">
                <a:solidFill>
                  <a:schemeClr val="accent2"/>
                </a:solidFill>
                <a:latin typeface="Oracle Sans Light" panose="020B0403020204020204" pitchFamily="34" charset="0"/>
                <a:cs typeface="Oracle Sans Light" panose="020B0403020204020204" pitchFamily="34" charset="0"/>
              </a:rPr>
              <a:t>+</a:t>
            </a:r>
          </a:p>
        </p:txBody>
      </p:sp>
      <p:sp>
        <p:nvSpPr>
          <p:cNvPr id="12" name="Text Placeholder 3">
            <a:extLst>
              <a:ext uri="{FF2B5EF4-FFF2-40B4-BE49-F238E27FC236}">
                <a16:creationId xmlns:a16="http://schemas.microsoft.com/office/drawing/2014/main" id="{B74A49AC-0792-46E9-B99D-6C79444F2266}"/>
              </a:ext>
            </a:extLst>
          </p:cNvPr>
          <p:cNvSpPr>
            <a:spLocks noGrp="1"/>
          </p:cNvSpPr>
          <p:nvPr>
            <p:ph type="body" sz="quarter" idx="4294967295"/>
          </p:nvPr>
        </p:nvSpPr>
        <p:spPr>
          <a:xfrm>
            <a:off x="6657974" y="5530969"/>
            <a:ext cx="3525395" cy="353414"/>
          </a:xfrm>
          <a:prstGeom prst="rect">
            <a:avLst/>
          </a:prstGeom>
        </p:spPr>
        <p:txBody>
          <a:bodyPr/>
          <a:lstStyle/>
          <a:p>
            <a:pPr algn="ctr"/>
            <a:r>
              <a:rPr lang="pt-BR" b="1" dirty="0">
                <a:solidFill>
                  <a:schemeClr val="accent1"/>
                </a:solidFill>
              </a:rPr>
              <a:t>US$ </a:t>
            </a:r>
            <a:r>
              <a:rPr lang="pt-BR" b="1" dirty="0" smtClean="0">
                <a:solidFill>
                  <a:schemeClr val="accent1"/>
                </a:solidFill>
              </a:rPr>
              <a:t>500 </a:t>
            </a:r>
            <a:r>
              <a:rPr lang="pt-BR" dirty="0"/>
              <a:t>em créditos </a:t>
            </a:r>
            <a:r>
              <a:rPr lang="pt-BR" dirty="0" smtClean="0"/>
              <a:t>gratuitos</a:t>
            </a:r>
            <a:endParaRPr lang="pt-B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086" y="3573851"/>
            <a:ext cx="2192465" cy="2192465"/>
          </a:xfrm>
          <a:prstGeom prst="rect">
            <a:avLst/>
          </a:prstGeom>
        </p:spPr>
      </p:pic>
    </p:spTree>
    <p:extLst>
      <p:ext uri="{BB962C8B-B14F-4D97-AF65-F5344CB8AC3E}">
        <p14:creationId xmlns:p14="http://schemas.microsoft.com/office/powerpoint/2010/main" val="4040101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Parent Master">
  <a:themeElements>
    <a:clrScheme name="Oracle 1.13 original colors">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2C5967"/>
      </a:folHlink>
    </a:clrScheme>
    <a:fontScheme name="Oracle">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Ocean">
      <a:srgbClr val="2C5967"/>
    </a:custClr>
    <a:custClr name="Surf">
      <a:srgbClr val="41817E"/>
    </a:custClr>
    <a:custClr name="Sand">
      <a:srgbClr val="E5DBBE"/>
    </a:custClr>
    <a:custClr name="Pebble">
      <a:srgbClr val="8B8580"/>
    </a:custClr>
    <a:custClr name="Granite">
      <a:srgbClr val="67605B"/>
    </a:custClr>
  </a:custClrLst>
  <a:extLst>
    <a:ext uri="{05A4C25C-085E-4340-85A3-A5531E510DB2}">
      <thm15:themeFamily xmlns:thm15="http://schemas.microsoft.com/office/thememl/2012/main" name="Oracle Redwood v.1.14 20200330-1.potx" id="{D6A3C6E7-4DC9-41EA-BCAF-BD001838E02F}" vid="{B78EFB80-39EB-42CC-957F-236F465785BD}"/>
    </a:ext>
  </a:extLst>
</a:theme>
</file>

<file path=ppt/theme/theme2.xml><?xml version="1.0" encoding="utf-8"?>
<a:theme xmlns:a="http://schemas.openxmlformats.org/drawingml/2006/main" name="Office Theme">
  <a:themeElements>
    <a:clrScheme name="Oracle 1.13 original colors">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2C5967"/>
      </a:folHlink>
    </a:clrScheme>
    <a:fontScheme name="Oracle">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cle 1.13 original colors">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2C5967"/>
      </a:folHlink>
    </a:clrScheme>
    <a:fontScheme name="Oracle">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Oracle Redwood v.1.14 (1)</Template>
  <TotalTime>4200</TotalTime>
  <Words>32</Words>
  <Application>Microsoft Office PowerPoint</Application>
  <PresentationFormat>Widescreen</PresentationFormat>
  <Paragraphs>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Georgia</vt:lpstr>
      <vt:lpstr>Oracle Sans</vt:lpstr>
      <vt:lpstr>Oracle Sans Light</vt:lpstr>
      <vt:lpstr>System Font Regular</vt:lpstr>
      <vt:lpstr>Parent Master</vt:lpstr>
      <vt:lpstr>Oracle Cloud  Modo Gratuito</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Trials</dc:title>
  <dc:creator>Thais Cichovski</dc:creator>
  <cp:lastModifiedBy>Beto Marques</cp:lastModifiedBy>
  <cp:revision>454</cp:revision>
  <dcterms:created xsi:type="dcterms:W3CDTF">2020-07-03T19:41:33Z</dcterms:created>
  <dcterms:modified xsi:type="dcterms:W3CDTF">2021-03-22T13:06:55Z</dcterms:modified>
</cp:coreProperties>
</file>