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64A33A-D6EA-46DE-B2A9-49AC37CBEB8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326F-79CB-466A-BD82-004F98F25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D52C8-F011-4DAF-AF71-E8B5062B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09D8F-1B99-4D85-A271-2320B404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B061C-8957-4628-A054-5CB67F1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943A1-59BB-49B7-80D5-CA658CFD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B705C-92B7-4805-A43B-2A784CB6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38A20-A219-4DF9-BB13-DE3A2043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0F323-C70C-4BBB-AC58-1D57429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560A-D16B-465F-8755-2FCE4B38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0575B-FC4B-4F02-A930-8705902A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24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ACE7DA-A998-483B-9268-0D7A60ED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3DB9DE-CBA7-4818-AC7A-61338012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288AB-369E-4BFC-9CBF-8B62EDCC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1BE15-4300-4D15-B22C-AC0C817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35B77-5CEF-4AFF-83AA-2F6E05F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345F8-7997-4113-9D23-0C562E2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AC884-A88A-449C-B06A-5EB91700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99E27-0532-4FC1-AA99-42BE0199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FA6CC-B7D5-4E95-9E3D-A09D5C52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C0EDA-FBF0-4EE1-A28D-10523441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6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28BE6-2E8B-436A-AEC1-163E80EF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A5666-9240-44F6-B32E-209E0E0F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80D94-14A3-4786-82F5-4CD61128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5484-DBF8-4D21-9B53-ECE5189C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BC4DB-5446-41F6-97D5-CB9FCFA9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9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E2424-DDD1-43EE-91F1-98FAF022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D0B57-7A6C-4882-8366-8BF110345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9A44B3-48F0-4758-ACCC-3796CA37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DA172-DC1E-4D57-9D54-ADF78638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777EA-914E-4C7A-A6B0-DFD218C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2B1197-C2F4-4D8C-B13C-17EE47E0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8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B431D-7DC3-421F-9D2A-AE0B08A6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0CF14-8E6F-495B-AAAF-D69C8738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4AD5A-B105-4B70-89F2-602653B4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DE36EA-CC2F-4E23-9E83-1C8610A44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4E06C6-4B32-49EE-9666-12AC397DF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96E052-2004-4181-AA47-50EA4B11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5135D8-7A6B-4073-835B-6D1842A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6E3C03-DA88-4194-9AAA-0136EA0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7907-B497-46A4-BB0B-AFE71231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BA3DC0-DCCC-410C-BAAC-E0EC1C29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CF4B7-A4E8-4FC7-A1DE-DD43F43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6F58EC-7993-40C1-BBAB-2CE8F609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6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884268-C175-412B-9BB0-EF4D893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229E00-8DF1-4951-8C44-4EEBF242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8413B8-D8A3-4AF0-BDC4-C8250B86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9A9D0-00B8-4283-9E47-473447CF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F0B66-0DBF-446A-8FDC-19D49A66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B01CD0-9E1D-487D-BA65-D59E151A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7EB57-B40A-4917-96A5-E4028D6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3CC50-A8CC-49C3-940E-85C9748A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F6671-E8E0-40FD-B040-E28D2DA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E8365-CF18-4312-B4B1-58A864FC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2F5370-AE7E-4ADF-8552-285F127C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5CC68-EE20-483F-94A7-DC29E06E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DE1A00-9A50-4006-96D4-37D6B54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D638A-EB14-4BA4-B987-7DF61FD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DDECB-8885-497B-A1D5-187D01ED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D76736-34B5-48B2-AC73-87E75A23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A9904-CB59-49B2-BF5B-43FF071A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E72E6-21B6-4E82-B830-8684C1BF6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B459-7393-4AB2-884F-502E97BCFAC6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6EF26-B09A-467A-8225-2A9F4DE6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C2F89-0043-40A5-A401-569E6CD48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C8E5-AEA5-48D0-BFA1-947D97E5A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04F7-7C57-4AD3-91BB-739793106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/>
              <a:t>O</a:t>
            </a:r>
            <a:br>
              <a:rPr lang="pt-BR" dirty="0"/>
            </a:br>
            <a:r>
              <a:rPr lang="pt-BR" dirty="0"/>
              <a:t>Capitalista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90D867-63B0-4CE2-BDC1-B36496727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livraria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da capital</a:t>
            </a:r>
          </a:p>
        </p:txBody>
      </p:sp>
    </p:spTree>
    <p:extLst>
      <p:ext uri="{BB962C8B-B14F-4D97-AF65-F5344CB8AC3E}">
        <p14:creationId xmlns:p14="http://schemas.microsoft.com/office/powerpoint/2010/main" val="6749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E35E-0DDC-4908-981C-1FDBF7CE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B58430-7CDE-4FA5-B96F-D79AFC794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20701" y="1825625"/>
            <a:ext cx="3150598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9658ED-A815-4D4F-8D00-FE7CC1239558}"/>
              </a:ext>
            </a:extLst>
          </p:cNvPr>
          <p:cNvSpPr txBox="1"/>
          <p:nvPr/>
        </p:nvSpPr>
        <p:spPr>
          <a:xfrm>
            <a:off x="1111035" y="1690688"/>
            <a:ext cx="779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cliente requisitou como logotipo uma ave de papel e as cores preto e amarelo. Pedidos com tanta margem para a liberdade são um convite a...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F16E1-B857-4DDD-B2E1-2EA6604DBCEB}"/>
              </a:ext>
            </a:extLst>
          </p:cNvPr>
          <p:cNvSpPr txBox="1"/>
          <p:nvPr/>
        </p:nvSpPr>
        <p:spPr>
          <a:xfrm>
            <a:off x="6274966" y="5780015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 nossa criatividade</a:t>
            </a:r>
          </a:p>
        </p:txBody>
      </p:sp>
    </p:spTree>
    <p:extLst>
      <p:ext uri="{BB962C8B-B14F-4D97-AF65-F5344CB8AC3E}">
        <p14:creationId xmlns:p14="http://schemas.microsoft.com/office/powerpoint/2010/main" val="9923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5F5D3-B54C-429F-BF76-64B165C1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no. 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B42835-0516-4806-8714-10EE7B72E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35" y="1825625"/>
            <a:ext cx="6576329" cy="4351338"/>
          </a:xfrm>
        </p:spPr>
      </p:pic>
    </p:spTree>
    <p:extLst>
      <p:ext uri="{BB962C8B-B14F-4D97-AF65-F5344CB8AC3E}">
        <p14:creationId xmlns:p14="http://schemas.microsoft.com/office/powerpoint/2010/main" val="7728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FBDF-9F13-4579-8912-E47EEA7B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no. 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87089F-250E-437E-A826-218EEB51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169050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180C7-D8CC-45DD-9ECF-0713A627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no. 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CC1319-3E81-4755-8B1F-FBDE15FD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82338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65B40-3D46-4554-840B-DB62C03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no. 4. O selecionado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761EF9-1C47-4397-A8E4-FCBD380E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87379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6DCE-49A7-49FA-87F4-D6BD8BA9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C1CBC-2D8C-4E86-B34C-92625F89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3E3B"/>
                </a:solidFill>
                <a:effectLst/>
                <a:latin typeface="Roboto" panose="020B0604020202020204" pitchFamily="2" charset="0"/>
              </a:rPr>
              <a:t>Lembre-se de que cada dia é uma nova oportunidade para fazer coisas erradas novamente.</a:t>
            </a:r>
          </a:p>
          <a:p>
            <a:r>
              <a:rPr lang="pt-BR" b="0" i="0" dirty="0">
                <a:solidFill>
                  <a:srgbClr val="403E3B"/>
                </a:solidFill>
                <a:effectLst/>
                <a:latin typeface="Roboto" panose="02000000000000000000" pitchFamily="2" charset="0"/>
              </a:rPr>
              <a:t>A vida é como um trem: pessoas entram e saem, paisagens novas aparecem e, de vez em quando, uma criança vomita do seu lado.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38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Tema do Office</vt:lpstr>
      <vt:lpstr>projeto O Capitalista</vt:lpstr>
      <vt:lpstr>rafes</vt:lpstr>
      <vt:lpstr>Layout no. 1</vt:lpstr>
      <vt:lpstr>Layout no. 2</vt:lpstr>
      <vt:lpstr>Layout no. 3</vt:lpstr>
      <vt:lpstr>Layout no. 4. O selecionado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 Capitalista</dc:title>
  <dc:creator>Felipe Costa Fernandes</dc:creator>
  <cp:lastModifiedBy>Felipe Costa Fernandes</cp:lastModifiedBy>
  <cp:revision>3</cp:revision>
  <dcterms:created xsi:type="dcterms:W3CDTF">2024-08-06T13:08:06Z</dcterms:created>
  <dcterms:modified xsi:type="dcterms:W3CDTF">2024-08-06T13:23:56Z</dcterms:modified>
</cp:coreProperties>
</file>