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57" r:id="rId3"/>
    <p:sldId id="258" r:id="rId4"/>
    <p:sldId id="259" r:id="rId5"/>
    <p:sldId id="260" r:id="rId6"/>
    <p:sldId id="265" r:id="rId7"/>
    <p:sldId id="267" r:id="rId8"/>
    <p:sldId id="266" r:id="rId9"/>
    <p:sldId id="262" r:id="rId10"/>
    <p:sldId id="261"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6B9481-0EED-4A31-854B-CB26F82023D0}" v="341" dt="2022-12-17T04:15:31.9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163" autoAdjust="0"/>
  </p:normalViewPr>
  <p:slideViewPr>
    <p:cSldViewPr snapToGrid="0">
      <p:cViewPr varScale="1">
        <p:scale>
          <a:sx n="62" d="100"/>
          <a:sy n="62" d="100"/>
        </p:scale>
        <p:origin x="14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 Creagh" userId="f66be2e18b770e41" providerId="LiveId" clId="{466B9481-0EED-4A31-854B-CB26F82023D0}"/>
    <pc:docChg chg="undo custSel addSld delSld modSld sldOrd">
      <pc:chgData name="Frances Creagh" userId="f66be2e18b770e41" providerId="LiveId" clId="{466B9481-0EED-4A31-854B-CB26F82023D0}" dt="2022-12-17T04:16:35.515" v="7657" actId="6549"/>
      <pc:docMkLst>
        <pc:docMk/>
      </pc:docMkLst>
      <pc:sldChg chg="delSp modSp mod modNotesTx">
        <pc:chgData name="Frances Creagh" userId="f66be2e18b770e41" providerId="LiveId" clId="{466B9481-0EED-4A31-854B-CB26F82023D0}" dt="2022-12-17T04:16:31.114" v="7656" actId="6549"/>
        <pc:sldMkLst>
          <pc:docMk/>
          <pc:sldMk cId="2930057622" sldId="256"/>
        </pc:sldMkLst>
        <pc:spChg chg="mod">
          <ac:chgData name="Frances Creagh" userId="f66be2e18b770e41" providerId="LiveId" clId="{466B9481-0EED-4A31-854B-CB26F82023D0}" dt="2022-12-15T21:32:06.537" v="1702" actId="1076"/>
          <ac:spMkLst>
            <pc:docMk/>
            <pc:sldMk cId="2930057622" sldId="256"/>
            <ac:spMk id="2" creationId="{D72A513C-F89F-B2E1-00ED-56D9A37699DB}"/>
          </ac:spMkLst>
        </pc:spChg>
        <pc:spChg chg="del">
          <ac:chgData name="Frances Creagh" userId="f66be2e18b770e41" providerId="LiveId" clId="{466B9481-0EED-4A31-854B-CB26F82023D0}" dt="2022-12-15T21:32:01.701" v="1701" actId="478"/>
          <ac:spMkLst>
            <pc:docMk/>
            <pc:sldMk cId="2930057622" sldId="256"/>
            <ac:spMk id="3" creationId="{D93E3CF3-697F-6C73-14EA-55903F569C23}"/>
          </ac:spMkLst>
        </pc:spChg>
      </pc:sldChg>
      <pc:sldChg chg="modSp new mod modNotesTx">
        <pc:chgData name="Frances Creagh" userId="f66be2e18b770e41" providerId="LiveId" clId="{466B9481-0EED-4A31-854B-CB26F82023D0}" dt="2022-12-17T04:16:35.515" v="7657" actId="6549"/>
        <pc:sldMkLst>
          <pc:docMk/>
          <pc:sldMk cId="4001248634" sldId="257"/>
        </pc:sldMkLst>
        <pc:spChg chg="mod">
          <ac:chgData name="Frances Creagh" userId="f66be2e18b770e41" providerId="LiveId" clId="{466B9481-0EED-4A31-854B-CB26F82023D0}" dt="2022-12-15T20:44:16.130" v="42" actId="20577"/>
          <ac:spMkLst>
            <pc:docMk/>
            <pc:sldMk cId="4001248634" sldId="257"/>
            <ac:spMk id="2" creationId="{6CEE121D-5523-330F-BDCE-0B8E8D2A09FC}"/>
          </ac:spMkLst>
        </pc:spChg>
        <pc:spChg chg="mod">
          <ac:chgData name="Frances Creagh" userId="f66be2e18b770e41" providerId="LiveId" clId="{466B9481-0EED-4A31-854B-CB26F82023D0}" dt="2022-12-16T21:51:42.258" v="6239" actId="20577"/>
          <ac:spMkLst>
            <pc:docMk/>
            <pc:sldMk cId="4001248634" sldId="257"/>
            <ac:spMk id="3" creationId="{DC403C2D-28B0-942A-C620-2535B48682A5}"/>
          </ac:spMkLst>
        </pc:spChg>
      </pc:sldChg>
      <pc:sldChg chg="addSp delSp modSp new mod setBg modNotesTx">
        <pc:chgData name="Frances Creagh" userId="f66be2e18b770e41" providerId="LiveId" clId="{466B9481-0EED-4A31-854B-CB26F82023D0}" dt="2022-12-16T21:55:33.109" v="7037" actId="20577"/>
        <pc:sldMkLst>
          <pc:docMk/>
          <pc:sldMk cId="1289659571" sldId="258"/>
        </pc:sldMkLst>
        <pc:spChg chg="mod">
          <ac:chgData name="Frances Creagh" userId="f66be2e18b770e41" providerId="LiveId" clId="{466B9481-0EED-4A31-854B-CB26F82023D0}" dt="2022-12-15T20:56:29.639" v="762" actId="26606"/>
          <ac:spMkLst>
            <pc:docMk/>
            <pc:sldMk cId="1289659571" sldId="258"/>
            <ac:spMk id="2" creationId="{BE6B8869-5A93-C16B-0B49-6BC734E3A52B}"/>
          </ac:spMkLst>
        </pc:spChg>
        <pc:spChg chg="add del mod">
          <ac:chgData name="Frances Creagh" userId="f66be2e18b770e41" providerId="LiveId" clId="{466B9481-0EED-4A31-854B-CB26F82023D0}" dt="2022-12-15T20:56:29.639" v="762" actId="26606"/>
          <ac:spMkLst>
            <pc:docMk/>
            <pc:sldMk cId="1289659571" sldId="258"/>
            <ac:spMk id="3" creationId="{ABCFFD3B-CCF2-5582-DC9F-53B41B13E34F}"/>
          </ac:spMkLst>
        </pc:spChg>
        <pc:spChg chg="add del">
          <ac:chgData name="Frances Creagh" userId="f66be2e18b770e41" providerId="LiveId" clId="{466B9481-0EED-4A31-854B-CB26F82023D0}" dt="2022-12-15T20:56:29.639" v="762" actId="26606"/>
          <ac:spMkLst>
            <pc:docMk/>
            <pc:sldMk cId="1289659571" sldId="258"/>
            <ac:spMk id="8" creationId="{0696BE0E-FC30-4168-BDFC-8DD4D1D421B9}"/>
          </ac:spMkLst>
        </pc:spChg>
        <pc:spChg chg="add del">
          <ac:chgData name="Frances Creagh" userId="f66be2e18b770e41" providerId="LiveId" clId="{466B9481-0EED-4A31-854B-CB26F82023D0}" dt="2022-12-15T20:56:29.639" v="762" actId="26606"/>
          <ac:spMkLst>
            <pc:docMk/>
            <pc:sldMk cId="1289659571" sldId="258"/>
            <ac:spMk id="10" creationId="{C2B0BF24-49CD-4259-B076-57BF640F2B6C}"/>
          </ac:spMkLst>
        </pc:spChg>
        <pc:spChg chg="add del">
          <ac:chgData name="Frances Creagh" userId="f66be2e18b770e41" providerId="LiveId" clId="{466B9481-0EED-4A31-854B-CB26F82023D0}" dt="2022-12-15T20:56:29.639" v="762" actId="26606"/>
          <ac:spMkLst>
            <pc:docMk/>
            <pc:sldMk cId="1289659571" sldId="258"/>
            <ac:spMk id="12" creationId="{90A3F262-FC31-4211-8F69-56F78448E6B9}"/>
          </ac:spMkLst>
        </pc:spChg>
        <pc:spChg chg="add del">
          <ac:chgData name="Frances Creagh" userId="f66be2e18b770e41" providerId="LiveId" clId="{466B9481-0EED-4A31-854B-CB26F82023D0}" dt="2022-12-15T20:56:29.639" v="762" actId="26606"/>
          <ac:spMkLst>
            <pc:docMk/>
            <pc:sldMk cId="1289659571" sldId="258"/>
            <ac:spMk id="14" creationId="{047C0B86-386E-472B-B980-775A3B3C0CEB}"/>
          </ac:spMkLst>
        </pc:spChg>
        <pc:spChg chg="add">
          <ac:chgData name="Frances Creagh" userId="f66be2e18b770e41" providerId="LiveId" clId="{466B9481-0EED-4A31-854B-CB26F82023D0}" dt="2022-12-15T20:56:29.639" v="762" actId="26606"/>
          <ac:spMkLst>
            <pc:docMk/>
            <pc:sldMk cId="1289659571" sldId="258"/>
            <ac:spMk id="19" creationId="{70FF25AD-0F94-41DA-B0CB-8FDC642B706A}"/>
          </ac:spMkLst>
        </pc:spChg>
        <pc:spChg chg="add del">
          <ac:chgData name="Frances Creagh" userId="f66be2e18b770e41" providerId="LiveId" clId="{466B9481-0EED-4A31-854B-CB26F82023D0}" dt="2022-12-15T20:56:29.632" v="761" actId="26606"/>
          <ac:spMkLst>
            <pc:docMk/>
            <pc:sldMk cId="1289659571" sldId="258"/>
            <ac:spMk id="20" creationId="{280E4338-08DA-4872-90B0-8A5F96ADF1A5}"/>
          </ac:spMkLst>
        </pc:spChg>
        <pc:spChg chg="add">
          <ac:chgData name="Frances Creagh" userId="f66be2e18b770e41" providerId="LiveId" clId="{466B9481-0EED-4A31-854B-CB26F82023D0}" dt="2022-12-15T20:56:29.639" v="762" actId="26606"/>
          <ac:spMkLst>
            <pc:docMk/>
            <pc:sldMk cId="1289659571" sldId="258"/>
            <ac:spMk id="21" creationId="{D914EEE2-91CA-464B-AC64-5479DB51338C}"/>
          </ac:spMkLst>
        </pc:spChg>
        <pc:spChg chg="add del">
          <ac:chgData name="Frances Creagh" userId="f66be2e18b770e41" providerId="LiveId" clId="{466B9481-0EED-4A31-854B-CB26F82023D0}" dt="2022-12-15T20:56:29.632" v="761" actId="26606"/>
          <ac:spMkLst>
            <pc:docMk/>
            <pc:sldMk cId="1289659571" sldId="258"/>
            <ac:spMk id="22" creationId="{05A97896-00E1-4EAF-86AF-CAEE0E99F88C}"/>
          </ac:spMkLst>
        </pc:spChg>
        <pc:spChg chg="add">
          <ac:chgData name="Frances Creagh" userId="f66be2e18b770e41" providerId="LiveId" clId="{466B9481-0EED-4A31-854B-CB26F82023D0}" dt="2022-12-15T20:56:29.639" v="762" actId="26606"/>
          <ac:spMkLst>
            <pc:docMk/>
            <pc:sldMk cId="1289659571" sldId="258"/>
            <ac:spMk id="23" creationId="{6850C165-81F9-4CBC-87CA-3E6EBEA63901}"/>
          </ac:spMkLst>
        </pc:spChg>
        <pc:spChg chg="add del">
          <ac:chgData name="Frances Creagh" userId="f66be2e18b770e41" providerId="LiveId" clId="{466B9481-0EED-4A31-854B-CB26F82023D0}" dt="2022-12-15T20:56:29.632" v="761" actId="26606"/>
          <ac:spMkLst>
            <pc:docMk/>
            <pc:sldMk cId="1289659571" sldId="258"/>
            <ac:spMk id="24" creationId="{3A0DE605-9FA9-43F7-9040-576E3AF4A4E3}"/>
          </ac:spMkLst>
        </pc:spChg>
        <pc:spChg chg="add">
          <ac:chgData name="Frances Creagh" userId="f66be2e18b770e41" providerId="LiveId" clId="{466B9481-0EED-4A31-854B-CB26F82023D0}" dt="2022-12-15T20:56:29.639" v="762" actId="26606"/>
          <ac:spMkLst>
            <pc:docMk/>
            <pc:sldMk cId="1289659571" sldId="258"/>
            <ac:spMk id="25" creationId="{5C1A212B-431A-4929-AA76-34A688D359DD}"/>
          </ac:spMkLst>
        </pc:spChg>
        <pc:spChg chg="add del">
          <ac:chgData name="Frances Creagh" userId="f66be2e18b770e41" providerId="LiveId" clId="{466B9481-0EED-4A31-854B-CB26F82023D0}" dt="2022-12-15T20:56:29.632" v="761" actId="26606"/>
          <ac:spMkLst>
            <pc:docMk/>
            <pc:sldMk cId="1289659571" sldId="258"/>
            <ac:spMk id="26" creationId="{03BDBF61-EA98-4376-AA6B-83854BD341B8}"/>
          </ac:spMkLst>
        </pc:spChg>
        <pc:spChg chg="add mod">
          <ac:chgData name="Frances Creagh" userId="f66be2e18b770e41" providerId="LiveId" clId="{466B9481-0EED-4A31-854B-CB26F82023D0}" dt="2022-12-16T21:54:39.422" v="6810" actId="20577"/>
          <ac:spMkLst>
            <pc:docMk/>
            <pc:sldMk cId="1289659571" sldId="258"/>
            <ac:spMk id="28" creationId="{ABCFFD3B-CCF2-5582-DC9F-53B41B13E34F}"/>
          </ac:spMkLst>
        </pc:spChg>
        <pc:graphicFrameChg chg="add del">
          <ac:chgData name="Frances Creagh" userId="f66be2e18b770e41" providerId="LiveId" clId="{466B9481-0EED-4A31-854B-CB26F82023D0}" dt="2022-12-15T20:56:29.632" v="761" actId="26606"/>
          <ac:graphicFrameMkLst>
            <pc:docMk/>
            <pc:sldMk cId="1289659571" sldId="258"/>
            <ac:graphicFrameMk id="16" creationId="{8C72AA7E-56B2-969E-978A-D5960A481610}"/>
          </ac:graphicFrameMkLst>
        </pc:graphicFrameChg>
      </pc:sldChg>
      <pc:sldChg chg="addSp delSp modSp new mod setBg modNotesTx">
        <pc:chgData name="Frances Creagh" userId="f66be2e18b770e41" providerId="LiveId" clId="{466B9481-0EED-4A31-854B-CB26F82023D0}" dt="2022-12-16T21:56:49.822" v="7321" actId="20577"/>
        <pc:sldMkLst>
          <pc:docMk/>
          <pc:sldMk cId="4246140694" sldId="259"/>
        </pc:sldMkLst>
        <pc:spChg chg="mod">
          <ac:chgData name="Frances Creagh" userId="f66be2e18b770e41" providerId="LiveId" clId="{466B9481-0EED-4A31-854B-CB26F82023D0}" dt="2022-12-15T21:09:42.821" v="830" actId="26606"/>
          <ac:spMkLst>
            <pc:docMk/>
            <pc:sldMk cId="4246140694" sldId="259"/>
            <ac:spMk id="2" creationId="{E502E30A-68FE-7D8C-7B7B-37391C8A2257}"/>
          </ac:spMkLst>
        </pc:spChg>
        <pc:spChg chg="del">
          <ac:chgData name="Frances Creagh" userId="f66be2e18b770e41" providerId="LiveId" clId="{466B9481-0EED-4A31-854B-CB26F82023D0}" dt="2022-12-15T21:08:51.086" v="819" actId="931"/>
          <ac:spMkLst>
            <pc:docMk/>
            <pc:sldMk cId="4246140694" sldId="259"/>
            <ac:spMk id="3" creationId="{2E8961D7-36EE-4875-70D5-260718DB3862}"/>
          </ac:spMkLst>
        </pc:spChg>
        <pc:spChg chg="add mod">
          <ac:chgData name="Frances Creagh" userId="f66be2e18b770e41" providerId="LiveId" clId="{466B9481-0EED-4A31-854B-CB26F82023D0}" dt="2022-12-15T21:10:31.904" v="932" actId="20577"/>
          <ac:spMkLst>
            <pc:docMk/>
            <pc:sldMk cId="4246140694" sldId="259"/>
            <ac:spMk id="9" creationId="{00A9D865-FBCF-A649-D09B-5611050C1680}"/>
          </ac:spMkLst>
        </pc:spChg>
        <pc:spChg chg="add">
          <ac:chgData name="Frances Creagh" userId="f66be2e18b770e41" providerId="LiveId" clId="{466B9481-0EED-4A31-854B-CB26F82023D0}" dt="2022-12-15T21:09:42.821" v="830" actId="26606"/>
          <ac:spMkLst>
            <pc:docMk/>
            <pc:sldMk cId="4246140694" sldId="259"/>
            <ac:spMk id="12" creationId="{8354E4A1-6024-4D18-89EA-EB7EF53D340F}"/>
          </ac:spMkLst>
        </pc:spChg>
        <pc:spChg chg="add">
          <ac:chgData name="Frances Creagh" userId="f66be2e18b770e41" providerId="LiveId" clId="{466B9481-0EED-4A31-854B-CB26F82023D0}" dt="2022-12-15T21:09:42.821" v="830" actId="26606"/>
          <ac:spMkLst>
            <pc:docMk/>
            <pc:sldMk cId="4246140694" sldId="259"/>
            <ac:spMk id="14" creationId="{184965AF-C953-45C8-BD68-12F8B58810A6}"/>
          </ac:spMkLst>
        </pc:spChg>
        <pc:spChg chg="add">
          <ac:chgData name="Frances Creagh" userId="f66be2e18b770e41" providerId="LiveId" clId="{466B9481-0EED-4A31-854B-CB26F82023D0}" dt="2022-12-15T21:09:42.821" v="830" actId="26606"/>
          <ac:spMkLst>
            <pc:docMk/>
            <pc:sldMk cId="4246140694" sldId="259"/>
            <ac:spMk id="16" creationId="{2DECE677-C1FD-4829-8D4A-3C19A04A3659}"/>
          </ac:spMkLst>
        </pc:spChg>
        <pc:picChg chg="add mod modCrop">
          <ac:chgData name="Frances Creagh" userId="f66be2e18b770e41" providerId="LiveId" clId="{466B9481-0EED-4A31-854B-CB26F82023D0}" dt="2022-12-15T21:10:02.657" v="837" actId="1076"/>
          <ac:picMkLst>
            <pc:docMk/>
            <pc:sldMk cId="4246140694" sldId="259"/>
            <ac:picMk id="5" creationId="{6A13E4AB-9473-0466-4C51-81DF0C4173F8}"/>
          </ac:picMkLst>
        </pc:picChg>
      </pc:sldChg>
      <pc:sldChg chg="addSp delSp modSp new mod setBg modNotesTx">
        <pc:chgData name="Frances Creagh" userId="f66be2e18b770e41" providerId="LiveId" clId="{466B9481-0EED-4A31-854B-CB26F82023D0}" dt="2022-12-16T21:58:05.190" v="7426" actId="20577"/>
        <pc:sldMkLst>
          <pc:docMk/>
          <pc:sldMk cId="3412740777" sldId="260"/>
        </pc:sldMkLst>
        <pc:spChg chg="mod">
          <ac:chgData name="Frances Creagh" userId="f66be2e18b770e41" providerId="LiveId" clId="{466B9481-0EED-4A31-854B-CB26F82023D0}" dt="2022-12-16T00:10:17.312" v="2338" actId="26606"/>
          <ac:spMkLst>
            <pc:docMk/>
            <pc:sldMk cId="3412740777" sldId="260"/>
            <ac:spMk id="2" creationId="{944E26C7-E0DE-C198-01FC-55542A091E3D}"/>
          </ac:spMkLst>
        </pc:spChg>
        <pc:spChg chg="del mod">
          <ac:chgData name="Frances Creagh" userId="f66be2e18b770e41" providerId="LiveId" clId="{466B9481-0EED-4A31-854B-CB26F82023D0}" dt="2022-12-15T21:29:53.989" v="1640" actId="26606"/>
          <ac:spMkLst>
            <pc:docMk/>
            <pc:sldMk cId="3412740777" sldId="260"/>
            <ac:spMk id="3" creationId="{FC38AD52-3798-86FA-1C9B-5AEA189ACAF3}"/>
          </ac:spMkLst>
        </pc:spChg>
        <pc:spChg chg="add del">
          <ac:chgData name="Frances Creagh" userId="f66be2e18b770e41" providerId="LiveId" clId="{466B9481-0EED-4A31-854B-CB26F82023D0}" dt="2022-12-15T21:29:53.989" v="1640" actId="26606"/>
          <ac:spMkLst>
            <pc:docMk/>
            <pc:sldMk cId="3412740777" sldId="260"/>
            <ac:spMk id="9" creationId="{F09CA6CC-C9DF-440F-BE30-1167A9211C99}"/>
          </ac:spMkLst>
        </pc:spChg>
        <pc:spChg chg="add del">
          <ac:chgData name="Frances Creagh" userId="f66be2e18b770e41" providerId="LiveId" clId="{466B9481-0EED-4A31-854B-CB26F82023D0}" dt="2022-12-15T21:29:53.989" v="1640" actId="26606"/>
          <ac:spMkLst>
            <pc:docMk/>
            <pc:sldMk cId="3412740777" sldId="260"/>
            <ac:spMk id="11" creationId="{6F82D7C3-4329-485C-9C81-FB5BA3FA96DF}"/>
          </ac:spMkLst>
        </pc:spChg>
        <pc:spChg chg="add del">
          <ac:chgData name="Frances Creagh" userId="f66be2e18b770e41" providerId="LiveId" clId="{466B9481-0EED-4A31-854B-CB26F82023D0}" dt="2022-12-15T21:29:53.989" v="1640" actId="26606"/>
          <ac:spMkLst>
            <pc:docMk/>
            <pc:sldMk cId="3412740777" sldId="260"/>
            <ac:spMk id="13" creationId="{B4A844BD-14AA-428F-A577-AF00BC3747EA}"/>
          </ac:spMkLst>
        </pc:spChg>
        <pc:spChg chg="add del">
          <ac:chgData name="Frances Creagh" userId="f66be2e18b770e41" providerId="LiveId" clId="{466B9481-0EED-4A31-854B-CB26F82023D0}" dt="2022-12-15T21:29:53.989" v="1640" actId="26606"/>
          <ac:spMkLst>
            <pc:docMk/>
            <pc:sldMk cId="3412740777" sldId="260"/>
            <ac:spMk id="15" creationId="{B5E57564-AF5B-45C2-9B42-165C77BE88F2}"/>
          </ac:spMkLst>
        </pc:spChg>
        <pc:spChg chg="add del">
          <ac:chgData name="Frances Creagh" userId="f66be2e18b770e41" providerId="LiveId" clId="{466B9481-0EED-4A31-854B-CB26F82023D0}" dt="2022-12-15T21:29:53.945" v="1639" actId="26606"/>
          <ac:spMkLst>
            <pc:docMk/>
            <pc:sldMk cId="3412740777" sldId="260"/>
            <ac:spMk id="20" creationId="{D38E59FE-7D5E-44AE-9A51-08FBB00B5D21}"/>
          </ac:spMkLst>
        </pc:spChg>
        <pc:spChg chg="add del">
          <ac:chgData name="Frances Creagh" userId="f66be2e18b770e41" providerId="LiveId" clId="{466B9481-0EED-4A31-854B-CB26F82023D0}" dt="2022-12-15T21:29:53.945" v="1639" actId="26606"/>
          <ac:spMkLst>
            <pc:docMk/>
            <pc:sldMk cId="3412740777" sldId="260"/>
            <ac:spMk id="22" creationId="{454757A4-999E-4582-917C-9C73BFEA9E9E}"/>
          </ac:spMkLst>
        </pc:spChg>
        <pc:spChg chg="add del">
          <ac:chgData name="Frances Creagh" userId="f66be2e18b770e41" providerId="LiveId" clId="{466B9481-0EED-4A31-854B-CB26F82023D0}" dt="2022-12-15T21:29:53.945" v="1639" actId="26606"/>
          <ac:spMkLst>
            <pc:docMk/>
            <pc:sldMk cId="3412740777" sldId="260"/>
            <ac:spMk id="24" creationId="{1BAE6AD2-77FD-438C-B9EE-3347535CE41C}"/>
          </ac:spMkLst>
        </pc:spChg>
        <pc:spChg chg="add del">
          <ac:chgData name="Frances Creagh" userId="f66be2e18b770e41" providerId="LiveId" clId="{466B9481-0EED-4A31-854B-CB26F82023D0}" dt="2022-12-16T00:10:17.312" v="2338" actId="26606"/>
          <ac:spMkLst>
            <pc:docMk/>
            <pc:sldMk cId="3412740777" sldId="260"/>
            <ac:spMk id="26" creationId="{F09CA6CC-C9DF-440F-BE30-1167A9211C99}"/>
          </ac:spMkLst>
        </pc:spChg>
        <pc:spChg chg="add del">
          <ac:chgData name="Frances Creagh" userId="f66be2e18b770e41" providerId="LiveId" clId="{466B9481-0EED-4A31-854B-CB26F82023D0}" dt="2022-12-16T00:10:17.312" v="2338" actId="26606"/>
          <ac:spMkLst>
            <pc:docMk/>
            <pc:sldMk cId="3412740777" sldId="260"/>
            <ac:spMk id="27" creationId="{6F82D7C3-4329-485C-9C81-FB5BA3FA96DF}"/>
          </ac:spMkLst>
        </pc:spChg>
        <pc:spChg chg="add del">
          <ac:chgData name="Frances Creagh" userId="f66be2e18b770e41" providerId="LiveId" clId="{466B9481-0EED-4A31-854B-CB26F82023D0}" dt="2022-12-16T00:10:17.312" v="2338" actId="26606"/>
          <ac:spMkLst>
            <pc:docMk/>
            <pc:sldMk cId="3412740777" sldId="260"/>
            <ac:spMk id="28" creationId="{B4A844BD-14AA-428F-A577-AF00BC3747EA}"/>
          </ac:spMkLst>
        </pc:spChg>
        <pc:spChg chg="add del">
          <ac:chgData name="Frances Creagh" userId="f66be2e18b770e41" providerId="LiveId" clId="{466B9481-0EED-4A31-854B-CB26F82023D0}" dt="2022-12-16T00:10:17.312" v="2338" actId="26606"/>
          <ac:spMkLst>
            <pc:docMk/>
            <pc:sldMk cId="3412740777" sldId="260"/>
            <ac:spMk id="29" creationId="{B5E57564-AF5B-45C2-9B42-165C77BE88F2}"/>
          </ac:spMkLst>
        </pc:spChg>
        <pc:spChg chg="add del">
          <ac:chgData name="Frances Creagh" userId="f66be2e18b770e41" providerId="LiveId" clId="{466B9481-0EED-4A31-854B-CB26F82023D0}" dt="2022-12-16T00:10:39.473" v="2340" actId="26606"/>
          <ac:spMkLst>
            <pc:docMk/>
            <pc:sldMk cId="3412740777" sldId="260"/>
            <ac:spMk id="34" creationId="{D38E59FE-7D5E-44AE-9A51-08FBB00B5D21}"/>
          </ac:spMkLst>
        </pc:spChg>
        <pc:spChg chg="add del">
          <ac:chgData name="Frances Creagh" userId="f66be2e18b770e41" providerId="LiveId" clId="{466B9481-0EED-4A31-854B-CB26F82023D0}" dt="2022-12-16T00:10:39.473" v="2340" actId="26606"/>
          <ac:spMkLst>
            <pc:docMk/>
            <pc:sldMk cId="3412740777" sldId="260"/>
            <ac:spMk id="36" creationId="{454757A4-999E-4582-917C-9C73BFEA9E9E}"/>
          </ac:spMkLst>
        </pc:spChg>
        <pc:spChg chg="add del">
          <ac:chgData name="Frances Creagh" userId="f66be2e18b770e41" providerId="LiveId" clId="{466B9481-0EED-4A31-854B-CB26F82023D0}" dt="2022-12-16T00:10:39.473" v="2340" actId="26606"/>
          <ac:spMkLst>
            <pc:docMk/>
            <pc:sldMk cId="3412740777" sldId="260"/>
            <ac:spMk id="38" creationId="{1BAE6AD2-77FD-438C-B9EE-3347535CE41C}"/>
          </ac:spMkLst>
        </pc:spChg>
        <pc:spChg chg="add">
          <ac:chgData name="Frances Creagh" userId="f66be2e18b770e41" providerId="LiveId" clId="{466B9481-0EED-4A31-854B-CB26F82023D0}" dt="2022-12-16T00:10:39.473" v="2340" actId="26606"/>
          <ac:spMkLst>
            <pc:docMk/>
            <pc:sldMk cId="3412740777" sldId="260"/>
            <ac:spMk id="43" creationId="{D38E59FE-7D5E-44AE-9A51-08FBB00B5D21}"/>
          </ac:spMkLst>
        </pc:spChg>
        <pc:spChg chg="add">
          <ac:chgData name="Frances Creagh" userId="f66be2e18b770e41" providerId="LiveId" clId="{466B9481-0EED-4A31-854B-CB26F82023D0}" dt="2022-12-16T00:10:39.473" v="2340" actId="26606"/>
          <ac:spMkLst>
            <pc:docMk/>
            <pc:sldMk cId="3412740777" sldId="260"/>
            <ac:spMk id="45" creationId="{454757A4-999E-4582-917C-9C73BFEA9E9E}"/>
          </ac:spMkLst>
        </pc:spChg>
        <pc:spChg chg="add">
          <ac:chgData name="Frances Creagh" userId="f66be2e18b770e41" providerId="LiveId" clId="{466B9481-0EED-4A31-854B-CB26F82023D0}" dt="2022-12-16T00:10:39.473" v="2340" actId="26606"/>
          <ac:spMkLst>
            <pc:docMk/>
            <pc:sldMk cId="3412740777" sldId="260"/>
            <ac:spMk id="47" creationId="{1BAE6AD2-77FD-438C-B9EE-3347535CE41C}"/>
          </ac:spMkLst>
        </pc:spChg>
        <pc:graphicFrameChg chg="add mod modGraphic">
          <ac:chgData name="Frances Creagh" userId="f66be2e18b770e41" providerId="LiveId" clId="{466B9481-0EED-4A31-854B-CB26F82023D0}" dt="2022-12-16T20:15:03.879" v="3359" actId="33524"/>
          <ac:graphicFrameMkLst>
            <pc:docMk/>
            <pc:sldMk cId="3412740777" sldId="260"/>
            <ac:graphicFrameMk id="17" creationId="{D251F9AF-AD63-1444-5808-10865B594331}"/>
          </ac:graphicFrameMkLst>
        </pc:graphicFrameChg>
        <pc:picChg chg="add mod ord">
          <ac:chgData name="Frances Creagh" userId="f66be2e18b770e41" providerId="LiveId" clId="{466B9481-0EED-4A31-854B-CB26F82023D0}" dt="2022-12-16T00:10:17.312" v="2338" actId="26606"/>
          <ac:picMkLst>
            <pc:docMk/>
            <pc:sldMk cId="3412740777" sldId="260"/>
            <ac:picMk id="5" creationId="{B09D4429-5F2E-358D-9CDD-C4AB0CFB2825}"/>
          </ac:picMkLst>
        </pc:picChg>
      </pc:sldChg>
      <pc:sldChg chg="addSp delSp modSp new mod setBg modNotesTx">
        <pc:chgData name="Frances Creagh" userId="f66be2e18b770e41" providerId="LiveId" clId="{466B9481-0EED-4A31-854B-CB26F82023D0}" dt="2022-12-17T00:35:18.346" v="7607" actId="27636"/>
        <pc:sldMkLst>
          <pc:docMk/>
          <pc:sldMk cId="2520178769" sldId="261"/>
        </pc:sldMkLst>
        <pc:spChg chg="mod">
          <ac:chgData name="Frances Creagh" userId="f66be2e18b770e41" providerId="LiveId" clId="{466B9481-0EED-4A31-854B-CB26F82023D0}" dt="2022-12-16T21:26:48.608" v="5304" actId="20577"/>
          <ac:spMkLst>
            <pc:docMk/>
            <pc:sldMk cId="2520178769" sldId="261"/>
            <ac:spMk id="2" creationId="{4A5F1EAA-90C4-0506-B8A2-C22B93C7AA35}"/>
          </ac:spMkLst>
        </pc:spChg>
        <pc:spChg chg="del">
          <ac:chgData name="Frances Creagh" userId="f66be2e18b770e41" providerId="LiveId" clId="{466B9481-0EED-4A31-854B-CB26F82023D0}" dt="2022-12-15T21:20:29.082" v="1475" actId="931"/>
          <ac:spMkLst>
            <pc:docMk/>
            <pc:sldMk cId="2520178769" sldId="261"/>
            <ac:spMk id="3" creationId="{D61AE135-90CD-D93F-E198-B844905C14B9}"/>
          </ac:spMkLst>
        </pc:spChg>
        <pc:spChg chg="add mod">
          <ac:chgData name="Frances Creagh" userId="f66be2e18b770e41" providerId="LiveId" clId="{466B9481-0EED-4A31-854B-CB26F82023D0}" dt="2022-12-17T00:35:18.346" v="7607" actId="27636"/>
          <ac:spMkLst>
            <pc:docMk/>
            <pc:sldMk cId="2520178769" sldId="261"/>
            <ac:spMk id="9" creationId="{2BF5CCC4-BBDE-C6E2-96C3-F9775CF57648}"/>
          </ac:spMkLst>
        </pc:spChg>
        <pc:spChg chg="add">
          <ac:chgData name="Frances Creagh" userId="f66be2e18b770e41" providerId="LiveId" clId="{466B9481-0EED-4A31-854B-CB26F82023D0}" dt="2022-12-16T21:25:06.835" v="5131" actId="26606"/>
          <ac:spMkLst>
            <pc:docMk/>
            <pc:sldMk cId="2520178769" sldId="261"/>
            <ac:spMk id="12" creationId="{E409A230-1F63-4EE2-8589-626E2B6F9C2D}"/>
          </ac:spMkLst>
        </pc:spChg>
        <pc:spChg chg="add">
          <ac:chgData name="Frances Creagh" userId="f66be2e18b770e41" providerId="LiveId" clId="{466B9481-0EED-4A31-854B-CB26F82023D0}" dt="2022-12-16T21:25:06.835" v="5131" actId="26606"/>
          <ac:spMkLst>
            <pc:docMk/>
            <pc:sldMk cId="2520178769" sldId="261"/>
            <ac:spMk id="14" creationId="{8CA51A8C-0E50-41DF-A91D-08AF981DAC62}"/>
          </ac:spMkLst>
        </pc:spChg>
        <pc:spChg chg="add">
          <ac:chgData name="Frances Creagh" userId="f66be2e18b770e41" providerId="LiveId" clId="{466B9481-0EED-4A31-854B-CB26F82023D0}" dt="2022-12-16T21:25:06.835" v="5131" actId="26606"/>
          <ac:spMkLst>
            <pc:docMk/>
            <pc:sldMk cId="2520178769" sldId="261"/>
            <ac:spMk id="16" creationId="{6F78591F-B0B0-4984-93CF-DF5F065334F0}"/>
          </ac:spMkLst>
        </pc:spChg>
        <pc:spChg chg="add">
          <ac:chgData name="Frances Creagh" userId="f66be2e18b770e41" providerId="LiveId" clId="{466B9481-0EED-4A31-854B-CB26F82023D0}" dt="2022-12-16T21:25:06.835" v="5131" actId="26606"/>
          <ac:spMkLst>
            <pc:docMk/>
            <pc:sldMk cId="2520178769" sldId="261"/>
            <ac:spMk id="18" creationId="{8FE457BD-7605-4CC4-9DAF-A74B3CC255E2}"/>
          </ac:spMkLst>
        </pc:spChg>
        <pc:picChg chg="add del mod">
          <ac:chgData name="Frances Creagh" userId="f66be2e18b770e41" providerId="LiveId" clId="{466B9481-0EED-4A31-854B-CB26F82023D0}" dt="2022-12-16T21:25:09.658" v="5132" actId="478"/>
          <ac:picMkLst>
            <pc:docMk/>
            <pc:sldMk cId="2520178769" sldId="261"/>
            <ac:picMk id="3" creationId="{7134A0EF-5EA2-3D0D-74A4-EFE912B73355}"/>
          </ac:picMkLst>
        </pc:picChg>
        <pc:picChg chg="add mod ord modCrop">
          <ac:chgData name="Frances Creagh" userId="f66be2e18b770e41" providerId="LiveId" clId="{466B9481-0EED-4A31-854B-CB26F82023D0}" dt="2022-12-16T22:06:14.414" v="7545" actId="14100"/>
          <ac:picMkLst>
            <pc:docMk/>
            <pc:sldMk cId="2520178769" sldId="261"/>
            <ac:picMk id="5" creationId="{D669E7BD-2E2F-BB1C-AADB-976EF1D8C999}"/>
          </ac:picMkLst>
        </pc:picChg>
        <pc:picChg chg="add del mod modCrop">
          <ac:chgData name="Frances Creagh" userId="f66be2e18b770e41" providerId="LiveId" clId="{466B9481-0EED-4A31-854B-CB26F82023D0}" dt="2022-12-16T21:22:57.841" v="5045" actId="478"/>
          <ac:picMkLst>
            <pc:docMk/>
            <pc:sldMk cId="2520178769" sldId="261"/>
            <ac:picMk id="7" creationId="{8485EF65-781C-E1C9-7765-53547F725097}"/>
          </ac:picMkLst>
        </pc:picChg>
      </pc:sldChg>
      <pc:sldChg chg="addSp delSp modSp new mod setBg modNotesTx">
        <pc:chgData name="Frances Creagh" userId="f66be2e18b770e41" providerId="LiveId" clId="{466B9481-0EED-4A31-854B-CB26F82023D0}" dt="2022-12-17T00:36:36.498" v="7636" actId="113"/>
        <pc:sldMkLst>
          <pc:docMk/>
          <pc:sldMk cId="2660717534" sldId="262"/>
        </pc:sldMkLst>
        <pc:spChg chg="mod">
          <ac:chgData name="Frances Creagh" userId="f66be2e18b770e41" providerId="LiveId" clId="{466B9481-0EED-4A31-854B-CB26F82023D0}" dt="2022-12-16T02:18:47.392" v="3151" actId="26606"/>
          <ac:spMkLst>
            <pc:docMk/>
            <pc:sldMk cId="2660717534" sldId="262"/>
            <ac:spMk id="2" creationId="{62AF445D-5135-832A-7192-0BC1EC4FE862}"/>
          </ac:spMkLst>
        </pc:spChg>
        <pc:spChg chg="del mod">
          <ac:chgData name="Frances Creagh" userId="f66be2e18b770e41" providerId="LiveId" clId="{466B9481-0EED-4A31-854B-CB26F82023D0}" dt="2022-12-16T02:18:37.116" v="3146" actId="931"/>
          <ac:spMkLst>
            <pc:docMk/>
            <pc:sldMk cId="2660717534" sldId="262"/>
            <ac:spMk id="3" creationId="{3C5EECF4-28B6-058E-8E42-84ADE75376DD}"/>
          </ac:spMkLst>
        </pc:spChg>
        <pc:spChg chg="add del">
          <ac:chgData name="Frances Creagh" userId="f66be2e18b770e41" providerId="LiveId" clId="{466B9481-0EED-4A31-854B-CB26F82023D0}" dt="2022-12-15T21:27:39.878" v="1547" actId="26606"/>
          <ac:spMkLst>
            <pc:docMk/>
            <pc:sldMk cId="2660717534" sldId="262"/>
            <ac:spMk id="9" creationId="{F09CA6CC-C9DF-440F-BE30-1167A9211C99}"/>
          </ac:spMkLst>
        </pc:spChg>
        <pc:spChg chg="add del">
          <ac:chgData name="Frances Creagh" userId="f66be2e18b770e41" providerId="LiveId" clId="{466B9481-0EED-4A31-854B-CB26F82023D0}" dt="2022-12-15T21:27:39.878" v="1547" actId="26606"/>
          <ac:spMkLst>
            <pc:docMk/>
            <pc:sldMk cId="2660717534" sldId="262"/>
            <ac:spMk id="11" creationId="{6F82D7C3-4329-485C-9C81-FB5BA3FA96DF}"/>
          </ac:spMkLst>
        </pc:spChg>
        <pc:spChg chg="add del">
          <ac:chgData name="Frances Creagh" userId="f66be2e18b770e41" providerId="LiveId" clId="{466B9481-0EED-4A31-854B-CB26F82023D0}" dt="2022-12-15T21:27:39.878" v="1547" actId="26606"/>
          <ac:spMkLst>
            <pc:docMk/>
            <pc:sldMk cId="2660717534" sldId="262"/>
            <ac:spMk id="13" creationId="{B4A844BD-14AA-428F-A577-AF00BC3747EA}"/>
          </ac:spMkLst>
        </pc:spChg>
        <pc:spChg chg="add del">
          <ac:chgData name="Frances Creagh" userId="f66be2e18b770e41" providerId="LiveId" clId="{466B9481-0EED-4A31-854B-CB26F82023D0}" dt="2022-12-15T21:27:39.878" v="1547" actId="26606"/>
          <ac:spMkLst>
            <pc:docMk/>
            <pc:sldMk cId="2660717534" sldId="262"/>
            <ac:spMk id="15" creationId="{B5E57564-AF5B-45C2-9B42-165C77BE88F2}"/>
          </ac:spMkLst>
        </pc:spChg>
        <pc:spChg chg="add del">
          <ac:chgData name="Frances Creagh" userId="f66be2e18b770e41" providerId="LiveId" clId="{466B9481-0EED-4A31-854B-CB26F82023D0}" dt="2022-12-16T02:18:39.111" v="3147" actId="26606"/>
          <ac:spMkLst>
            <pc:docMk/>
            <pc:sldMk cId="2660717534" sldId="262"/>
            <ac:spMk id="17" creationId="{F09CA6CC-C9DF-440F-BE30-1167A9211C99}"/>
          </ac:spMkLst>
        </pc:spChg>
        <pc:spChg chg="add del">
          <ac:chgData name="Frances Creagh" userId="f66be2e18b770e41" providerId="LiveId" clId="{466B9481-0EED-4A31-854B-CB26F82023D0}" dt="2022-12-16T02:18:39.111" v="3147" actId="26606"/>
          <ac:spMkLst>
            <pc:docMk/>
            <pc:sldMk cId="2660717534" sldId="262"/>
            <ac:spMk id="18" creationId="{6F82D7C3-4329-485C-9C81-FB5BA3FA96DF}"/>
          </ac:spMkLst>
        </pc:spChg>
        <pc:spChg chg="add del">
          <ac:chgData name="Frances Creagh" userId="f66be2e18b770e41" providerId="LiveId" clId="{466B9481-0EED-4A31-854B-CB26F82023D0}" dt="2022-12-16T02:18:39.111" v="3147" actId="26606"/>
          <ac:spMkLst>
            <pc:docMk/>
            <pc:sldMk cId="2660717534" sldId="262"/>
            <ac:spMk id="20" creationId="{B4A844BD-14AA-428F-A577-AF00BC3747EA}"/>
          </ac:spMkLst>
        </pc:spChg>
        <pc:spChg chg="add del">
          <ac:chgData name="Frances Creagh" userId="f66be2e18b770e41" providerId="LiveId" clId="{466B9481-0EED-4A31-854B-CB26F82023D0}" dt="2022-12-16T02:18:39.111" v="3147" actId="26606"/>
          <ac:spMkLst>
            <pc:docMk/>
            <pc:sldMk cId="2660717534" sldId="262"/>
            <ac:spMk id="21" creationId="{B5E57564-AF5B-45C2-9B42-165C77BE88F2}"/>
          </ac:spMkLst>
        </pc:spChg>
        <pc:spChg chg="add del">
          <ac:chgData name="Frances Creagh" userId="f66be2e18b770e41" providerId="LiveId" clId="{466B9481-0EED-4A31-854B-CB26F82023D0}" dt="2022-12-16T02:18:47.392" v="3151" actId="26606"/>
          <ac:spMkLst>
            <pc:docMk/>
            <pc:sldMk cId="2660717534" sldId="262"/>
            <ac:spMk id="26" creationId="{7A08E557-10DB-421A-876E-1AE58F8E07C4}"/>
          </ac:spMkLst>
        </pc:spChg>
        <pc:spChg chg="add del">
          <ac:chgData name="Frances Creagh" userId="f66be2e18b770e41" providerId="LiveId" clId="{466B9481-0EED-4A31-854B-CB26F82023D0}" dt="2022-12-16T02:18:47.392" v="3151" actId="26606"/>
          <ac:spMkLst>
            <pc:docMk/>
            <pc:sldMk cId="2660717534" sldId="262"/>
            <ac:spMk id="28" creationId="{AB65D3DA-DB4B-411D-A7AA-214B7CCDDC51}"/>
          </ac:spMkLst>
        </pc:spChg>
        <pc:spChg chg="add del">
          <ac:chgData name="Frances Creagh" userId="f66be2e18b770e41" providerId="LiveId" clId="{466B9481-0EED-4A31-854B-CB26F82023D0}" dt="2022-12-16T02:18:47.392" v="3151" actId="26606"/>
          <ac:spMkLst>
            <pc:docMk/>
            <pc:sldMk cId="2660717534" sldId="262"/>
            <ac:spMk id="30" creationId="{97EE1032-0446-4780-BB30-27AE77616AEE}"/>
          </ac:spMkLst>
        </pc:spChg>
        <pc:spChg chg="add del">
          <ac:chgData name="Frances Creagh" userId="f66be2e18b770e41" providerId="LiveId" clId="{466B9481-0EED-4A31-854B-CB26F82023D0}" dt="2022-12-16T02:18:47.392" v="3151" actId="26606"/>
          <ac:spMkLst>
            <pc:docMk/>
            <pc:sldMk cId="2660717534" sldId="262"/>
            <ac:spMk id="32" creationId="{A35FAFD0-54FE-4EEA-8212-180B5B5D3F61}"/>
          </ac:spMkLst>
        </pc:spChg>
        <pc:spChg chg="add del">
          <ac:chgData name="Frances Creagh" userId="f66be2e18b770e41" providerId="LiveId" clId="{466B9481-0EED-4A31-854B-CB26F82023D0}" dt="2022-12-16T02:18:47.392" v="3151" actId="26606"/>
          <ac:spMkLst>
            <pc:docMk/>
            <pc:sldMk cId="2660717534" sldId="262"/>
            <ac:spMk id="34" creationId="{4ACCBECF-20B0-4F18-8FD2-DA5E82AB3D5F}"/>
          </ac:spMkLst>
        </pc:spChg>
        <pc:spChg chg="add del">
          <ac:chgData name="Frances Creagh" userId="f66be2e18b770e41" providerId="LiveId" clId="{466B9481-0EED-4A31-854B-CB26F82023D0}" dt="2022-12-16T02:18:56.452" v="3152" actId="931"/>
          <ac:spMkLst>
            <pc:docMk/>
            <pc:sldMk cId="2660717534" sldId="262"/>
            <ac:spMk id="38" creationId="{9223914B-E97F-B426-BC23-C23915120C05}"/>
          </ac:spMkLst>
        </pc:spChg>
        <pc:spChg chg="add">
          <ac:chgData name="Frances Creagh" userId="f66be2e18b770e41" providerId="LiveId" clId="{466B9481-0EED-4A31-854B-CB26F82023D0}" dt="2022-12-16T02:18:47.392" v="3151" actId="26606"/>
          <ac:spMkLst>
            <pc:docMk/>
            <pc:sldMk cId="2660717534" sldId="262"/>
            <ac:spMk id="41" creationId="{8354E4A1-6024-4D18-89EA-EB7EF53D340F}"/>
          </ac:spMkLst>
        </pc:spChg>
        <pc:spChg chg="add">
          <ac:chgData name="Frances Creagh" userId="f66be2e18b770e41" providerId="LiveId" clId="{466B9481-0EED-4A31-854B-CB26F82023D0}" dt="2022-12-16T02:18:47.392" v="3151" actId="26606"/>
          <ac:spMkLst>
            <pc:docMk/>
            <pc:sldMk cId="2660717534" sldId="262"/>
            <ac:spMk id="43" creationId="{184965AF-C953-45C8-BD68-12F8B58810A6}"/>
          </ac:spMkLst>
        </pc:spChg>
        <pc:spChg chg="add">
          <ac:chgData name="Frances Creagh" userId="f66be2e18b770e41" providerId="LiveId" clId="{466B9481-0EED-4A31-854B-CB26F82023D0}" dt="2022-12-16T02:18:47.392" v="3151" actId="26606"/>
          <ac:spMkLst>
            <pc:docMk/>
            <pc:sldMk cId="2660717534" sldId="262"/>
            <ac:spMk id="45" creationId="{2DECE677-C1FD-4829-8D4A-3C19A04A3659}"/>
          </ac:spMkLst>
        </pc:spChg>
        <pc:picChg chg="add del">
          <ac:chgData name="Frances Creagh" userId="f66be2e18b770e41" providerId="LiveId" clId="{466B9481-0EED-4A31-854B-CB26F82023D0}" dt="2022-12-15T21:27:39.878" v="1547" actId="26606"/>
          <ac:picMkLst>
            <pc:docMk/>
            <pc:sldMk cId="2660717534" sldId="262"/>
            <ac:picMk id="5" creationId="{A88D4871-7FCC-25F9-C9CA-983B91DAB864}"/>
          </ac:picMkLst>
        </pc:picChg>
        <pc:picChg chg="add mod">
          <ac:chgData name="Frances Creagh" userId="f66be2e18b770e41" providerId="LiveId" clId="{466B9481-0EED-4A31-854B-CB26F82023D0}" dt="2022-12-16T02:19:08.695" v="3158" actId="1076"/>
          <ac:picMkLst>
            <pc:docMk/>
            <pc:sldMk cId="2660717534" sldId="262"/>
            <ac:picMk id="6" creationId="{26165401-E053-CD9B-5B07-491029BE5166}"/>
          </ac:picMkLst>
        </pc:picChg>
        <pc:picChg chg="add mod">
          <ac:chgData name="Frances Creagh" userId="f66be2e18b770e41" providerId="LiveId" clId="{466B9481-0EED-4A31-854B-CB26F82023D0}" dt="2022-12-16T02:19:06.982" v="3157" actId="1076"/>
          <ac:picMkLst>
            <pc:docMk/>
            <pc:sldMk cId="2660717534" sldId="262"/>
            <ac:picMk id="8" creationId="{700BA285-BD80-0D51-A688-30B2341DBE19}"/>
          </ac:picMkLst>
        </pc:picChg>
        <pc:picChg chg="add del mod ord">
          <ac:chgData name="Frances Creagh" userId="f66be2e18b770e41" providerId="LiveId" clId="{466B9481-0EED-4A31-854B-CB26F82023D0}" dt="2022-12-16T02:18:43.573" v="3150" actId="478"/>
          <ac:picMkLst>
            <pc:docMk/>
            <pc:sldMk cId="2660717534" sldId="262"/>
            <ac:picMk id="19" creationId="{7C684052-C56E-C4A7-FFB9-E0D4C4935D6A}"/>
          </ac:picMkLst>
        </pc:picChg>
      </pc:sldChg>
      <pc:sldChg chg="modSp new mod modNotesTx">
        <pc:chgData name="Frances Creagh" userId="f66be2e18b770e41" providerId="LiveId" clId="{466B9481-0EED-4A31-854B-CB26F82023D0}" dt="2022-12-16T21:59:44.501" v="7526" actId="20577"/>
        <pc:sldMkLst>
          <pc:docMk/>
          <pc:sldMk cId="75143698" sldId="263"/>
        </pc:sldMkLst>
        <pc:spChg chg="mod">
          <ac:chgData name="Frances Creagh" userId="f66be2e18b770e41" providerId="LiveId" clId="{466B9481-0EED-4A31-854B-CB26F82023D0}" dt="2022-12-15T21:31:28.750" v="1658" actId="313"/>
          <ac:spMkLst>
            <pc:docMk/>
            <pc:sldMk cId="75143698" sldId="263"/>
            <ac:spMk id="2" creationId="{8E2FC56C-162D-DD68-0872-7AD5950D3E99}"/>
          </ac:spMkLst>
        </pc:spChg>
        <pc:spChg chg="mod">
          <ac:chgData name="Frances Creagh" userId="f66be2e18b770e41" providerId="LiveId" clId="{466B9481-0EED-4A31-854B-CB26F82023D0}" dt="2022-12-16T21:30:41.880" v="5801" actId="20577"/>
          <ac:spMkLst>
            <pc:docMk/>
            <pc:sldMk cId="75143698" sldId="263"/>
            <ac:spMk id="3" creationId="{4664A8B3-8D2B-797C-84A1-014D7D1F9481}"/>
          </ac:spMkLst>
        </pc:spChg>
      </pc:sldChg>
      <pc:sldChg chg="modSp new del mod">
        <pc:chgData name="Frances Creagh" userId="f66be2e18b770e41" providerId="LiveId" clId="{466B9481-0EED-4A31-854B-CB26F82023D0}" dt="2022-12-16T21:31:50.842" v="5939" actId="47"/>
        <pc:sldMkLst>
          <pc:docMk/>
          <pc:sldMk cId="2857413145" sldId="264"/>
        </pc:sldMkLst>
        <pc:spChg chg="mod">
          <ac:chgData name="Frances Creagh" userId="f66be2e18b770e41" providerId="LiveId" clId="{466B9481-0EED-4A31-854B-CB26F82023D0}" dt="2022-12-15T21:31:46.793" v="1700" actId="6549"/>
          <ac:spMkLst>
            <pc:docMk/>
            <pc:sldMk cId="2857413145" sldId="264"/>
            <ac:spMk id="2" creationId="{C70C1B76-617B-42FE-3CAB-8CEE1D5261FD}"/>
          </ac:spMkLst>
        </pc:spChg>
        <pc:spChg chg="mod">
          <ac:chgData name="Frances Creagh" userId="f66be2e18b770e41" providerId="LiveId" clId="{466B9481-0EED-4A31-854B-CB26F82023D0}" dt="2022-12-16T21:04:14.570" v="4514" actId="20577"/>
          <ac:spMkLst>
            <pc:docMk/>
            <pc:sldMk cId="2857413145" sldId="264"/>
            <ac:spMk id="3" creationId="{12489413-216F-4F04-A739-596C41015D16}"/>
          </ac:spMkLst>
        </pc:spChg>
      </pc:sldChg>
      <pc:sldChg chg="addSp delSp modSp new mod ord setBg modNotesTx">
        <pc:chgData name="Frances Creagh" userId="f66be2e18b770e41" providerId="LiveId" clId="{466B9481-0EED-4A31-854B-CB26F82023D0}" dt="2022-12-16T20:49:08.822" v="4026" actId="313"/>
        <pc:sldMkLst>
          <pc:docMk/>
          <pc:sldMk cId="3706230773" sldId="265"/>
        </pc:sldMkLst>
        <pc:spChg chg="mod">
          <ac:chgData name="Frances Creagh" userId="f66be2e18b770e41" providerId="LiveId" clId="{466B9481-0EED-4A31-854B-CB26F82023D0}" dt="2022-12-15T23:50:34.352" v="1805" actId="26606"/>
          <ac:spMkLst>
            <pc:docMk/>
            <pc:sldMk cId="3706230773" sldId="265"/>
            <ac:spMk id="2" creationId="{D63981F5-49AA-9CCE-709E-CB4347DDD434}"/>
          </ac:spMkLst>
        </pc:spChg>
        <pc:spChg chg="del">
          <ac:chgData name="Frances Creagh" userId="f66be2e18b770e41" providerId="LiveId" clId="{466B9481-0EED-4A31-854B-CB26F82023D0}" dt="2022-12-15T23:50:19.090" v="1802" actId="931"/>
          <ac:spMkLst>
            <pc:docMk/>
            <pc:sldMk cId="3706230773" sldId="265"/>
            <ac:spMk id="3" creationId="{B8566F12-AA4F-EF07-83BD-B36A89E314DE}"/>
          </ac:spMkLst>
        </pc:spChg>
        <pc:spChg chg="add mod">
          <ac:chgData name="Frances Creagh" userId="f66be2e18b770e41" providerId="LiveId" clId="{466B9481-0EED-4A31-854B-CB26F82023D0}" dt="2022-12-16T00:09:13.864" v="2299" actId="20577"/>
          <ac:spMkLst>
            <pc:docMk/>
            <pc:sldMk cId="3706230773" sldId="265"/>
            <ac:spMk id="9" creationId="{8F8A4534-56F3-4455-FBF8-08F522815E86}"/>
          </ac:spMkLst>
        </pc:spChg>
        <pc:spChg chg="add">
          <ac:chgData name="Frances Creagh" userId="f66be2e18b770e41" providerId="LiveId" clId="{466B9481-0EED-4A31-854B-CB26F82023D0}" dt="2022-12-15T23:50:34.352" v="1805" actId="26606"/>
          <ac:spMkLst>
            <pc:docMk/>
            <pc:sldMk cId="3706230773" sldId="265"/>
            <ac:spMk id="12" creationId="{8354E4A1-6024-4D18-89EA-EB7EF53D340F}"/>
          </ac:spMkLst>
        </pc:spChg>
        <pc:spChg chg="add">
          <ac:chgData name="Frances Creagh" userId="f66be2e18b770e41" providerId="LiveId" clId="{466B9481-0EED-4A31-854B-CB26F82023D0}" dt="2022-12-15T23:50:34.352" v="1805" actId="26606"/>
          <ac:spMkLst>
            <pc:docMk/>
            <pc:sldMk cId="3706230773" sldId="265"/>
            <ac:spMk id="14" creationId="{184965AF-C953-45C8-BD68-12F8B58810A6}"/>
          </ac:spMkLst>
        </pc:spChg>
        <pc:spChg chg="add">
          <ac:chgData name="Frances Creagh" userId="f66be2e18b770e41" providerId="LiveId" clId="{466B9481-0EED-4A31-854B-CB26F82023D0}" dt="2022-12-15T23:50:34.352" v="1805" actId="26606"/>
          <ac:spMkLst>
            <pc:docMk/>
            <pc:sldMk cId="3706230773" sldId="265"/>
            <ac:spMk id="16" creationId="{2DECE677-C1FD-4829-8D4A-3C19A04A3659}"/>
          </ac:spMkLst>
        </pc:spChg>
        <pc:picChg chg="add mod">
          <ac:chgData name="Frances Creagh" userId="f66be2e18b770e41" providerId="LiveId" clId="{466B9481-0EED-4A31-854B-CB26F82023D0}" dt="2022-12-15T23:50:34.352" v="1805" actId="26606"/>
          <ac:picMkLst>
            <pc:docMk/>
            <pc:sldMk cId="3706230773" sldId="265"/>
            <ac:picMk id="5" creationId="{795F4E85-ACCE-80D2-2552-E4DDE23AF4BA}"/>
          </ac:picMkLst>
        </pc:picChg>
      </pc:sldChg>
      <pc:sldChg chg="addSp delSp modSp new mod modNotesTx">
        <pc:chgData name="Frances Creagh" userId="f66be2e18b770e41" providerId="LiveId" clId="{466B9481-0EED-4A31-854B-CB26F82023D0}" dt="2022-12-17T04:15:52.286" v="7655" actId="1076"/>
        <pc:sldMkLst>
          <pc:docMk/>
          <pc:sldMk cId="1330140514" sldId="266"/>
        </pc:sldMkLst>
        <pc:spChg chg="mod">
          <ac:chgData name="Frances Creagh" userId="f66be2e18b770e41" providerId="LiveId" clId="{466B9481-0EED-4A31-854B-CB26F82023D0}" dt="2022-12-16T20:35:38.955" v="3408" actId="20577"/>
          <ac:spMkLst>
            <pc:docMk/>
            <pc:sldMk cId="1330140514" sldId="266"/>
            <ac:spMk id="2" creationId="{FFA61576-7C90-B633-FA9C-8098F923653C}"/>
          </ac:spMkLst>
        </pc:spChg>
        <pc:spChg chg="del">
          <ac:chgData name="Frances Creagh" userId="f66be2e18b770e41" providerId="LiveId" clId="{466B9481-0EED-4A31-854B-CB26F82023D0}" dt="2022-12-16T00:56:00.276" v="2471" actId="931"/>
          <ac:spMkLst>
            <pc:docMk/>
            <pc:sldMk cId="1330140514" sldId="266"/>
            <ac:spMk id="3" creationId="{611F0529-97E6-634D-C06F-86BB66E520AC}"/>
          </ac:spMkLst>
        </pc:spChg>
        <pc:spChg chg="add del mod">
          <ac:chgData name="Frances Creagh" userId="f66be2e18b770e41" providerId="LiveId" clId="{466B9481-0EED-4A31-854B-CB26F82023D0}" dt="2022-12-16T20:34:43.228" v="3370" actId="931"/>
          <ac:spMkLst>
            <pc:docMk/>
            <pc:sldMk cId="1330140514" sldId="266"/>
            <ac:spMk id="8" creationId="{7B5D8347-FDC5-FBB7-DFA1-DD219B92D359}"/>
          </ac:spMkLst>
        </pc:spChg>
        <pc:picChg chg="add mod">
          <ac:chgData name="Frances Creagh" userId="f66be2e18b770e41" providerId="LiveId" clId="{466B9481-0EED-4A31-854B-CB26F82023D0}" dt="2022-12-17T04:15:52.286" v="7655" actId="1076"/>
          <ac:picMkLst>
            <pc:docMk/>
            <pc:sldMk cId="1330140514" sldId="266"/>
            <ac:picMk id="4" creationId="{C103356A-E293-51C4-185E-D400F252BE22}"/>
          </ac:picMkLst>
        </pc:picChg>
        <pc:picChg chg="add del mod">
          <ac:chgData name="Frances Creagh" userId="f66be2e18b770e41" providerId="LiveId" clId="{466B9481-0EED-4A31-854B-CB26F82023D0}" dt="2022-12-16T20:22:54.852" v="3367" actId="478"/>
          <ac:picMkLst>
            <pc:docMk/>
            <pc:sldMk cId="1330140514" sldId="266"/>
            <ac:picMk id="4" creationId="{D5CB9F19-BB07-157F-EC19-783152D079D0}"/>
          </ac:picMkLst>
        </pc:picChg>
        <pc:picChg chg="add del mod">
          <ac:chgData name="Frances Creagh" userId="f66be2e18b770e41" providerId="LiveId" clId="{466B9481-0EED-4A31-854B-CB26F82023D0}" dt="2022-12-16T20:33:00.306" v="3368" actId="478"/>
          <ac:picMkLst>
            <pc:docMk/>
            <pc:sldMk cId="1330140514" sldId="266"/>
            <ac:picMk id="5" creationId="{0D63786E-09B0-7A27-444F-218561A883FD}"/>
          </ac:picMkLst>
        </pc:picChg>
        <pc:picChg chg="add del mod">
          <ac:chgData name="Frances Creagh" userId="f66be2e18b770e41" providerId="LiveId" clId="{466B9481-0EED-4A31-854B-CB26F82023D0}" dt="2022-12-16T20:20:40.317" v="3360" actId="478"/>
          <ac:picMkLst>
            <pc:docMk/>
            <pc:sldMk cId="1330140514" sldId="266"/>
            <ac:picMk id="7" creationId="{5548959B-E434-92C9-8FC7-B4E2180E56F4}"/>
          </ac:picMkLst>
        </pc:picChg>
        <pc:picChg chg="add del mod">
          <ac:chgData name="Frances Creagh" userId="f66be2e18b770e41" providerId="LiveId" clId="{466B9481-0EED-4A31-854B-CB26F82023D0}" dt="2022-12-16T20:33:02.346" v="3369" actId="478"/>
          <ac:picMkLst>
            <pc:docMk/>
            <pc:sldMk cId="1330140514" sldId="266"/>
            <ac:picMk id="9" creationId="{4B74CBE9-5AF1-03F1-7194-884B2951624C}"/>
          </ac:picMkLst>
        </pc:picChg>
        <pc:picChg chg="add del mod">
          <ac:chgData name="Frances Creagh" userId="f66be2e18b770e41" providerId="LiveId" clId="{466B9481-0EED-4A31-854B-CB26F82023D0}" dt="2022-12-16T20:20:42.316" v="3361" actId="478"/>
          <ac:picMkLst>
            <pc:docMk/>
            <pc:sldMk cId="1330140514" sldId="266"/>
            <ac:picMk id="11" creationId="{788A7670-2157-D8A8-BCC0-859FFEF8F5A3}"/>
          </ac:picMkLst>
        </pc:picChg>
        <pc:picChg chg="add mod">
          <ac:chgData name="Frances Creagh" userId="f66be2e18b770e41" providerId="LiveId" clId="{466B9481-0EED-4A31-854B-CB26F82023D0}" dt="2022-12-16T20:35:17.433" v="3377" actId="14100"/>
          <ac:picMkLst>
            <pc:docMk/>
            <pc:sldMk cId="1330140514" sldId="266"/>
            <ac:picMk id="12" creationId="{DC2B7CAF-EED4-0BF3-D363-7AA65BB7CAEE}"/>
          </ac:picMkLst>
        </pc:picChg>
        <pc:picChg chg="add del mod">
          <ac:chgData name="Frances Creagh" userId="f66be2e18b770e41" providerId="LiveId" clId="{466B9481-0EED-4A31-854B-CB26F82023D0}" dt="2022-12-17T04:15:22.029" v="7646" actId="478"/>
          <ac:picMkLst>
            <pc:docMk/>
            <pc:sldMk cId="1330140514" sldId="266"/>
            <ac:picMk id="14" creationId="{CE557FD8-D2B8-11DD-D5A1-73F71A6F70B1}"/>
          </ac:picMkLst>
        </pc:picChg>
      </pc:sldChg>
      <pc:sldChg chg="addSp delSp modSp new mod ord modNotesTx">
        <pc:chgData name="Frances Creagh" userId="f66be2e18b770e41" providerId="LiveId" clId="{466B9481-0EED-4A31-854B-CB26F82023D0}" dt="2022-12-17T04:15:15.661" v="7645" actId="14100"/>
        <pc:sldMkLst>
          <pc:docMk/>
          <pc:sldMk cId="3256474744" sldId="267"/>
        </pc:sldMkLst>
        <pc:spChg chg="mod">
          <ac:chgData name="Frances Creagh" userId="f66be2e18b770e41" providerId="LiveId" clId="{466B9481-0EED-4A31-854B-CB26F82023D0}" dt="2022-12-16T20:35:31.259" v="3401" actId="20577"/>
          <ac:spMkLst>
            <pc:docMk/>
            <pc:sldMk cId="3256474744" sldId="267"/>
            <ac:spMk id="2" creationId="{3619FB41-6B38-E114-55B0-6AF7EF714809}"/>
          </ac:spMkLst>
        </pc:spChg>
        <pc:spChg chg="del">
          <ac:chgData name="Frances Creagh" userId="f66be2e18b770e41" providerId="LiveId" clId="{466B9481-0EED-4A31-854B-CB26F82023D0}" dt="2022-12-16T20:35:54.845" v="3409" actId="931"/>
          <ac:spMkLst>
            <pc:docMk/>
            <pc:sldMk cId="3256474744" sldId="267"/>
            <ac:spMk id="3" creationId="{38C3A55E-3E28-8887-D897-B8F45BF4EF35}"/>
          </ac:spMkLst>
        </pc:spChg>
        <pc:picChg chg="add mod">
          <ac:chgData name="Frances Creagh" userId="f66be2e18b770e41" providerId="LiveId" clId="{466B9481-0EED-4A31-854B-CB26F82023D0}" dt="2022-12-17T04:15:15.661" v="7645" actId="14100"/>
          <ac:picMkLst>
            <pc:docMk/>
            <pc:sldMk cId="3256474744" sldId="267"/>
            <ac:picMk id="4" creationId="{75CFD16F-225C-E6D3-5067-509BECC0035F}"/>
          </ac:picMkLst>
        </pc:picChg>
        <pc:picChg chg="add mod">
          <ac:chgData name="Frances Creagh" userId="f66be2e18b770e41" providerId="LiveId" clId="{466B9481-0EED-4A31-854B-CB26F82023D0}" dt="2022-12-16T20:36:21.265" v="3424" actId="14100"/>
          <ac:picMkLst>
            <pc:docMk/>
            <pc:sldMk cId="3256474744" sldId="267"/>
            <ac:picMk id="5" creationId="{25AA4395-3CF9-5298-43DD-3EBAB00AD8A9}"/>
          </ac:picMkLst>
        </pc:picChg>
        <pc:picChg chg="add del mod">
          <ac:chgData name="Frances Creagh" userId="f66be2e18b770e41" providerId="LiveId" clId="{466B9481-0EED-4A31-854B-CB26F82023D0}" dt="2022-12-17T04:13:34.765" v="7637" actId="478"/>
          <ac:picMkLst>
            <pc:docMk/>
            <pc:sldMk cId="3256474744" sldId="267"/>
            <ac:picMk id="7" creationId="{5B69212E-0B10-5CB2-DBA8-281CE7EAD86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F848D2-ABAA-4168-A0D6-6036299FFCAF}"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D6FC4915-62F6-49E1-A406-AE638373EA54}">
      <dgm:prSet/>
      <dgm:spPr/>
      <dgm:t>
        <a:bodyPr/>
        <a:lstStyle/>
        <a:p>
          <a:r>
            <a:rPr lang="en-US"/>
            <a:t>Population increasing</a:t>
          </a:r>
        </a:p>
      </dgm:t>
    </dgm:pt>
    <dgm:pt modelId="{6EB3E277-31B3-4A9D-B02A-291DE5310695}" type="parTrans" cxnId="{720E64FD-B3A7-4F42-8F9E-ADA88A3D551D}">
      <dgm:prSet/>
      <dgm:spPr/>
      <dgm:t>
        <a:bodyPr/>
        <a:lstStyle/>
        <a:p>
          <a:endParaRPr lang="en-US"/>
        </a:p>
      </dgm:t>
    </dgm:pt>
    <dgm:pt modelId="{A9B65B5A-C7E7-4ACE-A789-91174B9F3DAF}" type="sibTrans" cxnId="{720E64FD-B3A7-4F42-8F9E-ADA88A3D551D}">
      <dgm:prSet/>
      <dgm:spPr/>
      <dgm:t>
        <a:bodyPr/>
        <a:lstStyle/>
        <a:p>
          <a:endParaRPr lang="en-US"/>
        </a:p>
      </dgm:t>
    </dgm:pt>
    <dgm:pt modelId="{A28A78A1-A3F4-4C98-A21E-8F695F21D09C}">
      <dgm:prSet/>
      <dgm:spPr/>
      <dgm:t>
        <a:bodyPr/>
        <a:lstStyle/>
        <a:p>
          <a:r>
            <a:rPr lang="en-US" dirty="0"/>
            <a:t>3 billion in 1961</a:t>
          </a:r>
        </a:p>
      </dgm:t>
    </dgm:pt>
    <dgm:pt modelId="{261D1101-7E09-4F80-9188-37C3DD12C76B}" type="parTrans" cxnId="{469F3095-F423-46DA-9B5D-386C3DC1321F}">
      <dgm:prSet/>
      <dgm:spPr/>
      <dgm:t>
        <a:bodyPr/>
        <a:lstStyle/>
        <a:p>
          <a:endParaRPr lang="en-US"/>
        </a:p>
      </dgm:t>
    </dgm:pt>
    <dgm:pt modelId="{EFA2A2D3-10E3-4243-984E-5C95C42109F8}" type="sibTrans" cxnId="{469F3095-F423-46DA-9B5D-386C3DC1321F}">
      <dgm:prSet/>
      <dgm:spPr/>
      <dgm:t>
        <a:bodyPr/>
        <a:lstStyle/>
        <a:p>
          <a:endParaRPr lang="en-US"/>
        </a:p>
      </dgm:t>
    </dgm:pt>
    <dgm:pt modelId="{23E35B95-5652-4FEB-ADD2-44213312ADC4}">
      <dgm:prSet/>
      <dgm:spPr/>
      <dgm:t>
        <a:bodyPr/>
        <a:lstStyle/>
        <a:p>
          <a:r>
            <a:rPr lang="en-US" dirty="0"/>
            <a:t>7 billion in 2013</a:t>
          </a:r>
        </a:p>
      </dgm:t>
    </dgm:pt>
    <dgm:pt modelId="{0D8DD227-6381-4B2C-AED1-58BF856B89B0}" type="parTrans" cxnId="{9AB1B865-CFA6-4289-9BC4-9F1A1903BD5A}">
      <dgm:prSet/>
      <dgm:spPr/>
      <dgm:t>
        <a:bodyPr/>
        <a:lstStyle/>
        <a:p>
          <a:endParaRPr lang="en-US"/>
        </a:p>
      </dgm:t>
    </dgm:pt>
    <dgm:pt modelId="{4E38DD14-A7CE-4D48-BE38-6564720F948F}" type="sibTrans" cxnId="{9AB1B865-CFA6-4289-9BC4-9F1A1903BD5A}">
      <dgm:prSet/>
      <dgm:spPr/>
      <dgm:t>
        <a:bodyPr/>
        <a:lstStyle/>
        <a:p>
          <a:endParaRPr lang="en-US"/>
        </a:p>
      </dgm:t>
    </dgm:pt>
    <dgm:pt modelId="{62682EFE-91C3-4999-BE67-F77C8BCE9A73}">
      <dgm:prSet/>
      <dgm:spPr/>
      <dgm:t>
        <a:bodyPr/>
        <a:lstStyle/>
        <a:p>
          <a:r>
            <a:rPr lang="en-US" dirty="0"/>
            <a:t>More people = more food = more animal production = more animal feed</a:t>
          </a:r>
        </a:p>
      </dgm:t>
    </dgm:pt>
    <dgm:pt modelId="{EA386E4B-D8A4-418F-8483-0A053D642995}" type="parTrans" cxnId="{074BBC27-2130-4D41-A15C-EB708D3C3257}">
      <dgm:prSet/>
      <dgm:spPr/>
      <dgm:t>
        <a:bodyPr/>
        <a:lstStyle/>
        <a:p>
          <a:endParaRPr lang="en-US"/>
        </a:p>
      </dgm:t>
    </dgm:pt>
    <dgm:pt modelId="{AC1B1FE7-6C6C-477C-8735-D2DB9F85E131}" type="sibTrans" cxnId="{074BBC27-2130-4D41-A15C-EB708D3C3257}">
      <dgm:prSet/>
      <dgm:spPr/>
      <dgm:t>
        <a:bodyPr/>
        <a:lstStyle/>
        <a:p>
          <a:endParaRPr lang="en-US"/>
        </a:p>
      </dgm:t>
    </dgm:pt>
    <dgm:pt modelId="{24371E6E-F237-4F99-B501-939CCEF98628}">
      <dgm:prSet/>
      <dgm:spPr/>
      <dgm:t>
        <a:bodyPr/>
        <a:lstStyle/>
        <a:p>
          <a:r>
            <a:rPr lang="en-US"/>
            <a:t>Breeding programmes for more efficient producers</a:t>
          </a:r>
        </a:p>
      </dgm:t>
    </dgm:pt>
    <dgm:pt modelId="{3116E7FF-8CD0-4FE4-B5E4-4D7619F1E00E}" type="parTrans" cxnId="{0A5705C8-76BB-4535-8D47-C1444FADDC5C}">
      <dgm:prSet/>
      <dgm:spPr/>
      <dgm:t>
        <a:bodyPr/>
        <a:lstStyle/>
        <a:p>
          <a:endParaRPr lang="en-US"/>
        </a:p>
      </dgm:t>
    </dgm:pt>
    <dgm:pt modelId="{D52094A6-66BD-40C2-BF6C-EB355669EEF7}" type="sibTrans" cxnId="{0A5705C8-76BB-4535-8D47-C1444FADDC5C}">
      <dgm:prSet/>
      <dgm:spPr/>
      <dgm:t>
        <a:bodyPr/>
        <a:lstStyle/>
        <a:p>
          <a:endParaRPr lang="en-US"/>
        </a:p>
      </dgm:t>
    </dgm:pt>
    <dgm:pt modelId="{77B2481B-3C89-4F50-9BE2-1D2D3678E003}">
      <dgm:prSet/>
      <dgm:spPr/>
      <dgm:t>
        <a:bodyPr/>
        <a:lstStyle/>
        <a:p>
          <a:r>
            <a:rPr lang="en-US" dirty="0"/>
            <a:t>Animals that eat less feed to produce more will be selected for breeding</a:t>
          </a:r>
        </a:p>
      </dgm:t>
    </dgm:pt>
    <dgm:pt modelId="{2C45C9A6-3CEA-4D49-8455-C2A5681DCE35}" type="parTrans" cxnId="{9ABCBE9D-C3BD-487F-805E-478ACE71768C}">
      <dgm:prSet/>
      <dgm:spPr/>
      <dgm:t>
        <a:bodyPr/>
        <a:lstStyle/>
        <a:p>
          <a:endParaRPr lang="en-US"/>
        </a:p>
      </dgm:t>
    </dgm:pt>
    <dgm:pt modelId="{A5F75EF2-2AE8-4592-BBAE-E8E495D622BD}" type="sibTrans" cxnId="{9ABCBE9D-C3BD-487F-805E-478ACE71768C}">
      <dgm:prSet/>
      <dgm:spPr/>
      <dgm:t>
        <a:bodyPr/>
        <a:lstStyle/>
        <a:p>
          <a:endParaRPr lang="en-US"/>
        </a:p>
      </dgm:t>
    </dgm:pt>
    <dgm:pt modelId="{4282E584-76ED-455E-92A1-3F4A256099A6}">
      <dgm:prSet/>
      <dgm:spPr/>
      <dgm:t>
        <a:bodyPr/>
        <a:lstStyle/>
        <a:p>
          <a:r>
            <a:rPr lang="en-US" dirty="0"/>
            <a:t>Higher production of plant-based foods?</a:t>
          </a:r>
        </a:p>
      </dgm:t>
    </dgm:pt>
    <dgm:pt modelId="{1B3FE408-E124-4FAD-8B19-411ADDFFF052}" type="parTrans" cxnId="{EA36D1CF-6C3A-416A-88FD-A85D0DA526B9}">
      <dgm:prSet/>
      <dgm:spPr/>
      <dgm:t>
        <a:bodyPr/>
        <a:lstStyle/>
        <a:p>
          <a:endParaRPr lang="en-US"/>
        </a:p>
      </dgm:t>
    </dgm:pt>
    <dgm:pt modelId="{109852D5-EDD6-451B-A8F8-D017E61D0CDE}" type="sibTrans" cxnId="{EA36D1CF-6C3A-416A-88FD-A85D0DA526B9}">
      <dgm:prSet/>
      <dgm:spPr/>
      <dgm:t>
        <a:bodyPr/>
        <a:lstStyle/>
        <a:p>
          <a:endParaRPr lang="en-US"/>
        </a:p>
      </dgm:t>
    </dgm:pt>
    <dgm:pt modelId="{AD365ECB-F336-423B-A8FD-87D1C75F07BB}">
      <dgm:prSet/>
      <dgm:spPr/>
      <dgm:t>
        <a:bodyPr/>
        <a:lstStyle/>
        <a:p>
          <a:r>
            <a:rPr lang="en-US" dirty="0"/>
            <a:t>9 billion by 2050</a:t>
          </a:r>
        </a:p>
      </dgm:t>
    </dgm:pt>
    <dgm:pt modelId="{2C027FF2-5318-404A-8A4F-E2BAAE7E5426}" type="parTrans" cxnId="{6810660F-523E-46A2-8709-52060F73FD70}">
      <dgm:prSet/>
      <dgm:spPr/>
      <dgm:t>
        <a:bodyPr/>
        <a:lstStyle/>
        <a:p>
          <a:endParaRPr lang="en-NZ"/>
        </a:p>
      </dgm:t>
    </dgm:pt>
    <dgm:pt modelId="{DDE856C3-EC88-40E9-BD6F-A8C63FABDF74}" type="sibTrans" cxnId="{6810660F-523E-46A2-8709-52060F73FD70}">
      <dgm:prSet/>
      <dgm:spPr/>
      <dgm:t>
        <a:bodyPr/>
        <a:lstStyle/>
        <a:p>
          <a:endParaRPr lang="en-NZ"/>
        </a:p>
      </dgm:t>
    </dgm:pt>
    <dgm:pt modelId="{00AA5A44-43CF-4DFA-8C02-2FE58E0B1E9D}">
      <dgm:prSet/>
      <dgm:spPr/>
      <dgm:t>
        <a:bodyPr/>
        <a:lstStyle/>
        <a:p>
          <a:r>
            <a:rPr lang="en-US" dirty="0"/>
            <a:t>Feed accounts for up to 70% of total livestock operation costs</a:t>
          </a:r>
        </a:p>
      </dgm:t>
    </dgm:pt>
    <dgm:pt modelId="{377511DB-A623-47FF-8D28-80070E8E80DF}" type="parTrans" cxnId="{3ADF039D-A640-4126-B7B1-3EF6FEC80102}">
      <dgm:prSet/>
      <dgm:spPr/>
      <dgm:t>
        <a:bodyPr/>
        <a:lstStyle/>
        <a:p>
          <a:endParaRPr lang="en-NZ"/>
        </a:p>
      </dgm:t>
    </dgm:pt>
    <dgm:pt modelId="{75E83E0F-5AA2-4A65-B3CE-D2E1AB565523}" type="sibTrans" cxnId="{3ADF039D-A640-4126-B7B1-3EF6FEC80102}">
      <dgm:prSet/>
      <dgm:spPr/>
      <dgm:t>
        <a:bodyPr/>
        <a:lstStyle/>
        <a:p>
          <a:endParaRPr lang="en-NZ"/>
        </a:p>
      </dgm:t>
    </dgm:pt>
    <dgm:pt modelId="{874A7D87-1E59-4B18-9004-335E79C2A37A}">
      <dgm:prSet/>
      <dgm:spPr/>
      <dgm:t>
        <a:bodyPr/>
        <a:lstStyle/>
        <a:p>
          <a:r>
            <a:rPr lang="en-US" dirty="0"/>
            <a:t>Concerns about effects of production of animal feed on climate</a:t>
          </a:r>
        </a:p>
      </dgm:t>
    </dgm:pt>
    <dgm:pt modelId="{D9A5FB00-8BD4-4763-85CA-BF84A5C55904}" type="parTrans" cxnId="{29DF2B60-B82A-4BEB-9358-0C6589C7EED1}">
      <dgm:prSet/>
      <dgm:spPr/>
      <dgm:t>
        <a:bodyPr/>
        <a:lstStyle/>
        <a:p>
          <a:endParaRPr lang="en-NZ"/>
        </a:p>
      </dgm:t>
    </dgm:pt>
    <dgm:pt modelId="{BA8D0C2C-095A-4B0B-860F-407F5874EC6A}" type="sibTrans" cxnId="{29DF2B60-B82A-4BEB-9358-0C6589C7EED1}">
      <dgm:prSet/>
      <dgm:spPr/>
      <dgm:t>
        <a:bodyPr/>
        <a:lstStyle/>
        <a:p>
          <a:endParaRPr lang="en-NZ"/>
        </a:p>
      </dgm:t>
    </dgm:pt>
    <dgm:pt modelId="{FC94F9A2-EB62-4A9E-A443-8B8A2D16402A}" type="pres">
      <dgm:prSet presAssocID="{22F848D2-ABAA-4168-A0D6-6036299FFCAF}" presName="linear" presStyleCnt="0">
        <dgm:presLayoutVars>
          <dgm:animLvl val="lvl"/>
          <dgm:resizeHandles val="exact"/>
        </dgm:presLayoutVars>
      </dgm:prSet>
      <dgm:spPr/>
    </dgm:pt>
    <dgm:pt modelId="{AE553CE8-89BA-48E8-9829-603A3CCFB353}" type="pres">
      <dgm:prSet presAssocID="{D6FC4915-62F6-49E1-A406-AE638373EA54}" presName="parentText" presStyleLbl="node1" presStyleIdx="0" presStyleCnt="4">
        <dgm:presLayoutVars>
          <dgm:chMax val="0"/>
          <dgm:bulletEnabled val="1"/>
        </dgm:presLayoutVars>
      </dgm:prSet>
      <dgm:spPr/>
    </dgm:pt>
    <dgm:pt modelId="{8E9D446E-09E4-4CDA-8221-AEA8A9C7B66F}" type="pres">
      <dgm:prSet presAssocID="{D6FC4915-62F6-49E1-A406-AE638373EA54}" presName="childText" presStyleLbl="revTx" presStyleIdx="0" presStyleCnt="2">
        <dgm:presLayoutVars>
          <dgm:bulletEnabled val="1"/>
        </dgm:presLayoutVars>
      </dgm:prSet>
      <dgm:spPr/>
    </dgm:pt>
    <dgm:pt modelId="{9850ABD9-357D-403E-9C53-7B6B114F6C99}" type="pres">
      <dgm:prSet presAssocID="{24371E6E-F237-4F99-B501-939CCEF98628}" presName="parentText" presStyleLbl="node1" presStyleIdx="1" presStyleCnt="4">
        <dgm:presLayoutVars>
          <dgm:chMax val="0"/>
          <dgm:bulletEnabled val="1"/>
        </dgm:presLayoutVars>
      </dgm:prSet>
      <dgm:spPr/>
    </dgm:pt>
    <dgm:pt modelId="{DE55DD30-D28C-49FC-9611-D9AC81C0DA96}" type="pres">
      <dgm:prSet presAssocID="{24371E6E-F237-4F99-B501-939CCEF98628}" presName="childText" presStyleLbl="revTx" presStyleIdx="1" presStyleCnt="2">
        <dgm:presLayoutVars>
          <dgm:bulletEnabled val="1"/>
        </dgm:presLayoutVars>
      </dgm:prSet>
      <dgm:spPr/>
    </dgm:pt>
    <dgm:pt modelId="{0B5F3F18-CF5C-4E6A-9A00-23BA4D4DEF08}" type="pres">
      <dgm:prSet presAssocID="{4282E584-76ED-455E-92A1-3F4A256099A6}" presName="parentText" presStyleLbl="node1" presStyleIdx="2" presStyleCnt="4">
        <dgm:presLayoutVars>
          <dgm:chMax val="0"/>
          <dgm:bulletEnabled val="1"/>
        </dgm:presLayoutVars>
      </dgm:prSet>
      <dgm:spPr/>
    </dgm:pt>
    <dgm:pt modelId="{B3BA3D53-F1D3-4256-A729-1E61E6EE7DEA}" type="pres">
      <dgm:prSet presAssocID="{109852D5-EDD6-451B-A8F8-D017E61D0CDE}" presName="spacer" presStyleCnt="0"/>
      <dgm:spPr/>
    </dgm:pt>
    <dgm:pt modelId="{BB59DBCB-D1BA-4048-93AC-A94CF35E6572}" type="pres">
      <dgm:prSet presAssocID="{874A7D87-1E59-4B18-9004-335E79C2A37A}" presName="parentText" presStyleLbl="node1" presStyleIdx="3" presStyleCnt="4">
        <dgm:presLayoutVars>
          <dgm:chMax val="0"/>
          <dgm:bulletEnabled val="1"/>
        </dgm:presLayoutVars>
      </dgm:prSet>
      <dgm:spPr/>
    </dgm:pt>
  </dgm:ptLst>
  <dgm:cxnLst>
    <dgm:cxn modelId="{6810660F-523E-46A2-8709-52060F73FD70}" srcId="{D6FC4915-62F6-49E1-A406-AE638373EA54}" destId="{AD365ECB-F336-423B-A8FD-87D1C75F07BB}" srcOrd="2" destOrd="0" parTransId="{2C027FF2-5318-404A-8A4F-E2BAAE7E5426}" sibTransId="{DDE856C3-EC88-40E9-BD6F-A8C63FABDF74}"/>
    <dgm:cxn modelId="{A4084011-75D2-4253-863D-5FEA6011B9C8}" type="presOf" srcId="{23E35B95-5652-4FEB-ADD2-44213312ADC4}" destId="{8E9D446E-09E4-4CDA-8221-AEA8A9C7B66F}" srcOrd="0" destOrd="1" presId="urn:microsoft.com/office/officeart/2005/8/layout/vList2"/>
    <dgm:cxn modelId="{A89D5017-E8E2-4D84-8244-E47160A5F846}" type="presOf" srcId="{62682EFE-91C3-4999-BE67-F77C8BCE9A73}" destId="{8E9D446E-09E4-4CDA-8221-AEA8A9C7B66F}" srcOrd="0" destOrd="3" presId="urn:microsoft.com/office/officeart/2005/8/layout/vList2"/>
    <dgm:cxn modelId="{074BBC27-2130-4D41-A15C-EB708D3C3257}" srcId="{D6FC4915-62F6-49E1-A406-AE638373EA54}" destId="{62682EFE-91C3-4999-BE67-F77C8BCE9A73}" srcOrd="3" destOrd="0" parTransId="{EA386E4B-D8A4-418F-8483-0A053D642995}" sibTransId="{AC1B1FE7-6C6C-477C-8735-D2DB9F85E131}"/>
    <dgm:cxn modelId="{E8C75D2F-581C-41D7-9FCC-831D4DC5F3DD}" type="presOf" srcId="{874A7D87-1E59-4B18-9004-335E79C2A37A}" destId="{BB59DBCB-D1BA-4048-93AC-A94CF35E6572}" srcOrd="0" destOrd="0" presId="urn:microsoft.com/office/officeart/2005/8/layout/vList2"/>
    <dgm:cxn modelId="{29DF2B60-B82A-4BEB-9358-0C6589C7EED1}" srcId="{22F848D2-ABAA-4168-A0D6-6036299FFCAF}" destId="{874A7D87-1E59-4B18-9004-335E79C2A37A}" srcOrd="3" destOrd="0" parTransId="{D9A5FB00-8BD4-4763-85CA-BF84A5C55904}" sibTransId="{BA8D0C2C-095A-4B0B-860F-407F5874EC6A}"/>
    <dgm:cxn modelId="{9AB1B865-CFA6-4289-9BC4-9F1A1903BD5A}" srcId="{D6FC4915-62F6-49E1-A406-AE638373EA54}" destId="{23E35B95-5652-4FEB-ADD2-44213312ADC4}" srcOrd="1" destOrd="0" parTransId="{0D8DD227-6381-4B2C-AED1-58BF856B89B0}" sibTransId="{4E38DD14-A7CE-4D48-BE38-6564720F948F}"/>
    <dgm:cxn modelId="{8099BB66-D432-4420-B2F8-DC6866F6AE7A}" type="presOf" srcId="{4282E584-76ED-455E-92A1-3F4A256099A6}" destId="{0B5F3F18-CF5C-4E6A-9A00-23BA4D4DEF08}" srcOrd="0" destOrd="0" presId="urn:microsoft.com/office/officeart/2005/8/layout/vList2"/>
    <dgm:cxn modelId="{0ED9886F-10BF-409A-9838-7333CC5DDF0F}" type="presOf" srcId="{00AA5A44-43CF-4DFA-8C02-2FE58E0B1E9D}" destId="{DE55DD30-D28C-49FC-9611-D9AC81C0DA96}" srcOrd="0" destOrd="0" presId="urn:microsoft.com/office/officeart/2005/8/layout/vList2"/>
    <dgm:cxn modelId="{54370B72-4285-4E14-ADF7-4C6615F61D69}" type="presOf" srcId="{AD365ECB-F336-423B-A8FD-87D1C75F07BB}" destId="{8E9D446E-09E4-4CDA-8221-AEA8A9C7B66F}" srcOrd="0" destOrd="2" presId="urn:microsoft.com/office/officeart/2005/8/layout/vList2"/>
    <dgm:cxn modelId="{B49F6F7E-03FD-4FC6-9676-EF8BC850DC3D}" type="presOf" srcId="{22F848D2-ABAA-4168-A0D6-6036299FFCAF}" destId="{FC94F9A2-EB62-4A9E-A443-8B8A2D16402A}" srcOrd="0" destOrd="0" presId="urn:microsoft.com/office/officeart/2005/8/layout/vList2"/>
    <dgm:cxn modelId="{469F3095-F423-46DA-9B5D-386C3DC1321F}" srcId="{D6FC4915-62F6-49E1-A406-AE638373EA54}" destId="{A28A78A1-A3F4-4C98-A21E-8F695F21D09C}" srcOrd="0" destOrd="0" parTransId="{261D1101-7E09-4F80-9188-37C3DD12C76B}" sibTransId="{EFA2A2D3-10E3-4243-984E-5C95C42109F8}"/>
    <dgm:cxn modelId="{3ADF039D-A640-4126-B7B1-3EF6FEC80102}" srcId="{24371E6E-F237-4F99-B501-939CCEF98628}" destId="{00AA5A44-43CF-4DFA-8C02-2FE58E0B1E9D}" srcOrd="0" destOrd="0" parTransId="{377511DB-A623-47FF-8D28-80070E8E80DF}" sibTransId="{75E83E0F-5AA2-4A65-B3CE-D2E1AB565523}"/>
    <dgm:cxn modelId="{9ABCBE9D-C3BD-487F-805E-478ACE71768C}" srcId="{24371E6E-F237-4F99-B501-939CCEF98628}" destId="{77B2481B-3C89-4F50-9BE2-1D2D3678E003}" srcOrd="1" destOrd="0" parTransId="{2C45C9A6-3CEA-4D49-8455-C2A5681DCE35}" sibTransId="{A5F75EF2-2AE8-4592-BBAE-E8E495D622BD}"/>
    <dgm:cxn modelId="{F0D401A2-6331-45D0-BEA0-FE049E3DE047}" type="presOf" srcId="{24371E6E-F237-4F99-B501-939CCEF98628}" destId="{9850ABD9-357D-403E-9C53-7B6B114F6C99}" srcOrd="0" destOrd="0" presId="urn:microsoft.com/office/officeart/2005/8/layout/vList2"/>
    <dgm:cxn modelId="{33C1CCA2-93B4-42A9-B76E-82A8501833EA}" type="presOf" srcId="{77B2481B-3C89-4F50-9BE2-1D2D3678E003}" destId="{DE55DD30-D28C-49FC-9611-D9AC81C0DA96}" srcOrd="0" destOrd="1" presId="urn:microsoft.com/office/officeart/2005/8/layout/vList2"/>
    <dgm:cxn modelId="{E8B923A7-40D3-4EA0-857B-E4D7832655EE}" type="presOf" srcId="{A28A78A1-A3F4-4C98-A21E-8F695F21D09C}" destId="{8E9D446E-09E4-4CDA-8221-AEA8A9C7B66F}" srcOrd="0" destOrd="0" presId="urn:microsoft.com/office/officeart/2005/8/layout/vList2"/>
    <dgm:cxn modelId="{0A5705C8-76BB-4535-8D47-C1444FADDC5C}" srcId="{22F848D2-ABAA-4168-A0D6-6036299FFCAF}" destId="{24371E6E-F237-4F99-B501-939CCEF98628}" srcOrd="1" destOrd="0" parTransId="{3116E7FF-8CD0-4FE4-B5E4-4D7619F1E00E}" sibTransId="{D52094A6-66BD-40C2-BF6C-EB355669EEF7}"/>
    <dgm:cxn modelId="{EA36D1CF-6C3A-416A-88FD-A85D0DA526B9}" srcId="{22F848D2-ABAA-4168-A0D6-6036299FFCAF}" destId="{4282E584-76ED-455E-92A1-3F4A256099A6}" srcOrd="2" destOrd="0" parTransId="{1B3FE408-E124-4FAD-8B19-411ADDFFF052}" sibTransId="{109852D5-EDD6-451B-A8F8-D017E61D0CDE}"/>
    <dgm:cxn modelId="{8F7019F9-59C2-4025-A572-E3D6122E3470}" type="presOf" srcId="{D6FC4915-62F6-49E1-A406-AE638373EA54}" destId="{AE553CE8-89BA-48E8-9829-603A3CCFB353}" srcOrd="0" destOrd="0" presId="urn:microsoft.com/office/officeart/2005/8/layout/vList2"/>
    <dgm:cxn modelId="{720E64FD-B3A7-4F42-8F9E-ADA88A3D551D}" srcId="{22F848D2-ABAA-4168-A0D6-6036299FFCAF}" destId="{D6FC4915-62F6-49E1-A406-AE638373EA54}" srcOrd="0" destOrd="0" parTransId="{6EB3E277-31B3-4A9D-B02A-291DE5310695}" sibTransId="{A9B65B5A-C7E7-4ACE-A789-91174B9F3DAF}"/>
    <dgm:cxn modelId="{0D31B3EC-A7E7-4BA8-8B31-AC416915DE08}" type="presParOf" srcId="{FC94F9A2-EB62-4A9E-A443-8B8A2D16402A}" destId="{AE553CE8-89BA-48E8-9829-603A3CCFB353}" srcOrd="0" destOrd="0" presId="urn:microsoft.com/office/officeart/2005/8/layout/vList2"/>
    <dgm:cxn modelId="{FD39F274-97C0-448F-B8DA-8B801C4A7570}" type="presParOf" srcId="{FC94F9A2-EB62-4A9E-A443-8B8A2D16402A}" destId="{8E9D446E-09E4-4CDA-8221-AEA8A9C7B66F}" srcOrd="1" destOrd="0" presId="urn:microsoft.com/office/officeart/2005/8/layout/vList2"/>
    <dgm:cxn modelId="{57A3714E-9FCA-4A06-A117-2A3EBDC2A655}" type="presParOf" srcId="{FC94F9A2-EB62-4A9E-A443-8B8A2D16402A}" destId="{9850ABD9-357D-403E-9C53-7B6B114F6C99}" srcOrd="2" destOrd="0" presId="urn:microsoft.com/office/officeart/2005/8/layout/vList2"/>
    <dgm:cxn modelId="{0A47671D-FFB6-4AE5-92A0-A92EB5210F88}" type="presParOf" srcId="{FC94F9A2-EB62-4A9E-A443-8B8A2D16402A}" destId="{DE55DD30-D28C-49FC-9611-D9AC81C0DA96}" srcOrd="3" destOrd="0" presId="urn:microsoft.com/office/officeart/2005/8/layout/vList2"/>
    <dgm:cxn modelId="{8F0D5868-AE63-446A-8FCA-E4B436A5667F}" type="presParOf" srcId="{FC94F9A2-EB62-4A9E-A443-8B8A2D16402A}" destId="{0B5F3F18-CF5C-4E6A-9A00-23BA4D4DEF08}" srcOrd="4" destOrd="0" presId="urn:microsoft.com/office/officeart/2005/8/layout/vList2"/>
    <dgm:cxn modelId="{5C3DD61E-C508-45AB-996B-D77DC418CE2E}" type="presParOf" srcId="{FC94F9A2-EB62-4A9E-A443-8B8A2D16402A}" destId="{B3BA3D53-F1D3-4256-A729-1E61E6EE7DEA}" srcOrd="5" destOrd="0" presId="urn:microsoft.com/office/officeart/2005/8/layout/vList2"/>
    <dgm:cxn modelId="{B169A7AB-7F91-4165-8EBF-EC9663718A0D}" type="presParOf" srcId="{FC94F9A2-EB62-4A9E-A443-8B8A2D16402A}" destId="{BB59DBCB-D1BA-4048-93AC-A94CF35E6572}"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53CE8-89BA-48E8-9829-603A3CCFB353}">
      <dsp:nvSpPr>
        <dsp:cNvPr id="0" name=""/>
        <dsp:cNvSpPr/>
      </dsp:nvSpPr>
      <dsp:spPr>
        <a:xfrm>
          <a:off x="0" y="503548"/>
          <a:ext cx="6096000" cy="40774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Population increasing</a:t>
          </a:r>
        </a:p>
      </dsp:txBody>
      <dsp:txXfrm>
        <a:off x="19904" y="523452"/>
        <a:ext cx="6056192" cy="367937"/>
      </dsp:txXfrm>
    </dsp:sp>
    <dsp:sp modelId="{8E9D446E-09E4-4CDA-8221-AEA8A9C7B66F}">
      <dsp:nvSpPr>
        <dsp:cNvPr id="0" name=""/>
        <dsp:cNvSpPr/>
      </dsp:nvSpPr>
      <dsp:spPr>
        <a:xfrm>
          <a:off x="0" y="911293"/>
          <a:ext cx="6096000"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3 billion in 1961</a:t>
          </a:r>
        </a:p>
        <a:p>
          <a:pPr marL="114300" lvl="1" indent="-114300" algn="l" defTabSz="577850">
            <a:lnSpc>
              <a:spcPct val="90000"/>
            </a:lnSpc>
            <a:spcBef>
              <a:spcPct val="0"/>
            </a:spcBef>
            <a:spcAft>
              <a:spcPct val="20000"/>
            </a:spcAft>
            <a:buChar char="•"/>
          </a:pPr>
          <a:r>
            <a:rPr lang="en-US" sz="1300" kern="1200" dirty="0"/>
            <a:t>7 billion in 2013</a:t>
          </a:r>
        </a:p>
        <a:p>
          <a:pPr marL="114300" lvl="1" indent="-114300" algn="l" defTabSz="577850">
            <a:lnSpc>
              <a:spcPct val="90000"/>
            </a:lnSpc>
            <a:spcBef>
              <a:spcPct val="0"/>
            </a:spcBef>
            <a:spcAft>
              <a:spcPct val="20000"/>
            </a:spcAft>
            <a:buChar char="•"/>
          </a:pPr>
          <a:r>
            <a:rPr lang="en-US" sz="1300" kern="1200" dirty="0"/>
            <a:t>9 billion by 2050</a:t>
          </a:r>
        </a:p>
        <a:p>
          <a:pPr marL="114300" lvl="1" indent="-114300" algn="l" defTabSz="577850">
            <a:lnSpc>
              <a:spcPct val="90000"/>
            </a:lnSpc>
            <a:spcBef>
              <a:spcPct val="0"/>
            </a:spcBef>
            <a:spcAft>
              <a:spcPct val="20000"/>
            </a:spcAft>
            <a:buChar char="•"/>
          </a:pPr>
          <a:r>
            <a:rPr lang="en-US" sz="1300" kern="1200" dirty="0"/>
            <a:t>More people = more food = more animal production = more animal feed</a:t>
          </a:r>
        </a:p>
      </dsp:txBody>
      <dsp:txXfrm>
        <a:off x="0" y="911293"/>
        <a:ext cx="6096000" cy="897345"/>
      </dsp:txXfrm>
    </dsp:sp>
    <dsp:sp modelId="{9850ABD9-357D-403E-9C53-7B6B114F6C99}">
      <dsp:nvSpPr>
        <dsp:cNvPr id="0" name=""/>
        <dsp:cNvSpPr/>
      </dsp:nvSpPr>
      <dsp:spPr>
        <a:xfrm>
          <a:off x="0" y="1808638"/>
          <a:ext cx="6096000" cy="40774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Breeding programmes for more efficient producers</a:t>
          </a:r>
        </a:p>
      </dsp:txBody>
      <dsp:txXfrm>
        <a:off x="19904" y="1828542"/>
        <a:ext cx="6056192" cy="367937"/>
      </dsp:txXfrm>
    </dsp:sp>
    <dsp:sp modelId="{DE55DD30-D28C-49FC-9611-D9AC81C0DA96}">
      <dsp:nvSpPr>
        <dsp:cNvPr id="0" name=""/>
        <dsp:cNvSpPr/>
      </dsp:nvSpPr>
      <dsp:spPr>
        <a:xfrm>
          <a:off x="0" y="2216383"/>
          <a:ext cx="6096000"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Feed accounts for up to 70% of total livestock operation costs</a:t>
          </a:r>
        </a:p>
        <a:p>
          <a:pPr marL="114300" lvl="1" indent="-114300" algn="l" defTabSz="577850">
            <a:lnSpc>
              <a:spcPct val="90000"/>
            </a:lnSpc>
            <a:spcBef>
              <a:spcPct val="0"/>
            </a:spcBef>
            <a:spcAft>
              <a:spcPct val="20000"/>
            </a:spcAft>
            <a:buChar char="•"/>
          </a:pPr>
          <a:r>
            <a:rPr lang="en-US" sz="1300" kern="1200" dirty="0"/>
            <a:t>Animals that eat less feed to produce more will be selected for breeding</a:t>
          </a:r>
        </a:p>
      </dsp:txBody>
      <dsp:txXfrm>
        <a:off x="0" y="2216383"/>
        <a:ext cx="6096000" cy="448672"/>
      </dsp:txXfrm>
    </dsp:sp>
    <dsp:sp modelId="{0B5F3F18-CF5C-4E6A-9A00-23BA4D4DEF08}">
      <dsp:nvSpPr>
        <dsp:cNvPr id="0" name=""/>
        <dsp:cNvSpPr/>
      </dsp:nvSpPr>
      <dsp:spPr>
        <a:xfrm>
          <a:off x="0" y="2665055"/>
          <a:ext cx="6096000" cy="40774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Higher production of plant-based foods?</a:t>
          </a:r>
        </a:p>
      </dsp:txBody>
      <dsp:txXfrm>
        <a:off x="19904" y="2684959"/>
        <a:ext cx="6056192" cy="367937"/>
      </dsp:txXfrm>
    </dsp:sp>
    <dsp:sp modelId="{BB59DBCB-D1BA-4048-93AC-A94CF35E6572}">
      <dsp:nvSpPr>
        <dsp:cNvPr id="0" name=""/>
        <dsp:cNvSpPr/>
      </dsp:nvSpPr>
      <dsp:spPr>
        <a:xfrm>
          <a:off x="0" y="3121760"/>
          <a:ext cx="6096000" cy="40774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Concerns about effects of production of animal feed on climate</a:t>
          </a:r>
        </a:p>
      </dsp:txBody>
      <dsp:txXfrm>
        <a:off x="19904" y="3141664"/>
        <a:ext cx="6056192" cy="3679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A57D3-7B65-4AD2-8712-9640308C87BF}" type="datetimeFigureOut">
              <a:rPr lang="en-NZ" smtClean="0"/>
              <a:t>17/12/2022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35986-5F17-460F-8828-856591CB29E7}" type="slidenum">
              <a:rPr lang="en-NZ" smtClean="0"/>
              <a:t>‹#›</a:t>
            </a:fld>
            <a:endParaRPr lang="en-NZ"/>
          </a:p>
        </p:txBody>
      </p:sp>
    </p:spTree>
    <p:extLst>
      <p:ext uri="{BB962C8B-B14F-4D97-AF65-F5344CB8AC3E}">
        <p14:creationId xmlns:p14="http://schemas.microsoft.com/office/powerpoint/2010/main" val="118043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15135986-5F17-460F-8828-856591CB29E7}" type="slidenum">
              <a:rPr lang="en-NZ" smtClean="0"/>
              <a:t>1</a:t>
            </a:fld>
            <a:endParaRPr lang="en-NZ"/>
          </a:p>
        </p:txBody>
      </p:sp>
    </p:spTree>
    <p:extLst>
      <p:ext uri="{BB962C8B-B14F-4D97-AF65-F5344CB8AC3E}">
        <p14:creationId xmlns:p14="http://schemas.microsoft.com/office/powerpoint/2010/main" val="2368587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small number of countries had a different trend over time</a:t>
            </a:r>
          </a:p>
          <a:p>
            <a:endParaRPr lang="en-US" dirty="0"/>
          </a:p>
          <a:p>
            <a:r>
              <a:rPr lang="en-US" dirty="0"/>
              <a:t>Show them notebook and what you did</a:t>
            </a:r>
          </a:p>
          <a:p>
            <a:endParaRPr lang="en-US" dirty="0"/>
          </a:p>
          <a:p>
            <a:r>
              <a:rPr lang="en-US" dirty="0"/>
              <a:t>Then answer</a:t>
            </a:r>
          </a:p>
          <a:p>
            <a:r>
              <a:rPr lang="en-US" dirty="0"/>
              <a:t>Why?</a:t>
            </a:r>
          </a:p>
          <a:p>
            <a:endParaRPr lang="en-US" dirty="0"/>
          </a:p>
          <a:p>
            <a:r>
              <a:rPr lang="en-US" dirty="0"/>
              <a:t>Hungary – went through major economic growth in 1970s in terms of agriculture – development of large up to date farms under socialist government.</a:t>
            </a:r>
          </a:p>
          <a:p>
            <a:endParaRPr lang="en-US" dirty="0"/>
          </a:p>
          <a:p>
            <a:endParaRPr lang="en-US" dirty="0"/>
          </a:p>
          <a:p>
            <a:r>
              <a:rPr lang="en-US" dirty="0"/>
              <a:t>Hungarian reforms of the 1980s</a:t>
            </a:r>
          </a:p>
          <a:p>
            <a:r>
              <a:rPr lang="en-US" dirty="0"/>
              <a:t>Hungary produces it’s own food</a:t>
            </a:r>
          </a:p>
          <a:p>
            <a:endParaRPr lang="en-US" dirty="0"/>
          </a:p>
          <a:p>
            <a:r>
              <a:rPr lang="en-US" dirty="0"/>
              <a:t>1990s Hungary's agricultural system</a:t>
            </a:r>
          </a:p>
          <a:p>
            <a:endParaRPr lang="en-US" dirty="0"/>
          </a:p>
          <a:p>
            <a:r>
              <a:rPr lang="en-US" dirty="0"/>
              <a:t>Other outliers include:</a:t>
            </a:r>
          </a:p>
          <a:p>
            <a:pPr marL="171450" indent="-171450">
              <a:buFontTx/>
              <a:buChar char="-"/>
            </a:pPr>
            <a:r>
              <a:rPr lang="en-US" dirty="0"/>
              <a:t>Poland</a:t>
            </a:r>
          </a:p>
          <a:p>
            <a:pPr marL="171450" indent="-171450">
              <a:buFontTx/>
              <a:buChar char="-"/>
            </a:pPr>
            <a:r>
              <a:rPr lang="en-US" dirty="0"/>
              <a:t>Guyana</a:t>
            </a:r>
          </a:p>
          <a:p>
            <a:pPr marL="171450" indent="-171450">
              <a:buFontTx/>
              <a:buChar char="-"/>
            </a:pPr>
            <a:r>
              <a:rPr lang="en-US" dirty="0"/>
              <a:t>Cyprus</a:t>
            </a:r>
          </a:p>
          <a:p>
            <a:pPr marL="171450" indent="-171450">
              <a:buFontTx/>
              <a:buChar char="-"/>
            </a:pPr>
            <a:r>
              <a:rPr lang="en-US" dirty="0"/>
              <a:t>Cuba</a:t>
            </a:r>
          </a:p>
          <a:p>
            <a:pPr marL="171450" indent="-171450">
              <a:buFontTx/>
              <a:buChar char="-"/>
            </a:pPr>
            <a:r>
              <a:rPr lang="en-US" dirty="0"/>
              <a:t>Bulgaria</a:t>
            </a:r>
            <a:endParaRPr lang="en-NZ" dirty="0"/>
          </a:p>
        </p:txBody>
      </p:sp>
      <p:sp>
        <p:nvSpPr>
          <p:cNvPr id="4" name="Slide Number Placeholder 3"/>
          <p:cNvSpPr>
            <a:spLocks noGrp="1"/>
          </p:cNvSpPr>
          <p:nvPr>
            <p:ph type="sldNum" sz="quarter" idx="5"/>
          </p:nvPr>
        </p:nvSpPr>
        <p:spPr/>
        <p:txBody>
          <a:bodyPr/>
          <a:lstStyle/>
          <a:p>
            <a:fld id="{15135986-5F17-460F-8828-856591CB29E7}" type="slidenum">
              <a:rPr lang="en-NZ" smtClean="0"/>
              <a:t>10</a:t>
            </a:fld>
            <a:endParaRPr lang="en-NZ"/>
          </a:p>
        </p:txBody>
      </p:sp>
    </p:spTree>
    <p:extLst>
      <p:ext uri="{BB962C8B-B14F-4D97-AF65-F5344CB8AC3E}">
        <p14:creationId xmlns:p14="http://schemas.microsoft.com/office/powerpoint/2010/main" val="2133497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questions could ask of data?</a:t>
            </a:r>
          </a:p>
          <a:p>
            <a:endParaRPr lang="en-US" dirty="0"/>
          </a:p>
          <a:p>
            <a:r>
              <a:rPr lang="en-US" dirty="0"/>
              <a:t>Which countries are growing fastest in terms of production and consumption?</a:t>
            </a:r>
          </a:p>
          <a:p>
            <a:r>
              <a:rPr lang="en-US" dirty="0"/>
              <a:t>Compare average production for each decade</a:t>
            </a:r>
          </a:p>
          <a:p>
            <a:r>
              <a:rPr lang="en-US" dirty="0"/>
              <a:t>Animal based products vs plant based products? – how much are we making? How has it changed?</a:t>
            </a:r>
          </a:p>
          <a:p>
            <a:endParaRPr lang="en-US" dirty="0"/>
          </a:p>
          <a:p>
            <a:r>
              <a:rPr lang="en-US" dirty="0"/>
              <a:t>What would be additional good predictors?</a:t>
            </a:r>
          </a:p>
          <a:p>
            <a:r>
              <a:rPr lang="en-US" dirty="0"/>
              <a:t> - weather data for given year</a:t>
            </a:r>
          </a:p>
          <a:p>
            <a:pPr marL="171450" indent="-171450">
              <a:buFontTx/>
              <a:buChar char="-"/>
            </a:pPr>
            <a:r>
              <a:rPr lang="en-US" dirty="0"/>
              <a:t>Political landscape</a:t>
            </a:r>
          </a:p>
          <a:p>
            <a:pPr marL="0" indent="0">
              <a:buFontTx/>
              <a:buNone/>
            </a:pPr>
            <a:r>
              <a:rPr lang="en-US" dirty="0"/>
              <a:t>- Timing of major world or local events/ disasters</a:t>
            </a:r>
          </a:p>
          <a:p>
            <a:pPr marL="171450" indent="-171450">
              <a:buFontTx/>
              <a:buChar char="-"/>
            </a:pPr>
            <a:endParaRPr lang="en-US" dirty="0"/>
          </a:p>
          <a:p>
            <a:endParaRPr lang="en-NZ" dirty="0"/>
          </a:p>
        </p:txBody>
      </p:sp>
      <p:sp>
        <p:nvSpPr>
          <p:cNvPr id="4" name="Slide Number Placeholder 3"/>
          <p:cNvSpPr>
            <a:spLocks noGrp="1"/>
          </p:cNvSpPr>
          <p:nvPr>
            <p:ph type="sldNum" sz="quarter" idx="5"/>
          </p:nvPr>
        </p:nvSpPr>
        <p:spPr/>
        <p:txBody>
          <a:bodyPr/>
          <a:lstStyle/>
          <a:p>
            <a:fld id="{15135986-5F17-460F-8828-856591CB29E7}" type="slidenum">
              <a:rPr lang="en-NZ" smtClean="0"/>
              <a:t>11</a:t>
            </a:fld>
            <a:endParaRPr lang="en-NZ"/>
          </a:p>
        </p:txBody>
      </p:sp>
    </p:spTree>
    <p:extLst>
      <p:ext uri="{BB962C8B-B14F-4D97-AF65-F5344CB8AC3E}">
        <p14:creationId xmlns:p14="http://schemas.microsoft.com/office/powerpoint/2010/main" val="418723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15135986-5F17-460F-8828-856591CB29E7}" type="slidenum">
              <a:rPr lang="en-NZ" smtClean="0"/>
              <a:t>2</a:t>
            </a:fld>
            <a:endParaRPr lang="en-NZ"/>
          </a:p>
        </p:txBody>
      </p:sp>
    </p:spTree>
    <p:extLst>
      <p:ext uri="{BB962C8B-B14F-4D97-AF65-F5344CB8AC3E}">
        <p14:creationId xmlns:p14="http://schemas.microsoft.com/office/powerpoint/2010/main" val="371394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world’s population size is increasing so it has now become a very hot topic on how we are going to feed everyone and account for this population growth.</a:t>
            </a:r>
          </a:p>
          <a:p>
            <a:endParaRPr lang="en-US" dirty="0"/>
          </a:p>
          <a:p>
            <a:r>
              <a:rPr lang="en-US" dirty="0"/>
              <a:t>This dataset looks at food and feed being produced around the world and is collected by the United Nations, food and agricultural organization</a:t>
            </a:r>
          </a:p>
          <a:p>
            <a:endParaRPr lang="en-US" dirty="0"/>
          </a:p>
          <a:p>
            <a:r>
              <a:rPr lang="en-US" dirty="0"/>
              <a:t>It contains 21477 food and feed records from 174 regions/</a:t>
            </a:r>
            <a:r>
              <a:rPr lang="en-US" dirty="0" err="1"/>
              <a:t>ares</a:t>
            </a:r>
            <a:r>
              <a:rPr lang="en-US" dirty="0"/>
              <a:t> – recorded in 1000s of </a:t>
            </a:r>
            <a:r>
              <a:rPr lang="en-US" dirty="0" err="1"/>
              <a:t>tonnes</a:t>
            </a:r>
            <a:r>
              <a:rPr lang="en-US" dirty="0"/>
              <a:t> produced</a:t>
            </a:r>
          </a:p>
          <a:p>
            <a:endParaRPr lang="en-US" dirty="0"/>
          </a:p>
          <a:p>
            <a:r>
              <a:rPr lang="en-US" dirty="0"/>
              <a:t>There are 2 main categories:</a:t>
            </a:r>
          </a:p>
          <a:p>
            <a:r>
              <a:rPr lang="en-US" dirty="0"/>
              <a:t>Food – the total amount of food for human consumption</a:t>
            </a:r>
          </a:p>
          <a:p>
            <a:endParaRPr lang="en-US" dirty="0"/>
          </a:p>
          <a:p>
            <a:r>
              <a:rPr lang="en-US" dirty="0"/>
              <a:t>Feed – total amount of animal feed for feeding livestock and poultry</a:t>
            </a:r>
            <a:endParaRPr lang="en-NZ" dirty="0"/>
          </a:p>
        </p:txBody>
      </p:sp>
      <p:sp>
        <p:nvSpPr>
          <p:cNvPr id="4" name="Slide Number Placeholder 3"/>
          <p:cNvSpPr>
            <a:spLocks noGrp="1"/>
          </p:cNvSpPr>
          <p:nvPr>
            <p:ph type="sldNum" sz="quarter" idx="5"/>
          </p:nvPr>
        </p:nvSpPr>
        <p:spPr/>
        <p:txBody>
          <a:bodyPr/>
          <a:lstStyle/>
          <a:p>
            <a:fld id="{15135986-5F17-460F-8828-856591CB29E7}" type="slidenum">
              <a:rPr lang="en-NZ" smtClean="0"/>
              <a:t>3</a:t>
            </a:fld>
            <a:endParaRPr lang="en-NZ"/>
          </a:p>
        </p:txBody>
      </p:sp>
    </p:spTree>
    <p:extLst>
      <p:ext uri="{BB962C8B-B14F-4D97-AF65-F5344CB8AC3E}">
        <p14:creationId xmlns:p14="http://schemas.microsoft.com/office/powerpoint/2010/main" val="3624236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thing I looked at was the global total production of food and feed. You can see that the food and feed production is increasing over time. However, the feed production has not increased as much as the food production has</a:t>
            </a:r>
            <a:endParaRPr lang="en-NZ" dirty="0"/>
          </a:p>
        </p:txBody>
      </p:sp>
      <p:sp>
        <p:nvSpPr>
          <p:cNvPr id="4" name="Slide Number Placeholder 3"/>
          <p:cNvSpPr>
            <a:spLocks noGrp="1"/>
          </p:cNvSpPr>
          <p:nvPr>
            <p:ph type="sldNum" sz="quarter" idx="5"/>
          </p:nvPr>
        </p:nvSpPr>
        <p:spPr/>
        <p:txBody>
          <a:bodyPr/>
          <a:lstStyle/>
          <a:p>
            <a:fld id="{15135986-5F17-460F-8828-856591CB29E7}" type="slidenum">
              <a:rPr lang="en-NZ" smtClean="0"/>
              <a:t>4</a:t>
            </a:fld>
            <a:endParaRPr lang="en-NZ"/>
          </a:p>
        </p:txBody>
      </p:sp>
    </p:spTree>
    <p:extLst>
      <p:ext uri="{BB962C8B-B14F-4D97-AF65-F5344CB8AC3E}">
        <p14:creationId xmlns:p14="http://schemas.microsoft.com/office/powerpoint/2010/main" val="1630530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rPr>
              <a:t>Why are we seeing these trends?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rPr>
              <a:t>Global population increasing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rPr>
              <a:t>Why is feed production not increasing at same rate as food production?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rPr>
              <a:t>Farmers always looking to breed animals that produce more milk/meat </a:t>
            </a:r>
            <a:r>
              <a:rPr lang="en-US" dirty="0" err="1">
                <a:solidFill>
                  <a:srgbClr val="FFFFFF"/>
                </a:solidFill>
              </a:rPr>
              <a:t>etc</a:t>
            </a:r>
            <a:r>
              <a:rPr lang="en-US" dirty="0">
                <a:solidFill>
                  <a:srgbClr val="FFFFFF"/>
                </a:solidFill>
              </a:rPr>
              <a:t> for less cost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rPr>
              <a:t>Experts say we will need to double crop production by 2050</a:t>
            </a:r>
          </a:p>
          <a:p>
            <a:endParaRPr lang="en-NZ" dirty="0"/>
          </a:p>
          <a:p>
            <a:endParaRPr lang="en-NZ" dirty="0"/>
          </a:p>
        </p:txBody>
      </p:sp>
      <p:sp>
        <p:nvSpPr>
          <p:cNvPr id="4" name="Slide Number Placeholder 3"/>
          <p:cNvSpPr>
            <a:spLocks noGrp="1"/>
          </p:cNvSpPr>
          <p:nvPr>
            <p:ph type="sldNum" sz="quarter" idx="5"/>
          </p:nvPr>
        </p:nvSpPr>
        <p:spPr/>
        <p:txBody>
          <a:bodyPr/>
          <a:lstStyle/>
          <a:p>
            <a:fld id="{15135986-5F17-460F-8828-856591CB29E7}" type="slidenum">
              <a:rPr lang="en-NZ" smtClean="0"/>
              <a:t>5</a:t>
            </a:fld>
            <a:endParaRPr lang="en-NZ"/>
          </a:p>
        </p:txBody>
      </p:sp>
    </p:spTree>
    <p:extLst>
      <p:ext uri="{BB962C8B-B14F-4D97-AF65-F5344CB8AC3E}">
        <p14:creationId xmlns:p14="http://schemas.microsoft.com/office/powerpoint/2010/main" val="2343275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more data on food than on feed in this dataset</a:t>
            </a:r>
          </a:p>
          <a:p>
            <a:endParaRPr lang="en-US" dirty="0"/>
          </a:p>
          <a:p>
            <a:r>
              <a:rPr lang="en-US" dirty="0"/>
              <a:t>We produce more food globally per year – with ~4 billion </a:t>
            </a:r>
            <a:r>
              <a:rPr lang="en-US" dirty="0" err="1"/>
              <a:t>tonnes</a:t>
            </a:r>
            <a:r>
              <a:rPr lang="en-US" dirty="0"/>
              <a:t> food vs 1 billion </a:t>
            </a:r>
            <a:r>
              <a:rPr lang="en-US" dirty="0" err="1"/>
              <a:t>tonnes</a:t>
            </a:r>
            <a:r>
              <a:rPr lang="en-US" dirty="0"/>
              <a:t> feed per year in 2020. </a:t>
            </a:r>
          </a:p>
          <a:p>
            <a:r>
              <a:rPr lang="en-US" dirty="0"/>
              <a:t>So, this difference looks to be expected.</a:t>
            </a:r>
          </a:p>
          <a:p>
            <a:endParaRPr lang="en-US" dirty="0"/>
          </a:p>
          <a:p>
            <a:r>
              <a:rPr lang="en-US" dirty="0"/>
              <a:t>The other thing that could be happening is that food is a highly regulated industry and probably maintains good records </a:t>
            </a:r>
          </a:p>
          <a:p>
            <a:endParaRPr lang="en-US" dirty="0"/>
          </a:p>
          <a:p>
            <a:r>
              <a:rPr lang="en-US" dirty="0"/>
              <a:t>The feed industry may not always have everything recorded – possibly some information is missing</a:t>
            </a:r>
            <a:endParaRPr lang="en-NZ" dirty="0"/>
          </a:p>
        </p:txBody>
      </p:sp>
      <p:sp>
        <p:nvSpPr>
          <p:cNvPr id="4" name="Slide Number Placeholder 3"/>
          <p:cNvSpPr>
            <a:spLocks noGrp="1"/>
          </p:cNvSpPr>
          <p:nvPr>
            <p:ph type="sldNum" sz="quarter" idx="5"/>
          </p:nvPr>
        </p:nvSpPr>
        <p:spPr/>
        <p:txBody>
          <a:bodyPr/>
          <a:lstStyle/>
          <a:p>
            <a:fld id="{15135986-5F17-460F-8828-856591CB29E7}" type="slidenum">
              <a:rPr lang="en-NZ" smtClean="0"/>
              <a:t>6</a:t>
            </a:fld>
            <a:endParaRPr lang="en-NZ"/>
          </a:p>
        </p:txBody>
      </p:sp>
    </p:spTree>
    <p:extLst>
      <p:ext uri="{BB962C8B-B14F-4D97-AF65-F5344CB8AC3E}">
        <p14:creationId xmlns:p14="http://schemas.microsoft.com/office/powerpoint/2010/main" val="1004356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producers of feed have changed between 1961 and 2013.</a:t>
            </a:r>
          </a:p>
          <a:p>
            <a:endParaRPr lang="en-US" dirty="0"/>
          </a:p>
          <a:p>
            <a:r>
              <a:rPr lang="en-US" dirty="0"/>
              <a:t>US biggest in 1961</a:t>
            </a:r>
          </a:p>
          <a:p>
            <a:r>
              <a:rPr lang="en-US" dirty="0"/>
              <a:t>China biggest in 2013</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production of food and feed can be seen to have increased significantly during this time (~50 years) – see y-axis numbers</a:t>
            </a:r>
          </a:p>
          <a:p>
            <a:endParaRPr lang="en-NZ" dirty="0"/>
          </a:p>
        </p:txBody>
      </p:sp>
      <p:sp>
        <p:nvSpPr>
          <p:cNvPr id="4" name="Slide Number Placeholder 3"/>
          <p:cNvSpPr>
            <a:spLocks noGrp="1"/>
          </p:cNvSpPr>
          <p:nvPr>
            <p:ph type="sldNum" sz="quarter" idx="5"/>
          </p:nvPr>
        </p:nvSpPr>
        <p:spPr/>
        <p:txBody>
          <a:bodyPr/>
          <a:lstStyle/>
          <a:p>
            <a:fld id="{15135986-5F17-460F-8828-856591CB29E7}" type="slidenum">
              <a:rPr lang="en-NZ" smtClean="0"/>
              <a:t>7</a:t>
            </a:fld>
            <a:endParaRPr lang="en-NZ"/>
          </a:p>
        </p:txBody>
      </p:sp>
    </p:spTree>
    <p:extLst>
      <p:ext uri="{BB962C8B-B14F-4D97-AF65-F5344CB8AC3E}">
        <p14:creationId xmlns:p14="http://schemas.microsoft.com/office/powerpoint/2010/main" val="650009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China was largest food producer in 1961 and still is now in 2013 but has become more dominant as produces significantly more food than the other big producers</a:t>
            </a:r>
          </a:p>
          <a:p>
            <a:endParaRPr lang="en-US" dirty="0"/>
          </a:p>
          <a:p>
            <a:r>
              <a:rPr lang="en-US" dirty="0"/>
              <a:t>Total production of food and feed can be seen to have increased significantly during this time (~50 years) – see y-axis numbers</a:t>
            </a:r>
          </a:p>
          <a:p>
            <a:endParaRPr lang="en-US" dirty="0"/>
          </a:p>
          <a:p>
            <a:r>
              <a:rPr lang="en-US" dirty="0"/>
              <a:t>Food – 4 hundred thousand to 2.5 mill</a:t>
            </a:r>
          </a:p>
          <a:p>
            <a:endParaRPr lang="en-NZ" dirty="0"/>
          </a:p>
        </p:txBody>
      </p:sp>
      <p:sp>
        <p:nvSpPr>
          <p:cNvPr id="4" name="Slide Number Placeholder 3"/>
          <p:cNvSpPr>
            <a:spLocks noGrp="1"/>
          </p:cNvSpPr>
          <p:nvPr>
            <p:ph type="sldNum" sz="quarter" idx="5"/>
          </p:nvPr>
        </p:nvSpPr>
        <p:spPr/>
        <p:txBody>
          <a:bodyPr/>
          <a:lstStyle/>
          <a:p>
            <a:fld id="{15135986-5F17-460F-8828-856591CB29E7}" type="slidenum">
              <a:rPr lang="en-NZ" smtClean="0"/>
              <a:t>8</a:t>
            </a:fld>
            <a:endParaRPr lang="en-NZ"/>
          </a:p>
        </p:txBody>
      </p:sp>
    </p:spTree>
    <p:extLst>
      <p:ext uri="{BB962C8B-B14F-4D97-AF65-F5344CB8AC3E}">
        <p14:creationId xmlns:p14="http://schemas.microsoft.com/office/powerpoint/2010/main" val="1672086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China was top food producer in 1961 and 2013 but the kind of foods they produced the most of has changed</a:t>
            </a:r>
          </a:p>
          <a:p>
            <a:endParaRPr lang="en-US" dirty="0"/>
          </a:p>
          <a:p>
            <a:r>
              <a:rPr lang="en-US" dirty="0"/>
              <a:t>Why?</a:t>
            </a:r>
          </a:p>
          <a:p>
            <a:endParaRPr lang="en-US" dirty="0"/>
          </a:p>
          <a:p>
            <a:r>
              <a:rPr lang="en-US" dirty="0"/>
              <a:t>In 2012 </a:t>
            </a:r>
            <a:r>
              <a:rPr lang="en-US" dirty="0" err="1"/>
              <a:t>china</a:t>
            </a:r>
            <a:r>
              <a:rPr lang="en-US" dirty="0"/>
              <a:t> became the worlds largest grocery retail market.</a:t>
            </a:r>
          </a:p>
          <a:p>
            <a:endParaRPr lang="en-US" dirty="0"/>
          </a:p>
          <a:p>
            <a:r>
              <a:rPr lang="en-US" dirty="0"/>
              <a:t>The food habits of people in China has changed a lot during this time period. Shaped by urbanization, ability to order food online, so many options. </a:t>
            </a:r>
          </a:p>
          <a:p>
            <a:r>
              <a:rPr lang="en-US" dirty="0"/>
              <a:t>Moving away from cooking at home</a:t>
            </a:r>
          </a:p>
          <a:p>
            <a:endParaRPr lang="en-US" dirty="0"/>
          </a:p>
          <a:p>
            <a:r>
              <a:rPr lang="en-US" dirty="0"/>
              <a:t>1961 – the end of </a:t>
            </a:r>
            <a:r>
              <a:rPr lang="en-US" b="1" dirty="0"/>
              <a:t>the great Chinese famine </a:t>
            </a:r>
            <a:r>
              <a:rPr lang="en-US" dirty="0"/>
              <a:t>- </a:t>
            </a:r>
            <a:r>
              <a:rPr lang="en-US" dirty="0" err="1"/>
              <a:t>china’s</a:t>
            </a:r>
            <a:r>
              <a:rPr lang="en-US" dirty="0"/>
              <a:t> agricultural crisis and famine (1959 – 1961)</a:t>
            </a:r>
          </a:p>
          <a:p>
            <a:r>
              <a:rPr lang="en-US" dirty="0"/>
              <a:t>China took a big leap forward in agricultural production by using collectivization of agriculture – peasant households were forced to consolidate into working on collective farms</a:t>
            </a:r>
          </a:p>
          <a:p>
            <a:r>
              <a:rPr lang="en-US" dirty="0"/>
              <a:t> at this time which unfortunately led to severe famine</a:t>
            </a:r>
            <a:endParaRPr lang="en-NZ" dirty="0"/>
          </a:p>
        </p:txBody>
      </p:sp>
      <p:sp>
        <p:nvSpPr>
          <p:cNvPr id="4" name="Slide Number Placeholder 3"/>
          <p:cNvSpPr>
            <a:spLocks noGrp="1"/>
          </p:cNvSpPr>
          <p:nvPr>
            <p:ph type="sldNum" sz="quarter" idx="5"/>
          </p:nvPr>
        </p:nvSpPr>
        <p:spPr/>
        <p:txBody>
          <a:bodyPr/>
          <a:lstStyle/>
          <a:p>
            <a:fld id="{15135986-5F17-460F-8828-856591CB29E7}" type="slidenum">
              <a:rPr lang="en-NZ" smtClean="0"/>
              <a:t>9</a:t>
            </a:fld>
            <a:endParaRPr lang="en-NZ"/>
          </a:p>
        </p:txBody>
      </p:sp>
    </p:spTree>
    <p:extLst>
      <p:ext uri="{BB962C8B-B14F-4D97-AF65-F5344CB8AC3E}">
        <p14:creationId xmlns:p14="http://schemas.microsoft.com/office/powerpoint/2010/main" val="2954661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12/17/2022</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44554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12/17/2022</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00544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12/17/2022</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013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12/17/2022</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881904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12/17/2022</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9455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12/17/2022</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761883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12/17/2022</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58690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12/17/2022</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5978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12/17/2022</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18975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12/17/2022</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5062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12/17/2022</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15570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12/17/2022</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217778193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C3D5A3-92BF-45E7-A326-86A6B9649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63F76D1-770E-5BDA-E945-B29B1D8D88FA}"/>
              </a:ext>
            </a:extLst>
          </p:cNvPr>
          <p:cNvPicPr>
            <a:picLocks noChangeAspect="1"/>
          </p:cNvPicPr>
          <p:nvPr/>
        </p:nvPicPr>
        <p:blipFill rotWithShape="1">
          <a:blip r:embed="rId3"/>
          <a:srcRect l="11459" r="7082"/>
          <a:stretch/>
        </p:blipFill>
        <p:spPr>
          <a:xfrm>
            <a:off x="4743450" y="10"/>
            <a:ext cx="7448550" cy="6857989"/>
          </a:xfrm>
          <a:prstGeom prst="rect">
            <a:avLst/>
          </a:prstGeom>
        </p:spPr>
      </p:pic>
      <p:sp>
        <p:nvSpPr>
          <p:cNvPr id="11" name="Freeform: Shape 10">
            <a:extLst>
              <a:ext uri="{FF2B5EF4-FFF2-40B4-BE49-F238E27FC236}">
                <a16:creationId xmlns:a16="http://schemas.microsoft.com/office/drawing/2014/main" id="{73AB61F4-6725-4877-AB5E-0AA409E6C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7629526" cy="6858001"/>
          </a:xfrm>
          <a:custGeom>
            <a:avLst/>
            <a:gdLst>
              <a:gd name="connsiteX0" fmla="*/ 0 w 7629526"/>
              <a:gd name="connsiteY0" fmla="*/ 0 h 6858001"/>
              <a:gd name="connsiteX1" fmla="*/ 619126 w 7629526"/>
              <a:gd name="connsiteY1" fmla="*/ 0 h 6858001"/>
              <a:gd name="connsiteX2" fmla="*/ 941496 w 7629526"/>
              <a:gd name="connsiteY2" fmla="*/ 0 h 6858001"/>
              <a:gd name="connsiteX3" fmla="*/ 1481455 w 7629526"/>
              <a:gd name="connsiteY3" fmla="*/ 0 h 6858001"/>
              <a:gd name="connsiteX4" fmla="*/ 2219956 w 7629526"/>
              <a:gd name="connsiteY4" fmla="*/ 0 h 6858001"/>
              <a:gd name="connsiteX5" fmla="*/ 2362200 w 7629526"/>
              <a:gd name="connsiteY5" fmla="*/ 0 h 6858001"/>
              <a:gd name="connsiteX6" fmla="*/ 2620379 w 7629526"/>
              <a:gd name="connsiteY6" fmla="*/ 0 h 6858001"/>
              <a:gd name="connsiteX7" fmla="*/ 3743390 w 7629526"/>
              <a:gd name="connsiteY7" fmla="*/ 0 h 6858001"/>
              <a:gd name="connsiteX8" fmla="*/ 3813033 w 7629526"/>
              <a:gd name="connsiteY8" fmla="*/ 0 h 6858001"/>
              <a:gd name="connsiteX9" fmla="*/ 7629526 w 7629526"/>
              <a:gd name="connsiteY9" fmla="*/ 1 h 6858001"/>
              <a:gd name="connsiteX10" fmla="*/ 7559730 w 7629526"/>
              <a:gd name="connsiteY10" fmla="*/ 1 h 6858001"/>
              <a:gd name="connsiteX11" fmla="*/ 7559730 w 7629526"/>
              <a:gd name="connsiteY11" fmla="*/ 3526 h 6858001"/>
              <a:gd name="connsiteX12" fmla="*/ 7346056 w 7629526"/>
              <a:gd name="connsiteY12" fmla="*/ 14315 h 6858001"/>
              <a:gd name="connsiteX13" fmla="*/ 4857039 w 7629526"/>
              <a:gd name="connsiteY13" fmla="*/ 2772489 h 6858001"/>
              <a:gd name="connsiteX14" fmla="*/ 4858958 w 7629526"/>
              <a:gd name="connsiteY14" fmla="*/ 2848416 h 6858001"/>
              <a:gd name="connsiteX15" fmla="*/ 4857040 w 7629526"/>
              <a:gd name="connsiteY15" fmla="*/ 2848416 h 6858001"/>
              <a:gd name="connsiteX16" fmla="*/ 4857040 w 7629526"/>
              <a:gd name="connsiteY16" fmla="*/ 6858001 h 6858001"/>
              <a:gd name="connsiteX17" fmla="*/ 3095567 w 7629526"/>
              <a:gd name="connsiteY17" fmla="*/ 6858001 h 6858001"/>
              <a:gd name="connsiteX18" fmla="*/ 1481455 w 7629526"/>
              <a:gd name="connsiteY18" fmla="*/ 6858001 h 6858001"/>
              <a:gd name="connsiteX19" fmla="*/ 941496 w 7629526"/>
              <a:gd name="connsiteY19" fmla="*/ 6858001 h 6858001"/>
              <a:gd name="connsiteX20" fmla="*/ 941496 w 7629526"/>
              <a:gd name="connsiteY20" fmla="*/ 6858000 h 6858001"/>
              <a:gd name="connsiteX21" fmla="*/ 619126 w 7629526"/>
              <a:gd name="connsiteY21" fmla="*/ 6858000 h 6858001"/>
              <a:gd name="connsiteX22" fmla="*/ 0 w 7629526"/>
              <a:gd name="connsiteY22"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629526" h="6858001">
                <a:moveTo>
                  <a:pt x="0" y="0"/>
                </a:moveTo>
                <a:lnTo>
                  <a:pt x="619126" y="0"/>
                </a:lnTo>
                <a:lnTo>
                  <a:pt x="941496" y="0"/>
                </a:lnTo>
                <a:lnTo>
                  <a:pt x="1481455" y="0"/>
                </a:lnTo>
                <a:lnTo>
                  <a:pt x="2219956" y="0"/>
                </a:lnTo>
                <a:lnTo>
                  <a:pt x="2362200" y="0"/>
                </a:lnTo>
                <a:lnTo>
                  <a:pt x="2620379" y="0"/>
                </a:lnTo>
                <a:lnTo>
                  <a:pt x="3743390" y="0"/>
                </a:lnTo>
                <a:lnTo>
                  <a:pt x="3813033" y="0"/>
                </a:lnTo>
                <a:lnTo>
                  <a:pt x="7629526" y="1"/>
                </a:lnTo>
                <a:lnTo>
                  <a:pt x="7559730" y="1"/>
                </a:lnTo>
                <a:lnTo>
                  <a:pt x="7559730" y="3526"/>
                </a:lnTo>
                <a:lnTo>
                  <a:pt x="7346056" y="14315"/>
                </a:lnTo>
                <a:cubicBezTo>
                  <a:pt x="5948012" y="156294"/>
                  <a:pt x="4857039" y="1336986"/>
                  <a:pt x="4857039" y="2772489"/>
                </a:cubicBezTo>
                <a:cubicBezTo>
                  <a:pt x="4857679" y="2797798"/>
                  <a:pt x="4858318" y="2823107"/>
                  <a:pt x="4858958" y="2848416"/>
                </a:cubicBezTo>
                <a:lnTo>
                  <a:pt x="4857040" y="2848416"/>
                </a:lnTo>
                <a:lnTo>
                  <a:pt x="4857040" y="6858001"/>
                </a:lnTo>
                <a:lnTo>
                  <a:pt x="3095567" y="6858001"/>
                </a:lnTo>
                <a:lnTo>
                  <a:pt x="1481455" y="6858001"/>
                </a:lnTo>
                <a:lnTo>
                  <a:pt x="941496" y="6858001"/>
                </a:lnTo>
                <a:lnTo>
                  <a:pt x="941496" y="6858000"/>
                </a:lnTo>
                <a:lnTo>
                  <a:pt x="6191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FDBD4F9-FE5F-4708-9D31-321F03A60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85801"/>
            <a:ext cx="12191999" cy="6172199"/>
          </a:xfrm>
          <a:custGeom>
            <a:avLst/>
            <a:gdLst>
              <a:gd name="connsiteX0" fmla="*/ 0 w 12191999"/>
              <a:gd name="connsiteY0" fmla="*/ 388716 h 6172199"/>
              <a:gd name="connsiteX1" fmla="*/ 3848509 w 12191999"/>
              <a:gd name="connsiteY1" fmla="*/ 4237225 h 6172199"/>
              <a:gd name="connsiteX2" fmla="*/ 3904658 w 12191999"/>
              <a:gd name="connsiteY2" fmla="*/ 4235805 h 6172199"/>
              <a:gd name="connsiteX3" fmla="*/ 3904658 w 12191999"/>
              <a:gd name="connsiteY3" fmla="*/ 4236304 h 6172199"/>
              <a:gd name="connsiteX4" fmla="*/ 12191999 w 12191999"/>
              <a:gd name="connsiteY4" fmla="*/ 4246836 h 6172199"/>
              <a:gd name="connsiteX5" fmla="*/ 12191999 w 12191999"/>
              <a:gd name="connsiteY5" fmla="*/ 6172199 h 6172199"/>
              <a:gd name="connsiteX6" fmla="*/ 0 w 12191999"/>
              <a:gd name="connsiteY6" fmla="*/ 6172199 h 6172199"/>
              <a:gd name="connsiteX7" fmla="*/ 0 w 12191999"/>
              <a:gd name="connsiteY7" fmla="*/ 5558957 h 6172199"/>
              <a:gd name="connsiteX8" fmla="*/ 0 w 12191999"/>
              <a:gd name="connsiteY8" fmla="*/ 4246836 h 6172199"/>
              <a:gd name="connsiteX9" fmla="*/ 0 w 12191999"/>
              <a:gd name="connsiteY9" fmla="*/ 0 h 6172199"/>
              <a:gd name="connsiteX10" fmla="*/ 2 w 12191999"/>
              <a:gd name="connsiteY10" fmla="*/ 0 h 6172199"/>
              <a:gd name="connsiteX11" fmla="*/ 2 w 12191999"/>
              <a:gd name="connsiteY11" fmla="*/ 283322 h 6172199"/>
              <a:gd name="connsiteX12" fmla="*/ 2666 w 12191999"/>
              <a:gd name="connsiteY12" fmla="*/ 283322 h 6172199"/>
              <a:gd name="connsiteX13" fmla="*/ 0 w 12191999"/>
              <a:gd name="connsiteY13" fmla="*/ 388716 h 617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999" h="6172199">
                <a:moveTo>
                  <a:pt x="0" y="388716"/>
                </a:moveTo>
                <a:cubicBezTo>
                  <a:pt x="0" y="2514189"/>
                  <a:pt x="1723036" y="4237225"/>
                  <a:pt x="3848509" y="4237225"/>
                </a:cubicBezTo>
                <a:cubicBezTo>
                  <a:pt x="3867225" y="4236752"/>
                  <a:pt x="3885942" y="4236278"/>
                  <a:pt x="3904658" y="4235805"/>
                </a:cubicBezTo>
                <a:lnTo>
                  <a:pt x="3904658" y="4236304"/>
                </a:lnTo>
                <a:cubicBezTo>
                  <a:pt x="6667105" y="4239815"/>
                  <a:pt x="9429553" y="4243325"/>
                  <a:pt x="12191999" y="4246836"/>
                </a:cubicBezTo>
                <a:lnTo>
                  <a:pt x="12191999" y="6172199"/>
                </a:lnTo>
                <a:lnTo>
                  <a:pt x="0" y="6172199"/>
                </a:lnTo>
                <a:lnTo>
                  <a:pt x="0" y="5558957"/>
                </a:lnTo>
                <a:lnTo>
                  <a:pt x="0" y="4246836"/>
                </a:lnTo>
                <a:close/>
                <a:moveTo>
                  <a:pt x="0" y="0"/>
                </a:moveTo>
                <a:lnTo>
                  <a:pt x="2" y="0"/>
                </a:lnTo>
                <a:lnTo>
                  <a:pt x="2" y="283322"/>
                </a:lnTo>
                <a:lnTo>
                  <a:pt x="2666" y="283322"/>
                </a:lnTo>
                <a:lnTo>
                  <a:pt x="0" y="388716"/>
                </a:lnTo>
                <a:close/>
              </a:path>
            </a:pathLst>
          </a:cu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2A513C-F89F-B2E1-00ED-56D9A37699DB}"/>
              </a:ext>
            </a:extLst>
          </p:cNvPr>
          <p:cNvSpPr>
            <a:spLocks noGrp="1"/>
          </p:cNvSpPr>
          <p:nvPr>
            <p:ph type="ctrTitle"/>
          </p:nvPr>
        </p:nvSpPr>
        <p:spPr>
          <a:xfrm>
            <a:off x="803189" y="1686696"/>
            <a:ext cx="3467099" cy="3876171"/>
          </a:xfrm>
        </p:spPr>
        <p:txBody>
          <a:bodyPr anchor="t">
            <a:normAutofit/>
          </a:bodyPr>
          <a:lstStyle/>
          <a:p>
            <a:r>
              <a:rPr lang="en-US" sz="4400" dirty="0">
                <a:solidFill>
                  <a:srgbClr val="FFFFFF"/>
                </a:solidFill>
              </a:rPr>
              <a:t>Who eats the food we grow?</a:t>
            </a:r>
            <a:endParaRPr lang="en-NZ" sz="4400" dirty="0">
              <a:solidFill>
                <a:srgbClr val="FFFFFF"/>
              </a:solidFill>
            </a:endParaRPr>
          </a:p>
        </p:txBody>
      </p:sp>
    </p:spTree>
    <p:extLst>
      <p:ext uri="{BB962C8B-B14F-4D97-AF65-F5344CB8AC3E}">
        <p14:creationId xmlns:p14="http://schemas.microsoft.com/office/powerpoint/2010/main" val="293005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09A230-1F63-4EE2-8589-626E2B6F9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CA51A8C-0E50-41DF-A91D-08AF981DA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F78591F-B0B0-4984-93CF-DF5F06533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343647" cy="4385568"/>
          </a:xfrm>
          <a:custGeom>
            <a:avLst/>
            <a:gdLst>
              <a:gd name="connsiteX0" fmla="*/ 2343647 w 2343647"/>
              <a:gd name="connsiteY0" fmla="*/ 4385568 h 4385568"/>
              <a:gd name="connsiteX1" fmla="*/ 2329829 w 2343647"/>
              <a:gd name="connsiteY1" fmla="*/ 4385568 h 4385568"/>
              <a:gd name="connsiteX2" fmla="*/ 2309087 w 2343647"/>
              <a:gd name="connsiteY2" fmla="*/ 4243910 h 4385568"/>
              <a:gd name="connsiteX3" fmla="*/ 134816 w 2343647"/>
              <a:gd name="connsiteY3" fmla="*/ 2266740 h 4385568"/>
              <a:gd name="connsiteX4" fmla="*/ 0 w 2343647"/>
              <a:gd name="connsiteY4" fmla="*/ 2260357 h 4385568"/>
              <a:gd name="connsiteX5" fmla="*/ 134816 w 2343647"/>
              <a:gd name="connsiteY5" fmla="*/ 2253974 h 4385568"/>
              <a:gd name="connsiteX6" fmla="*/ 2340504 w 2343647"/>
              <a:gd name="connsiteY6" fmla="*/ 62243 h 4385568"/>
              <a:gd name="connsiteX7" fmla="*/ 2343647 w 2343647"/>
              <a:gd name="connsiteY7" fmla="*/ 0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2343647" y="4385568"/>
                </a:moveTo>
                <a:lnTo>
                  <a:pt x="2329829" y="4385568"/>
                </a:lnTo>
                <a:lnTo>
                  <a:pt x="2309087" y="4243910"/>
                </a:lnTo>
                <a:cubicBezTo>
                  <a:pt x="2106054" y="3186505"/>
                  <a:pt x="1224286" y="2370437"/>
                  <a:pt x="134816" y="2266740"/>
                </a:cubicBezTo>
                <a:lnTo>
                  <a:pt x="0" y="2260357"/>
                </a:lnTo>
                <a:lnTo>
                  <a:pt x="134816" y="2253974"/>
                </a:lnTo>
                <a:cubicBezTo>
                  <a:pt x="1296917" y="2143364"/>
                  <a:pt x="2222700" y="1222233"/>
                  <a:pt x="2340504" y="62243"/>
                </a:cubicBezTo>
                <a:lnTo>
                  <a:pt x="2343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FE457BD-7605-4CC4-9DAF-A74B3CC25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343647" cy="4385568"/>
          </a:xfrm>
          <a:custGeom>
            <a:avLst/>
            <a:gdLst>
              <a:gd name="connsiteX0" fmla="*/ 2343647 w 2343647"/>
              <a:gd name="connsiteY0" fmla="*/ 4385568 h 4385568"/>
              <a:gd name="connsiteX1" fmla="*/ 2329829 w 2343647"/>
              <a:gd name="connsiteY1" fmla="*/ 4385568 h 4385568"/>
              <a:gd name="connsiteX2" fmla="*/ 2309087 w 2343647"/>
              <a:gd name="connsiteY2" fmla="*/ 4243910 h 4385568"/>
              <a:gd name="connsiteX3" fmla="*/ 134816 w 2343647"/>
              <a:gd name="connsiteY3" fmla="*/ 2266740 h 4385568"/>
              <a:gd name="connsiteX4" fmla="*/ 0 w 2343647"/>
              <a:gd name="connsiteY4" fmla="*/ 2260357 h 4385568"/>
              <a:gd name="connsiteX5" fmla="*/ 134816 w 2343647"/>
              <a:gd name="connsiteY5" fmla="*/ 2253974 h 4385568"/>
              <a:gd name="connsiteX6" fmla="*/ 2340504 w 2343647"/>
              <a:gd name="connsiteY6" fmla="*/ 62243 h 4385568"/>
              <a:gd name="connsiteX7" fmla="*/ 2343647 w 2343647"/>
              <a:gd name="connsiteY7" fmla="*/ 0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2343647" y="4385568"/>
                </a:moveTo>
                <a:lnTo>
                  <a:pt x="2329829" y="4385568"/>
                </a:lnTo>
                <a:lnTo>
                  <a:pt x="2309087" y="4243910"/>
                </a:lnTo>
                <a:cubicBezTo>
                  <a:pt x="2106054" y="3186505"/>
                  <a:pt x="1224286" y="2370437"/>
                  <a:pt x="134816" y="2266740"/>
                </a:cubicBezTo>
                <a:lnTo>
                  <a:pt x="0" y="2260357"/>
                </a:lnTo>
                <a:lnTo>
                  <a:pt x="134816" y="2253974"/>
                </a:lnTo>
                <a:cubicBezTo>
                  <a:pt x="1296917" y="2143364"/>
                  <a:pt x="2222700" y="1222233"/>
                  <a:pt x="2340504" y="62243"/>
                </a:cubicBezTo>
                <a:lnTo>
                  <a:pt x="2343647" y="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5F1EAA-90C4-0506-B8A2-C22B93C7AA35}"/>
              </a:ext>
            </a:extLst>
          </p:cNvPr>
          <p:cNvSpPr>
            <a:spLocks noGrp="1"/>
          </p:cNvSpPr>
          <p:nvPr>
            <p:ph type="title"/>
          </p:nvPr>
        </p:nvSpPr>
        <p:spPr>
          <a:xfrm>
            <a:off x="914401" y="394855"/>
            <a:ext cx="9614847" cy="1517616"/>
          </a:xfrm>
        </p:spPr>
        <p:txBody>
          <a:bodyPr>
            <a:normAutofit/>
          </a:bodyPr>
          <a:lstStyle/>
          <a:p>
            <a:r>
              <a:rPr lang="en-US" dirty="0">
                <a:solidFill>
                  <a:srgbClr val="FFFFFF"/>
                </a:solidFill>
              </a:rPr>
              <a:t>Outliers - Hungary</a:t>
            </a:r>
            <a:endParaRPr lang="en-NZ" dirty="0">
              <a:solidFill>
                <a:srgbClr val="FFFFFF"/>
              </a:solidFill>
            </a:endParaRPr>
          </a:p>
        </p:txBody>
      </p:sp>
      <p:sp>
        <p:nvSpPr>
          <p:cNvPr id="9" name="Content Placeholder 8">
            <a:extLst>
              <a:ext uri="{FF2B5EF4-FFF2-40B4-BE49-F238E27FC236}">
                <a16:creationId xmlns:a16="http://schemas.microsoft.com/office/drawing/2014/main" id="{2BF5CCC4-BBDE-C6E2-96C3-F9775CF57648}"/>
              </a:ext>
            </a:extLst>
          </p:cNvPr>
          <p:cNvSpPr>
            <a:spLocks noGrp="1"/>
          </p:cNvSpPr>
          <p:nvPr>
            <p:ph idx="1"/>
          </p:nvPr>
        </p:nvSpPr>
        <p:spPr>
          <a:xfrm>
            <a:off x="1851951" y="4826723"/>
            <a:ext cx="8819907" cy="1574078"/>
          </a:xfrm>
        </p:spPr>
        <p:txBody>
          <a:bodyPr>
            <a:normAutofit/>
          </a:bodyPr>
          <a:lstStyle/>
          <a:p>
            <a:pPr lvl="1"/>
            <a:r>
              <a:rPr lang="en-US" dirty="0"/>
              <a:t>Major economic growth in agriculture under socialist government - 1970s</a:t>
            </a:r>
          </a:p>
          <a:p>
            <a:pPr lvl="1"/>
            <a:r>
              <a:rPr lang="en-US" dirty="0"/>
              <a:t>Hungarian reforms of the 1980s</a:t>
            </a:r>
          </a:p>
          <a:p>
            <a:pPr lvl="1"/>
            <a:r>
              <a:rPr lang="en-US" dirty="0"/>
              <a:t>1990-1991 soviet army left - saw large changes to their agricultural system</a:t>
            </a:r>
          </a:p>
        </p:txBody>
      </p:sp>
      <p:pic>
        <p:nvPicPr>
          <p:cNvPr id="5" name="Content Placeholder 4" descr="Chart, line chart&#10;&#10;Description automatically generated">
            <a:extLst>
              <a:ext uri="{FF2B5EF4-FFF2-40B4-BE49-F238E27FC236}">
                <a16:creationId xmlns:a16="http://schemas.microsoft.com/office/drawing/2014/main" id="{D669E7BD-2E2F-BB1C-AADB-976EF1D8C999}"/>
              </a:ext>
            </a:extLst>
          </p:cNvPr>
          <p:cNvPicPr>
            <a:picLocks noChangeAspect="1"/>
          </p:cNvPicPr>
          <p:nvPr/>
        </p:nvPicPr>
        <p:blipFill rotWithShape="1">
          <a:blip r:embed="rId3">
            <a:extLst>
              <a:ext uri="{28A0092B-C50C-407E-A947-70E740481C1C}">
                <a14:useLocalDpi xmlns:a14="http://schemas.microsoft.com/office/drawing/2010/main" val="0"/>
              </a:ext>
            </a:extLst>
          </a:blip>
          <a:srcRect l="5985" r="8404"/>
          <a:stretch/>
        </p:blipFill>
        <p:spPr>
          <a:xfrm>
            <a:off x="1156983" y="2413397"/>
            <a:ext cx="9757944" cy="2137123"/>
          </a:xfrm>
          <a:prstGeom prst="rect">
            <a:avLst/>
          </a:prstGeom>
        </p:spPr>
      </p:pic>
    </p:spTree>
    <p:extLst>
      <p:ext uri="{BB962C8B-B14F-4D97-AF65-F5344CB8AC3E}">
        <p14:creationId xmlns:p14="http://schemas.microsoft.com/office/powerpoint/2010/main" val="252017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C56C-162D-DD68-0872-7AD5950D3E99}"/>
              </a:ext>
            </a:extLst>
          </p:cNvPr>
          <p:cNvSpPr>
            <a:spLocks noGrp="1"/>
          </p:cNvSpPr>
          <p:nvPr>
            <p:ph type="title"/>
          </p:nvPr>
        </p:nvSpPr>
        <p:spPr/>
        <p:txBody>
          <a:bodyPr/>
          <a:lstStyle/>
          <a:p>
            <a:r>
              <a:rPr lang="en-US" dirty="0"/>
              <a:t>Conclusions </a:t>
            </a:r>
            <a:endParaRPr lang="en-NZ" dirty="0"/>
          </a:p>
        </p:txBody>
      </p:sp>
      <p:sp>
        <p:nvSpPr>
          <p:cNvPr id="3" name="Content Placeholder 2">
            <a:extLst>
              <a:ext uri="{FF2B5EF4-FFF2-40B4-BE49-F238E27FC236}">
                <a16:creationId xmlns:a16="http://schemas.microsoft.com/office/drawing/2014/main" id="{4664A8B3-8D2B-797C-84A1-014D7D1F9481}"/>
              </a:ext>
            </a:extLst>
          </p:cNvPr>
          <p:cNvSpPr>
            <a:spLocks noGrp="1"/>
          </p:cNvSpPr>
          <p:nvPr>
            <p:ph idx="1"/>
          </p:nvPr>
        </p:nvSpPr>
        <p:spPr/>
        <p:txBody>
          <a:bodyPr/>
          <a:lstStyle/>
          <a:p>
            <a:r>
              <a:rPr lang="en-US" dirty="0"/>
              <a:t>Globally we are seeing an increase in both food and feed production as our population increases</a:t>
            </a:r>
          </a:p>
          <a:p>
            <a:r>
              <a:rPr lang="en-NZ" dirty="0"/>
              <a:t>The world produces a lot more food than it does animal feed</a:t>
            </a:r>
          </a:p>
          <a:p>
            <a:r>
              <a:rPr lang="en-NZ" dirty="0"/>
              <a:t>The kind of foods we eat, and our eating habits have changed since the 1960s</a:t>
            </a:r>
          </a:p>
          <a:p>
            <a:r>
              <a:rPr lang="en-NZ" dirty="0"/>
              <a:t>Major events and political landscapes can majorly influence a country’s food and animal feed production </a:t>
            </a:r>
          </a:p>
        </p:txBody>
      </p:sp>
    </p:spTree>
    <p:extLst>
      <p:ext uri="{BB962C8B-B14F-4D97-AF65-F5344CB8AC3E}">
        <p14:creationId xmlns:p14="http://schemas.microsoft.com/office/powerpoint/2010/main" val="7514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121D-5523-330F-BDCE-0B8E8D2A09FC}"/>
              </a:ext>
            </a:extLst>
          </p:cNvPr>
          <p:cNvSpPr>
            <a:spLocks noGrp="1"/>
          </p:cNvSpPr>
          <p:nvPr>
            <p:ph type="title"/>
          </p:nvPr>
        </p:nvSpPr>
        <p:spPr/>
        <p:txBody>
          <a:bodyPr/>
          <a:lstStyle/>
          <a:p>
            <a:r>
              <a:rPr lang="en-US" dirty="0"/>
              <a:t>Overview</a:t>
            </a:r>
            <a:endParaRPr lang="en-NZ" dirty="0"/>
          </a:p>
        </p:txBody>
      </p:sp>
      <p:sp>
        <p:nvSpPr>
          <p:cNvPr id="3" name="Content Placeholder 2">
            <a:extLst>
              <a:ext uri="{FF2B5EF4-FFF2-40B4-BE49-F238E27FC236}">
                <a16:creationId xmlns:a16="http://schemas.microsoft.com/office/drawing/2014/main" id="{DC403C2D-28B0-942A-C620-2535B48682A5}"/>
              </a:ext>
            </a:extLst>
          </p:cNvPr>
          <p:cNvSpPr>
            <a:spLocks noGrp="1"/>
          </p:cNvSpPr>
          <p:nvPr>
            <p:ph idx="1"/>
          </p:nvPr>
        </p:nvSpPr>
        <p:spPr/>
        <p:txBody>
          <a:bodyPr>
            <a:normAutofit/>
          </a:bodyPr>
          <a:lstStyle/>
          <a:p>
            <a:r>
              <a:rPr lang="en-US" dirty="0"/>
              <a:t>The dataset</a:t>
            </a:r>
          </a:p>
          <a:p>
            <a:r>
              <a:rPr lang="en-US" dirty="0"/>
              <a:t>Patterns in the data</a:t>
            </a:r>
          </a:p>
          <a:p>
            <a:pPr lvl="1"/>
            <a:r>
              <a:rPr lang="en-US" dirty="0"/>
              <a:t>Global trend</a:t>
            </a:r>
          </a:p>
          <a:p>
            <a:pPr lvl="1"/>
            <a:r>
              <a:rPr lang="en-US" dirty="0"/>
              <a:t>Food vs Feed</a:t>
            </a:r>
          </a:p>
          <a:p>
            <a:pPr lvl="1"/>
            <a:r>
              <a:rPr lang="en-US" dirty="0"/>
              <a:t>Top 10 producing areas</a:t>
            </a:r>
          </a:p>
          <a:p>
            <a:pPr lvl="1"/>
            <a:r>
              <a:rPr lang="en-US" dirty="0"/>
              <a:t>Break down of top food producer products</a:t>
            </a:r>
          </a:p>
          <a:p>
            <a:pPr lvl="1"/>
            <a:r>
              <a:rPr lang="en-US" dirty="0"/>
              <a:t>Interesting outlier example</a:t>
            </a:r>
          </a:p>
          <a:p>
            <a:r>
              <a:rPr lang="en-US" dirty="0"/>
              <a:t>Conclusions</a:t>
            </a:r>
          </a:p>
        </p:txBody>
      </p:sp>
    </p:spTree>
    <p:extLst>
      <p:ext uri="{BB962C8B-B14F-4D97-AF65-F5344CB8AC3E}">
        <p14:creationId xmlns:p14="http://schemas.microsoft.com/office/powerpoint/2010/main" val="400124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0FF25AD-0F94-41DA-B0CB-8FDC642B7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914EEE2-91CA-464B-AC64-5479DB513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850C165-81F9-4CBC-87CA-3E6EBEA63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5C1A212B-431A-4929-AA76-34A688D35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6B8869-5A93-C16B-0B49-6BC734E3A52B}"/>
              </a:ext>
            </a:extLst>
          </p:cNvPr>
          <p:cNvSpPr>
            <a:spLocks noGrp="1"/>
          </p:cNvSpPr>
          <p:nvPr>
            <p:ph type="title"/>
          </p:nvPr>
        </p:nvSpPr>
        <p:spPr>
          <a:xfrm>
            <a:off x="914401" y="430307"/>
            <a:ext cx="9914859" cy="1371600"/>
          </a:xfrm>
        </p:spPr>
        <p:txBody>
          <a:bodyPr>
            <a:normAutofit/>
          </a:bodyPr>
          <a:lstStyle/>
          <a:p>
            <a:r>
              <a:rPr lang="en-US" dirty="0">
                <a:solidFill>
                  <a:srgbClr val="FFFFFF"/>
                </a:solidFill>
              </a:rPr>
              <a:t>The dataset</a:t>
            </a:r>
            <a:endParaRPr lang="en-NZ" dirty="0">
              <a:solidFill>
                <a:srgbClr val="FFFFFF"/>
              </a:solidFill>
            </a:endParaRPr>
          </a:p>
        </p:txBody>
      </p:sp>
      <p:sp>
        <p:nvSpPr>
          <p:cNvPr id="28" name="Content Placeholder 2">
            <a:extLst>
              <a:ext uri="{FF2B5EF4-FFF2-40B4-BE49-F238E27FC236}">
                <a16:creationId xmlns:a16="http://schemas.microsoft.com/office/drawing/2014/main" id="{ABCFFD3B-CCF2-5582-DC9F-53B41B13E34F}"/>
              </a:ext>
            </a:extLst>
          </p:cNvPr>
          <p:cNvSpPr>
            <a:spLocks noGrp="1"/>
          </p:cNvSpPr>
          <p:nvPr>
            <p:ph idx="1"/>
          </p:nvPr>
        </p:nvSpPr>
        <p:spPr>
          <a:xfrm>
            <a:off x="914400" y="2810001"/>
            <a:ext cx="9753600" cy="3366961"/>
          </a:xfrm>
        </p:spPr>
        <p:txBody>
          <a:bodyPr>
            <a:normAutofit fontScale="92500" lnSpcReduction="20000"/>
          </a:bodyPr>
          <a:lstStyle/>
          <a:p>
            <a:pPr>
              <a:lnSpc>
                <a:spcPct val="110000"/>
              </a:lnSpc>
            </a:pPr>
            <a:r>
              <a:rPr lang="en-US" dirty="0"/>
              <a:t>The world’s population is growing - how are we are going to feed this growing population?</a:t>
            </a:r>
          </a:p>
          <a:p>
            <a:pPr>
              <a:lnSpc>
                <a:spcPct val="110000"/>
              </a:lnSpc>
            </a:pPr>
            <a:r>
              <a:rPr lang="en-US" dirty="0"/>
              <a:t>Worldwide distribution of food and feed between 1961-2013</a:t>
            </a:r>
          </a:p>
          <a:p>
            <a:pPr>
              <a:lnSpc>
                <a:spcPct val="110000"/>
              </a:lnSpc>
            </a:pPr>
            <a:r>
              <a:rPr lang="en-US" dirty="0"/>
              <a:t>Data provided by the Food and Agriculture </a:t>
            </a:r>
            <a:r>
              <a:rPr lang="en-US" dirty="0" err="1"/>
              <a:t>Organisation</a:t>
            </a:r>
            <a:r>
              <a:rPr lang="en-US" dirty="0"/>
              <a:t> of the United Nations (published on Kaggle)</a:t>
            </a:r>
          </a:p>
          <a:p>
            <a:pPr>
              <a:lnSpc>
                <a:spcPct val="110000"/>
              </a:lnSpc>
            </a:pPr>
            <a:r>
              <a:rPr lang="en-US" dirty="0"/>
              <a:t>21477 records from 174 areas/regions</a:t>
            </a:r>
          </a:p>
          <a:p>
            <a:pPr>
              <a:lnSpc>
                <a:spcPct val="110000"/>
              </a:lnSpc>
            </a:pPr>
            <a:r>
              <a:rPr lang="en-US" dirty="0"/>
              <a:t>Food and feed production by country and food item (1000 </a:t>
            </a:r>
            <a:r>
              <a:rPr lang="en-US" dirty="0" err="1"/>
              <a:t>tonnes</a:t>
            </a:r>
            <a:r>
              <a:rPr lang="en-US" dirty="0"/>
              <a:t>)</a:t>
            </a:r>
          </a:p>
          <a:p>
            <a:pPr>
              <a:lnSpc>
                <a:spcPct val="110000"/>
              </a:lnSpc>
            </a:pPr>
            <a:r>
              <a:rPr lang="en-US" dirty="0"/>
              <a:t>2 main production categories:</a:t>
            </a:r>
          </a:p>
          <a:p>
            <a:pPr lvl="1">
              <a:lnSpc>
                <a:spcPct val="110000"/>
              </a:lnSpc>
            </a:pPr>
            <a:r>
              <a:rPr lang="en-US" dirty="0"/>
              <a:t>Food – total amount of food items available as human food (for local consumption)</a:t>
            </a:r>
          </a:p>
          <a:p>
            <a:pPr lvl="1">
              <a:lnSpc>
                <a:spcPct val="110000"/>
              </a:lnSpc>
            </a:pPr>
            <a:r>
              <a:rPr lang="en-US" dirty="0"/>
              <a:t>Feed – total amount of food available for feeding livestock and poultry</a:t>
            </a:r>
            <a:endParaRPr lang="en-NZ" dirty="0"/>
          </a:p>
        </p:txBody>
      </p:sp>
    </p:spTree>
    <p:extLst>
      <p:ext uri="{BB962C8B-B14F-4D97-AF65-F5344CB8AC3E}">
        <p14:creationId xmlns:p14="http://schemas.microsoft.com/office/powerpoint/2010/main" val="1289659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2E30A-68FE-7D8C-7B7B-37391C8A2257}"/>
              </a:ext>
            </a:extLst>
          </p:cNvPr>
          <p:cNvSpPr>
            <a:spLocks noGrp="1"/>
          </p:cNvSpPr>
          <p:nvPr>
            <p:ph type="title"/>
          </p:nvPr>
        </p:nvSpPr>
        <p:spPr>
          <a:xfrm>
            <a:off x="914400" y="510988"/>
            <a:ext cx="9344578" cy="1156448"/>
          </a:xfrm>
        </p:spPr>
        <p:txBody>
          <a:bodyPr>
            <a:normAutofit/>
          </a:bodyPr>
          <a:lstStyle/>
          <a:p>
            <a:r>
              <a:rPr lang="en-US">
                <a:solidFill>
                  <a:srgbClr val="FFFFFF"/>
                </a:solidFill>
              </a:rPr>
              <a:t>Global trend 1961-2013</a:t>
            </a:r>
            <a:endParaRPr lang="en-NZ">
              <a:solidFill>
                <a:srgbClr val="FFFFFF"/>
              </a:solidFill>
            </a:endParaRPr>
          </a:p>
        </p:txBody>
      </p:sp>
      <p:sp>
        <p:nvSpPr>
          <p:cNvPr id="9" name="Content Placeholder 8">
            <a:extLst>
              <a:ext uri="{FF2B5EF4-FFF2-40B4-BE49-F238E27FC236}">
                <a16:creationId xmlns:a16="http://schemas.microsoft.com/office/drawing/2014/main" id="{00A9D865-FBCF-A649-D09B-5611050C1680}"/>
              </a:ext>
            </a:extLst>
          </p:cNvPr>
          <p:cNvSpPr>
            <a:spLocks noGrp="1"/>
          </p:cNvSpPr>
          <p:nvPr>
            <p:ph idx="1"/>
          </p:nvPr>
        </p:nvSpPr>
        <p:spPr>
          <a:xfrm>
            <a:off x="1189248" y="5031796"/>
            <a:ext cx="9305925" cy="1590675"/>
          </a:xfrm>
        </p:spPr>
        <p:txBody>
          <a:bodyPr>
            <a:normAutofit/>
          </a:bodyPr>
          <a:lstStyle/>
          <a:p>
            <a:r>
              <a:rPr lang="en-US" dirty="0"/>
              <a:t>Global increase in food and feed production</a:t>
            </a:r>
          </a:p>
          <a:p>
            <a:r>
              <a:rPr lang="en-US" dirty="0"/>
              <a:t>Food appears to have a larger increase than feed</a:t>
            </a:r>
          </a:p>
        </p:txBody>
      </p:sp>
      <p:pic>
        <p:nvPicPr>
          <p:cNvPr id="5" name="Content Placeholder 4" descr="Chart, line chart&#10;&#10;Description automatically generated">
            <a:extLst>
              <a:ext uri="{FF2B5EF4-FFF2-40B4-BE49-F238E27FC236}">
                <a16:creationId xmlns:a16="http://schemas.microsoft.com/office/drawing/2014/main" id="{6A13E4AB-9473-0466-4C51-81DF0C4173F8}"/>
              </a:ext>
            </a:extLst>
          </p:cNvPr>
          <p:cNvPicPr>
            <a:picLocks noChangeAspect="1"/>
          </p:cNvPicPr>
          <p:nvPr/>
        </p:nvPicPr>
        <p:blipFill rotWithShape="1">
          <a:blip r:embed="rId3">
            <a:extLst>
              <a:ext uri="{28A0092B-C50C-407E-A947-70E740481C1C}">
                <a14:useLocalDpi xmlns:a14="http://schemas.microsoft.com/office/drawing/2010/main" val="0"/>
              </a:ext>
            </a:extLst>
          </a:blip>
          <a:srcRect l="7285" t="818" r="9562" b="-818"/>
          <a:stretch/>
        </p:blipFill>
        <p:spPr>
          <a:xfrm>
            <a:off x="144810" y="2345262"/>
            <a:ext cx="11394803" cy="2431959"/>
          </a:xfrm>
          <a:prstGeom prst="rect">
            <a:avLst/>
          </a:prstGeom>
        </p:spPr>
      </p:pic>
    </p:spTree>
    <p:extLst>
      <p:ext uri="{BB962C8B-B14F-4D97-AF65-F5344CB8AC3E}">
        <p14:creationId xmlns:p14="http://schemas.microsoft.com/office/powerpoint/2010/main" val="424614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38E59FE-7D5E-44AE-9A51-08FBB00B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E26C7-E0DE-C198-01FC-55542A091E3D}"/>
              </a:ext>
            </a:extLst>
          </p:cNvPr>
          <p:cNvSpPr>
            <a:spLocks noGrp="1"/>
          </p:cNvSpPr>
          <p:nvPr>
            <p:ph type="title"/>
          </p:nvPr>
        </p:nvSpPr>
        <p:spPr>
          <a:xfrm>
            <a:off x="914401" y="591668"/>
            <a:ext cx="6397496" cy="1544951"/>
          </a:xfrm>
        </p:spPr>
        <p:txBody>
          <a:bodyPr>
            <a:normAutofit/>
          </a:bodyPr>
          <a:lstStyle/>
          <a:p>
            <a:r>
              <a:rPr lang="en-US"/>
              <a:t>Why?</a:t>
            </a:r>
            <a:endParaRPr lang="en-NZ"/>
          </a:p>
        </p:txBody>
      </p:sp>
      <p:pic>
        <p:nvPicPr>
          <p:cNvPr id="5" name="Picture 4" descr="Cows eating from trough">
            <a:extLst>
              <a:ext uri="{FF2B5EF4-FFF2-40B4-BE49-F238E27FC236}">
                <a16:creationId xmlns:a16="http://schemas.microsoft.com/office/drawing/2014/main" id="{B09D4429-5F2E-358D-9CDD-C4AB0CFB2825}"/>
              </a:ext>
            </a:extLst>
          </p:cNvPr>
          <p:cNvPicPr>
            <a:picLocks noChangeAspect="1"/>
          </p:cNvPicPr>
          <p:nvPr/>
        </p:nvPicPr>
        <p:blipFill rotWithShape="1">
          <a:blip r:embed="rId3"/>
          <a:srcRect l="29521" r="29023" b="1"/>
          <a:stretch/>
        </p:blipFill>
        <p:spPr>
          <a:xfrm>
            <a:off x="7924803" y="1"/>
            <a:ext cx="4267197" cy="6870626"/>
          </a:xfrm>
          <a:prstGeom prst="rect">
            <a:avLst/>
          </a:prstGeom>
        </p:spPr>
      </p:pic>
      <p:sp>
        <p:nvSpPr>
          <p:cNvPr id="45" name="Freeform: Shape 44">
            <a:extLst>
              <a:ext uri="{FF2B5EF4-FFF2-40B4-BE49-F238E27FC236}">
                <a16:creationId xmlns:a16="http://schemas.microsoft.com/office/drawing/2014/main" id="{454757A4-999E-4582-917C-9C73BFEA9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48214" y="3262081"/>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1BAE6AD2-77FD-438C-B9EE-3347535CE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48214" y="3262081"/>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7" name="Content Placeholder 2">
            <a:extLst>
              <a:ext uri="{FF2B5EF4-FFF2-40B4-BE49-F238E27FC236}">
                <a16:creationId xmlns:a16="http://schemas.microsoft.com/office/drawing/2014/main" id="{D251F9AF-AD63-1444-5808-10865B594331}"/>
              </a:ext>
            </a:extLst>
          </p:cNvPr>
          <p:cNvGraphicFramePr>
            <a:graphicFrameLocks noGrp="1"/>
          </p:cNvGraphicFramePr>
          <p:nvPr>
            <p:ph idx="1"/>
            <p:extLst>
              <p:ext uri="{D42A27DB-BD31-4B8C-83A1-F6EECF244321}">
                <p14:modId xmlns:p14="http://schemas.microsoft.com/office/powerpoint/2010/main" val="832810800"/>
              </p:ext>
            </p:extLst>
          </p:nvPr>
        </p:nvGraphicFramePr>
        <p:xfrm>
          <a:off x="914400" y="2143910"/>
          <a:ext cx="6096000" cy="40330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1274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3981F5-49AA-9CCE-709E-CB4347DDD434}"/>
              </a:ext>
            </a:extLst>
          </p:cNvPr>
          <p:cNvSpPr>
            <a:spLocks noGrp="1"/>
          </p:cNvSpPr>
          <p:nvPr>
            <p:ph type="title"/>
          </p:nvPr>
        </p:nvSpPr>
        <p:spPr>
          <a:xfrm>
            <a:off x="914400" y="510988"/>
            <a:ext cx="9344578" cy="1156448"/>
          </a:xfrm>
        </p:spPr>
        <p:txBody>
          <a:bodyPr>
            <a:normAutofit/>
          </a:bodyPr>
          <a:lstStyle/>
          <a:p>
            <a:r>
              <a:rPr lang="en-US">
                <a:solidFill>
                  <a:srgbClr val="FFFFFF"/>
                </a:solidFill>
              </a:rPr>
              <a:t>More food data in the data set</a:t>
            </a:r>
            <a:endParaRPr lang="en-NZ">
              <a:solidFill>
                <a:srgbClr val="FFFFFF"/>
              </a:solidFill>
            </a:endParaRPr>
          </a:p>
        </p:txBody>
      </p:sp>
      <p:sp>
        <p:nvSpPr>
          <p:cNvPr id="9" name="Content Placeholder 8">
            <a:extLst>
              <a:ext uri="{FF2B5EF4-FFF2-40B4-BE49-F238E27FC236}">
                <a16:creationId xmlns:a16="http://schemas.microsoft.com/office/drawing/2014/main" id="{8F8A4534-56F3-4455-FBF8-08F522815E86}"/>
              </a:ext>
            </a:extLst>
          </p:cNvPr>
          <p:cNvSpPr>
            <a:spLocks noGrp="1"/>
          </p:cNvSpPr>
          <p:nvPr>
            <p:ph idx="1"/>
          </p:nvPr>
        </p:nvSpPr>
        <p:spPr>
          <a:xfrm>
            <a:off x="914400" y="2593074"/>
            <a:ext cx="5589767" cy="3579126"/>
          </a:xfrm>
        </p:spPr>
        <p:txBody>
          <a:bodyPr>
            <a:normAutofit/>
          </a:bodyPr>
          <a:lstStyle/>
          <a:p>
            <a:r>
              <a:rPr lang="en-US" dirty="0"/>
              <a:t>Food made up 82% of the dataset</a:t>
            </a:r>
          </a:p>
          <a:p>
            <a:r>
              <a:rPr lang="en-US" dirty="0"/>
              <a:t>Feed records made up 18% of the dataset</a:t>
            </a:r>
          </a:p>
          <a:p>
            <a:r>
              <a:rPr lang="en-US" dirty="0"/>
              <a:t>Seems reasonable as:</a:t>
            </a:r>
          </a:p>
          <a:p>
            <a:r>
              <a:rPr lang="en-US" dirty="0"/>
              <a:t>4 billion </a:t>
            </a:r>
            <a:r>
              <a:rPr lang="en-US" dirty="0" err="1"/>
              <a:t>tonnes</a:t>
            </a:r>
            <a:r>
              <a:rPr lang="en-US" dirty="0"/>
              <a:t> of food produced worldwide per year (2020)</a:t>
            </a:r>
          </a:p>
          <a:p>
            <a:r>
              <a:rPr lang="en-US" dirty="0"/>
              <a:t>1 billion </a:t>
            </a:r>
            <a:r>
              <a:rPr lang="en-US" dirty="0" err="1"/>
              <a:t>tonnes</a:t>
            </a:r>
            <a:r>
              <a:rPr lang="en-US" dirty="0"/>
              <a:t> of animal feed produced worldwide per year (2020)</a:t>
            </a:r>
          </a:p>
          <a:p>
            <a:endParaRPr lang="en-US" dirty="0"/>
          </a:p>
        </p:txBody>
      </p:sp>
      <p:pic>
        <p:nvPicPr>
          <p:cNvPr id="5" name="Content Placeholder 4" descr="Chart, bar chart&#10;&#10;Description automatically generated">
            <a:extLst>
              <a:ext uri="{FF2B5EF4-FFF2-40B4-BE49-F238E27FC236}">
                <a16:creationId xmlns:a16="http://schemas.microsoft.com/office/drawing/2014/main" id="{795F4E85-ACCE-80D2-2552-E4DDE23AF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1" y="2721954"/>
            <a:ext cx="4572000" cy="3326129"/>
          </a:xfrm>
          <a:prstGeom prst="rect">
            <a:avLst/>
          </a:prstGeom>
        </p:spPr>
      </p:pic>
    </p:spTree>
    <p:extLst>
      <p:ext uri="{BB962C8B-B14F-4D97-AF65-F5344CB8AC3E}">
        <p14:creationId xmlns:p14="http://schemas.microsoft.com/office/powerpoint/2010/main" val="370623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FB41-6B38-E114-55B0-6AF7EF714809}"/>
              </a:ext>
            </a:extLst>
          </p:cNvPr>
          <p:cNvSpPr>
            <a:spLocks noGrp="1"/>
          </p:cNvSpPr>
          <p:nvPr>
            <p:ph type="title"/>
          </p:nvPr>
        </p:nvSpPr>
        <p:spPr/>
        <p:txBody>
          <a:bodyPr/>
          <a:lstStyle/>
          <a:p>
            <a:r>
              <a:rPr lang="en-US" dirty="0"/>
              <a:t>Top 10 producers - Feed</a:t>
            </a:r>
            <a:endParaRPr lang="en-NZ" dirty="0"/>
          </a:p>
        </p:txBody>
      </p:sp>
      <p:pic>
        <p:nvPicPr>
          <p:cNvPr id="5" name="Content Placeholder 4">
            <a:extLst>
              <a:ext uri="{FF2B5EF4-FFF2-40B4-BE49-F238E27FC236}">
                <a16:creationId xmlns:a16="http://schemas.microsoft.com/office/drawing/2014/main" id="{25AA4395-3CF9-5298-43DD-3EBAB00AD8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885" y="1690568"/>
            <a:ext cx="4270372" cy="4384059"/>
          </a:xfrm>
        </p:spPr>
      </p:pic>
      <p:pic>
        <p:nvPicPr>
          <p:cNvPr id="4" name="Picture 3" descr="Chart&#10;&#10;Description automatically generated">
            <a:extLst>
              <a:ext uri="{FF2B5EF4-FFF2-40B4-BE49-F238E27FC236}">
                <a16:creationId xmlns:a16="http://schemas.microsoft.com/office/drawing/2014/main" id="{75CFD16F-225C-E6D3-5067-509BECC003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2585" y="1723308"/>
            <a:ext cx="4270372" cy="4384059"/>
          </a:xfrm>
          <a:prstGeom prst="rect">
            <a:avLst/>
          </a:prstGeom>
        </p:spPr>
      </p:pic>
    </p:spTree>
    <p:extLst>
      <p:ext uri="{BB962C8B-B14F-4D97-AF65-F5344CB8AC3E}">
        <p14:creationId xmlns:p14="http://schemas.microsoft.com/office/powerpoint/2010/main" val="325647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1576-7C90-B633-FA9C-8098F923653C}"/>
              </a:ext>
            </a:extLst>
          </p:cNvPr>
          <p:cNvSpPr>
            <a:spLocks noGrp="1"/>
          </p:cNvSpPr>
          <p:nvPr>
            <p:ph type="title"/>
          </p:nvPr>
        </p:nvSpPr>
        <p:spPr>
          <a:xfrm>
            <a:off x="1004110" y="68238"/>
            <a:ext cx="9914859" cy="1329004"/>
          </a:xfrm>
        </p:spPr>
        <p:txBody>
          <a:bodyPr/>
          <a:lstStyle/>
          <a:p>
            <a:r>
              <a:rPr lang="en-US" dirty="0"/>
              <a:t>Top 10 producers - Food</a:t>
            </a:r>
            <a:endParaRPr lang="en-NZ" dirty="0"/>
          </a:p>
        </p:txBody>
      </p:sp>
      <p:pic>
        <p:nvPicPr>
          <p:cNvPr id="12" name="Content Placeholder 11">
            <a:extLst>
              <a:ext uri="{FF2B5EF4-FFF2-40B4-BE49-F238E27FC236}">
                <a16:creationId xmlns:a16="http://schemas.microsoft.com/office/drawing/2014/main" id="{DC2B7CAF-EED4-0BF3-D363-7AA65BB7CA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3031" y="1366837"/>
            <a:ext cx="4162045" cy="4272849"/>
          </a:xfrm>
        </p:spPr>
      </p:pic>
      <p:pic>
        <p:nvPicPr>
          <p:cNvPr id="4" name="Picture 3" descr="Chart, histogram&#10;&#10;Description automatically generated">
            <a:extLst>
              <a:ext uri="{FF2B5EF4-FFF2-40B4-BE49-F238E27FC236}">
                <a16:creationId xmlns:a16="http://schemas.microsoft.com/office/drawing/2014/main" id="{C103356A-E293-51C4-185E-D400F252B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367" y="1397242"/>
            <a:ext cx="3954290" cy="4272849"/>
          </a:xfrm>
          <a:prstGeom prst="rect">
            <a:avLst/>
          </a:prstGeom>
        </p:spPr>
      </p:pic>
    </p:spTree>
    <p:extLst>
      <p:ext uri="{BB962C8B-B14F-4D97-AF65-F5344CB8AC3E}">
        <p14:creationId xmlns:p14="http://schemas.microsoft.com/office/powerpoint/2010/main" val="133014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AF445D-5135-832A-7192-0BC1EC4FE862}"/>
              </a:ext>
            </a:extLst>
          </p:cNvPr>
          <p:cNvSpPr>
            <a:spLocks noGrp="1"/>
          </p:cNvSpPr>
          <p:nvPr>
            <p:ph type="title"/>
          </p:nvPr>
        </p:nvSpPr>
        <p:spPr>
          <a:xfrm>
            <a:off x="914400" y="510988"/>
            <a:ext cx="9344578" cy="1156448"/>
          </a:xfrm>
        </p:spPr>
        <p:txBody>
          <a:bodyPr vert="horz" lIns="91440" tIns="45720" rIns="91440" bIns="45720" rtlCol="0">
            <a:normAutofit/>
          </a:bodyPr>
          <a:lstStyle/>
          <a:p>
            <a:pPr>
              <a:lnSpc>
                <a:spcPct val="90000"/>
              </a:lnSpc>
            </a:pPr>
            <a:r>
              <a:rPr lang="en-US" sz="3700">
                <a:solidFill>
                  <a:srgbClr val="FFFFFF"/>
                </a:solidFill>
              </a:rPr>
              <a:t>What does the top producer make the most of?</a:t>
            </a:r>
          </a:p>
        </p:txBody>
      </p:sp>
      <p:pic>
        <p:nvPicPr>
          <p:cNvPr id="8" name="Content Placeholder 7" descr="Chart, histogram&#10;&#10;Description automatically generated">
            <a:extLst>
              <a:ext uri="{FF2B5EF4-FFF2-40B4-BE49-F238E27FC236}">
                <a16:creationId xmlns:a16="http://schemas.microsoft.com/office/drawing/2014/main" id="{700BA285-BD80-0D51-A688-30B2341DBE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28783" y="2444791"/>
            <a:ext cx="4142180" cy="3579812"/>
          </a:xfrm>
        </p:spPr>
      </p:pic>
      <p:pic>
        <p:nvPicPr>
          <p:cNvPr id="6" name="Content Placeholder 5" descr="Chart, histogram&#10;&#10;Description automatically generated">
            <a:extLst>
              <a:ext uri="{FF2B5EF4-FFF2-40B4-BE49-F238E27FC236}">
                <a16:creationId xmlns:a16="http://schemas.microsoft.com/office/drawing/2014/main" id="{26165401-E053-CD9B-5B07-491029BE51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444791"/>
            <a:ext cx="4131283" cy="3583888"/>
          </a:xfrm>
          <a:prstGeom prst="rect">
            <a:avLst/>
          </a:prstGeom>
        </p:spPr>
      </p:pic>
    </p:spTree>
    <p:extLst>
      <p:ext uri="{BB962C8B-B14F-4D97-AF65-F5344CB8AC3E}">
        <p14:creationId xmlns:p14="http://schemas.microsoft.com/office/powerpoint/2010/main" val="2660717534"/>
      </p:ext>
    </p:extLst>
  </p:cSld>
  <p:clrMapOvr>
    <a:masterClrMapping/>
  </p:clrMapOvr>
</p:sld>
</file>

<file path=ppt/theme/theme1.xml><?xml version="1.0" encoding="utf-8"?>
<a:theme xmlns:a="http://schemas.openxmlformats.org/drawingml/2006/main" name="ModOverlay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1046</Words>
  <Application>Microsoft Office PowerPoint</Application>
  <PresentationFormat>Widescreen</PresentationFormat>
  <Paragraphs>144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Nova Light</vt:lpstr>
      <vt:lpstr>Calibri</vt:lpstr>
      <vt:lpstr>Elephant</vt:lpstr>
      <vt:lpstr>ModOverlayVTI</vt:lpstr>
      <vt:lpstr>Who eats the food we grow?</vt:lpstr>
      <vt:lpstr>Overview</vt:lpstr>
      <vt:lpstr>The dataset</vt:lpstr>
      <vt:lpstr>Global trend 1961-2013</vt:lpstr>
      <vt:lpstr>Why?</vt:lpstr>
      <vt:lpstr>More food data in the data set</vt:lpstr>
      <vt:lpstr>Top 10 producers - Feed</vt:lpstr>
      <vt:lpstr>Top 10 producers - Food</vt:lpstr>
      <vt:lpstr>What does the top producer make the most of?</vt:lpstr>
      <vt:lpstr>Outliers - Hungary</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Cosmo Kids Admin</dc:creator>
  <cp:lastModifiedBy>Frances Creagh</cp:lastModifiedBy>
  <cp:revision>1</cp:revision>
  <dcterms:created xsi:type="dcterms:W3CDTF">2022-12-15T20:41:32Z</dcterms:created>
  <dcterms:modified xsi:type="dcterms:W3CDTF">2022-12-17T04:16:36Z</dcterms:modified>
</cp:coreProperties>
</file>