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77" r:id="rId2"/>
  </p:sldMasterIdLst>
  <p:notesMasterIdLst>
    <p:notesMasterId r:id="rId19"/>
  </p:notesMasterIdLst>
  <p:sldIdLst>
    <p:sldId id="256" r:id="rId3"/>
    <p:sldId id="258" r:id="rId4"/>
    <p:sldId id="257" r:id="rId5"/>
    <p:sldId id="270" r:id="rId6"/>
    <p:sldId id="259" r:id="rId7"/>
    <p:sldId id="271" r:id="rId8"/>
    <p:sldId id="260" r:id="rId9"/>
    <p:sldId id="267" r:id="rId10"/>
    <p:sldId id="272" r:id="rId11"/>
    <p:sldId id="268" r:id="rId12"/>
    <p:sldId id="261" r:id="rId13"/>
    <p:sldId id="263" r:id="rId14"/>
    <p:sldId id="264" r:id="rId15"/>
    <p:sldId id="265" r:id="rId16"/>
    <p:sldId id="26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56D51-C1DC-437F-9364-6701E65FAF49}" v="242" dt="2023-04-18T00:00:02.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824"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 Creagh" userId="f66be2e18b770e41" providerId="LiveId" clId="{C6656D51-C1DC-437F-9364-6701E65FAF49}"/>
    <pc:docChg chg="undo custSel addSld delSld modSld sldOrd">
      <pc:chgData name="Frances Creagh" userId="f66be2e18b770e41" providerId="LiveId" clId="{C6656D51-C1DC-437F-9364-6701E65FAF49}" dt="2023-04-18T00:05:11.046" v="6611" actId="20577"/>
      <pc:docMkLst>
        <pc:docMk/>
      </pc:docMkLst>
      <pc:sldChg chg="addSp delSp modSp mod setBg modClrScheme chgLayout">
        <pc:chgData name="Frances Creagh" userId="f66be2e18b770e41" providerId="LiveId" clId="{C6656D51-C1DC-437F-9364-6701E65FAF49}" dt="2023-04-17T01:43:03.010" v="5475" actId="1076"/>
        <pc:sldMkLst>
          <pc:docMk/>
          <pc:sldMk cId="3716228204" sldId="256"/>
        </pc:sldMkLst>
        <pc:spChg chg="mod">
          <ac:chgData name="Frances Creagh" userId="f66be2e18b770e41" providerId="LiveId" clId="{C6656D51-C1DC-437F-9364-6701E65FAF49}" dt="2023-04-17T01:43:03.010" v="5475" actId="1076"/>
          <ac:spMkLst>
            <pc:docMk/>
            <pc:sldMk cId="3716228204" sldId="256"/>
            <ac:spMk id="2" creationId="{EE13BB94-6BB4-A74C-94F3-D0D64E138ED8}"/>
          </ac:spMkLst>
        </pc:spChg>
        <pc:spChg chg="add mod">
          <ac:chgData name="Frances Creagh" userId="f66be2e18b770e41" providerId="LiveId" clId="{C6656D51-C1DC-437F-9364-6701E65FAF49}" dt="2023-04-17T01:42:59.908" v="5474" actId="1076"/>
          <ac:spMkLst>
            <pc:docMk/>
            <pc:sldMk cId="3716228204" sldId="256"/>
            <ac:spMk id="5" creationId="{5890BDDE-E917-F087-8A8D-941FE7EE5CBF}"/>
          </ac:spMkLst>
        </pc:spChg>
        <pc:spChg chg="add del">
          <ac:chgData name="Frances Creagh" userId="f66be2e18b770e41" providerId="LiveId" clId="{C6656D51-C1DC-437F-9364-6701E65FAF49}" dt="2023-04-17T00:39:18.701" v="2715" actId="26606"/>
          <ac:spMkLst>
            <pc:docMk/>
            <pc:sldMk cId="3716228204" sldId="256"/>
            <ac:spMk id="19" creationId="{A599224A-F219-4DF9-8183-F7C098A5CE81}"/>
          </ac:spMkLst>
        </pc:spChg>
        <pc:spChg chg="add del">
          <ac:chgData name="Frances Creagh" userId="f66be2e18b770e41" providerId="LiveId" clId="{C6656D51-C1DC-437F-9364-6701E65FAF49}" dt="2023-04-17T00:39:18.701" v="2715" actId="26606"/>
          <ac:spMkLst>
            <pc:docMk/>
            <pc:sldMk cId="3716228204" sldId="256"/>
            <ac:spMk id="21" creationId="{CC3B9006-4406-4E2F-8B42-6A968FCC8918}"/>
          </ac:spMkLst>
        </pc:spChg>
        <pc:spChg chg="add del mod">
          <ac:chgData name="Frances Creagh" userId="f66be2e18b770e41" providerId="LiveId" clId="{C6656D51-C1DC-437F-9364-6701E65FAF49}" dt="2023-04-17T00:39:11.372" v="2708" actId="26606"/>
          <ac:spMkLst>
            <pc:docMk/>
            <pc:sldMk cId="3716228204" sldId="256"/>
            <ac:spMk id="26" creationId="{DB25F3CA-ED6C-43F4-8781-642CC385E5AB}"/>
          </ac:spMkLst>
        </pc:spChg>
        <pc:spChg chg="add del mod">
          <ac:chgData name="Frances Creagh" userId="f66be2e18b770e41" providerId="LiveId" clId="{C6656D51-C1DC-437F-9364-6701E65FAF49}" dt="2023-04-17T00:39:11.372" v="2708" actId="26606"/>
          <ac:spMkLst>
            <pc:docMk/>
            <pc:sldMk cId="3716228204" sldId="256"/>
            <ac:spMk id="28" creationId="{E105F10E-684A-4498-9801-E3A6CE5CAA5C}"/>
          </ac:spMkLst>
        </pc:spChg>
        <pc:spChg chg="add del mod">
          <ac:chgData name="Frances Creagh" userId="f66be2e18b770e41" providerId="LiveId" clId="{C6656D51-C1DC-437F-9364-6701E65FAF49}" dt="2023-04-17T00:39:11.372" v="2708" actId="26606"/>
          <ac:spMkLst>
            <pc:docMk/>
            <pc:sldMk cId="3716228204" sldId="256"/>
            <ac:spMk id="30" creationId="{F590EA15-4F4D-4705-B34A-FB7CFC9B8ECA}"/>
          </ac:spMkLst>
        </pc:spChg>
        <pc:spChg chg="add del mod">
          <ac:chgData name="Frances Creagh" userId="f66be2e18b770e41" providerId="LiveId" clId="{C6656D51-C1DC-437F-9364-6701E65FAF49}" dt="2023-04-17T00:39:13.902" v="2710" actId="26606"/>
          <ac:spMkLst>
            <pc:docMk/>
            <pc:sldMk cId="3716228204" sldId="256"/>
            <ac:spMk id="32" creationId="{EFA8FDBA-EB48-42B6-9E70-A23B7F2335D9}"/>
          </ac:spMkLst>
        </pc:spChg>
        <pc:spChg chg="add del mod">
          <ac:chgData name="Frances Creagh" userId="f66be2e18b770e41" providerId="LiveId" clId="{C6656D51-C1DC-437F-9364-6701E65FAF49}" dt="2023-04-17T00:39:13.902" v="2710" actId="26606"/>
          <ac:spMkLst>
            <pc:docMk/>
            <pc:sldMk cId="3716228204" sldId="256"/>
            <ac:spMk id="33" creationId="{E788F688-E30C-42FA-A62B-75B610046F9D}"/>
          </ac:spMkLst>
        </pc:spChg>
        <pc:spChg chg="add del mod">
          <ac:chgData name="Frances Creagh" userId="f66be2e18b770e41" providerId="LiveId" clId="{C6656D51-C1DC-437F-9364-6701E65FAF49}" dt="2023-04-17T00:39:13.902" v="2710" actId="26606"/>
          <ac:spMkLst>
            <pc:docMk/>
            <pc:sldMk cId="3716228204" sldId="256"/>
            <ac:spMk id="34" creationId="{B935317D-5CC6-40E6-B64A-28C858179631}"/>
          </ac:spMkLst>
        </pc:spChg>
        <pc:spChg chg="add del mod">
          <ac:chgData name="Frances Creagh" userId="f66be2e18b770e41" providerId="LiveId" clId="{C6656D51-C1DC-437F-9364-6701E65FAF49}" dt="2023-04-17T00:39:15.783" v="2712" actId="26606"/>
          <ac:spMkLst>
            <pc:docMk/>
            <pc:sldMk cId="3716228204" sldId="256"/>
            <ac:spMk id="36" creationId="{442FCCAC-F479-4C3B-9AF8-4F80CBC12C4B}"/>
          </ac:spMkLst>
        </pc:spChg>
        <pc:spChg chg="add del mod">
          <ac:chgData name="Frances Creagh" userId="f66be2e18b770e41" providerId="LiveId" clId="{C6656D51-C1DC-437F-9364-6701E65FAF49}" dt="2023-04-17T00:39:15.783" v="2712" actId="26606"/>
          <ac:spMkLst>
            <pc:docMk/>
            <pc:sldMk cId="3716228204" sldId="256"/>
            <ac:spMk id="37" creationId="{0427418D-D0A4-4210-8534-DDA111D18066}"/>
          </ac:spMkLst>
        </pc:spChg>
        <pc:spChg chg="add del mod">
          <ac:chgData name="Frances Creagh" userId="f66be2e18b770e41" providerId="LiveId" clId="{C6656D51-C1DC-437F-9364-6701E65FAF49}" dt="2023-04-17T00:39:15.783" v="2712" actId="26606"/>
          <ac:spMkLst>
            <pc:docMk/>
            <pc:sldMk cId="3716228204" sldId="256"/>
            <ac:spMk id="38" creationId="{AC886AA8-2271-4049-978B-6911BFE36F37}"/>
          </ac:spMkLst>
        </pc:spChg>
        <pc:spChg chg="add del mod">
          <ac:chgData name="Frances Creagh" userId="f66be2e18b770e41" providerId="LiveId" clId="{C6656D51-C1DC-437F-9364-6701E65FAF49}" dt="2023-04-17T00:39:18.689" v="2714" actId="26606"/>
          <ac:spMkLst>
            <pc:docMk/>
            <pc:sldMk cId="3716228204" sldId="256"/>
            <ac:spMk id="40" creationId="{280D3485-35FA-4364-ACD1-AC9CB3429726}"/>
          </ac:spMkLst>
        </pc:spChg>
        <pc:spChg chg="add del mod">
          <ac:chgData name="Frances Creagh" userId="f66be2e18b770e41" providerId="LiveId" clId="{C6656D51-C1DC-437F-9364-6701E65FAF49}" dt="2023-04-17T00:39:18.689" v="2714" actId="26606"/>
          <ac:spMkLst>
            <pc:docMk/>
            <pc:sldMk cId="3716228204" sldId="256"/>
            <ac:spMk id="41" creationId="{2E3EBE5B-BE59-474D-9979-6F3CE0E0DE62}"/>
          </ac:spMkLst>
        </pc:spChg>
        <pc:spChg chg="add del mod">
          <ac:chgData name="Frances Creagh" userId="f66be2e18b770e41" providerId="LiveId" clId="{C6656D51-C1DC-437F-9364-6701E65FAF49}" dt="2023-04-17T00:39:18.689" v="2714" actId="26606"/>
          <ac:spMkLst>
            <pc:docMk/>
            <pc:sldMk cId="3716228204" sldId="256"/>
            <ac:spMk id="42" creationId="{410EBDE5-250E-45D1-9F96-F8F5AAE37FD7}"/>
          </ac:spMkLst>
        </pc:spChg>
        <pc:spChg chg="add mod">
          <ac:chgData name="Frances Creagh" userId="f66be2e18b770e41" providerId="LiveId" clId="{C6656D51-C1DC-437F-9364-6701E65FAF49}" dt="2023-04-17T01:32:56.812" v="5019"/>
          <ac:spMkLst>
            <pc:docMk/>
            <pc:sldMk cId="3716228204" sldId="256"/>
            <ac:spMk id="44" creationId="{DB25F3CA-ED6C-43F4-8781-642CC385E5AB}"/>
          </ac:spMkLst>
        </pc:spChg>
        <pc:spChg chg="add mod">
          <ac:chgData name="Frances Creagh" userId="f66be2e18b770e41" providerId="LiveId" clId="{C6656D51-C1DC-437F-9364-6701E65FAF49}" dt="2023-04-17T01:32:56.812" v="5019"/>
          <ac:spMkLst>
            <pc:docMk/>
            <pc:sldMk cId="3716228204" sldId="256"/>
            <ac:spMk id="45" creationId="{E105F10E-684A-4498-9801-E3A6CE5CAA5C}"/>
          </ac:spMkLst>
        </pc:spChg>
        <pc:spChg chg="add mod">
          <ac:chgData name="Frances Creagh" userId="f66be2e18b770e41" providerId="LiveId" clId="{C6656D51-C1DC-437F-9364-6701E65FAF49}" dt="2023-04-17T01:32:56.812" v="5019"/>
          <ac:spMkLst>
            <pc:docMk/>
            <pc:sldMk cId="3716228204" sldId="256"/>
            <ac:spMk id="46" creationId="{F590EA15-4F4D-4705-B34A-FB7CFC9B8ECA}"/>
          </ac:spMkLst>
        </pc:spChg>
        <pc:picChg chg="mod ord">
          <ac:chgData name="Frances Creagh" userId="f66be2e18b770e41" providerId="LiveId" clId="{C6656D51-C1DC-437F-9364-6701E65FAF49}" dt="2023-04-17T00:39:18.701" v="2715" actId="26606"/>
          <ac:picMkLst>
            <pc:docMk/>
            <pc:sldMk cId="3716228204" sldId="256"/>
            <ac:picMk id="13" creationId="{D6943240-4C8F-93B9-55BC-ADA3DD32431D}"/>
          </ac:picMkLst>
        </pc:picChg>
      </pc:sldChg>
      <pc:sldChg chg="addSp delSp modSp new mod setBg modNotesTx">
        <pc:chgData name="Frances Creagh" userId="f66be2e18b770e41" providerId="LiveId" clId="{C6656D51-C1DC-437F-9364-6701E65FAF49}" dt="2023-04-17T01:33:35.282" v="5029" actId="26606"/>
        <pc:sldMkLst>
          <pc:docMk/>
          <pc:sldMk cId="747920564" sldId="257"/>
        </pc:sldMkLst>
        <pc:spChg chg="mod">
          <ac:chgData name="Frances Creagh" userId="f66be2e18b770e41" providerId="LiveId" clId="{C6656D51-C1DC-437F-9364-6701E65FAF49}" dt="2023-04-17T01:33:35.282" v="5029" actId="26606"/>
          <ac:spMkLst>
            <pc:docMk/>
            <pc:sldMk cId="747920564" sldId="257"/>
            <ac:spMk id="2" creationId="{A685F341-D48D-1051-EBB0-C01F1C09C5BE}"/>
          </ac:spMkLst>
        </pc:spChg>
        <pc:spChg chg="del mod">
          <ac:chgData name="Frances Creagh" userId="f66be2e18b770e41" providerId="LiveId" clId="{C6656D51-C1DC-437F-9364-6701E65FAF49}" dt="2023-04-16T06:28:52.266" v="521" actId="931"/>
          <ac:spMkLst>
            <pc:docMk/>
            <pc:sldMk cId="747920564" sldId="257"/>
            <ac:spMk id="3" creationId="{3ABBAF4E-0BF3-D0BF-25DB-DB08FA4AD912}"/>
          </ac:spMkLst>
        </pc:spChg>
        <pc:spChg chg="add">
          <ac:chgData name="Frances Creagh" userId="f66be2e18b770e41" providerId="LiveId" clId="{C6656D51-C1DC-437F-9364-6701E65FAF49}" dt="2023-04-17T01:33:35.282" v="5029" actId="26606"/>
          <ac:spMkLst>
            <pc:docMk/>
            <pc:sldMk cId="747920564" sldId="257"/>
            <ac:spMk id="22" creationId="{7455F7F3-3A58-4BBB-95C7-CF706F9FFA10}"/>
          </ac:spMkLst>
        </pc:spChg>
        <pc:spChg chg="add">
          <ac:chgData name="Frances Creagh" userId="f66be2e18b770e41" providerId="LiveId" clId="{C6656D51-C1DC-437F-9364-6701E65FAF49}" dt="2023-04-17T01:33:35.282" v="5029" actId="26606"/>
          <ac:spMkLst>
            <pc:docMk/>
            <pc:sldMk cId="747920564" sldId="257"/>
            <ac:spMk id="24" creationId="{3AE3D314-6F93-4D91-8C0F-E92657F465C6}"/>
          </ac:spMkLst>
        </pc:spChg>
        <pc:picChg chg="add mod">
          <ac:chgData name="Frances Creagh" userId="f66be2e18b770e41" providerId="LiveId" clId="{C6656D51-C1DC-437F-9364-6701E65FAF49}" dt="2023-04-17T01:33:35.282" v="5029" actId="26606"/>
          <ac:picMkLst>
            <pc:docMk/>
            <pc:sldMk cId="747920564" sldId="257"/>
            <ac:picMk id="5" creationId="{1B95A96F-9E84-C941-2D7C-DE91CB8697B8}"/>
          </ac:picMkLst>
        </pc:picChg>
        <pc:picChg chg="add mod">
          <ac:chgData name="Frances Creagh" userId="f66be2e18b770e41" providerId="LiveId" clId="{C6656D51-C1DC-437F-9364-6701E65FAF49}" dt="2023-04-17T01:33:35.282" v="5029" actId="26606"/>
          <ac:picMkLst>
            <pc:docMk/>
            <pc:sldMk cId="747920564" sldId="257"/>
            <ac:picMk id="7" creationId="{16250079-7FBB-A9C5-D760-892BE8610256}"/>
          </ac:picMkLst>
        </pc:picChg>
        <pc:picChg chg="add mod">
          <ac:chgData name="Frances Creagh" userId="f66be2e18b770e41" providerId="LiveId" clId="{C6656D51-C1DC-437F-9364-6701E65FAF49}" dt="2023-04-17T01:33:35.282" v="5029" actId="26606"/>
          <ac:picMkLst>
            <pc:docMk/>
            <pc:sldMk cId="747920564" sldId="257"/>
            <ac:picMk id="9" creationId="{37E90EB9-D622-2473-C88C-EEDCDD7816AE}"/>
          </ac:picMkLst>
        </pc:picChg>
        <pc:picChg chg="add mod">
          <ac:chgData name="Frances Creagh" userId="f66be2e18b770e41" providerId="LiveId" clId="{C6656D51-C1DC-437F-9364-6701E65FAF49}" dt="2023-04-17T01:33:35.282" v="5029" actId="26606"/>
          <ac:picMkLst>
            <pc:docMk/>
            <pc:sldMk cId="747920564" sldId="257"/>
            <ac:picMk id="11" creationId="{61A14F7B-0575-5A3A-1F43-B2338997CC7E}"/>
          </ac:picMkLst>
        </pc:picChg>
        <pc:picChg chg="add mod">
          <ac:chgData name="Frances Creagh" userId="f66be2e18b770e41" providerId="LiveId" clId="{C6656D51-C1DC-437F-9364-6701E65FAF49}" dt="2023-04-17T01:33:35.282" v="5029" actId="26606"/>
          <ac:picMkLst>
            <pc:docMk/>
            <pc:sldMk cId="747920564" sldId="257"/>
            <ac:picMk id="13" creationId="{748A13F2-F5A6-C8D4-042C-AC19C3A8E438}"/>
          </ac:picMkLst>
        </pc:picChg>
        <pc:cxnChg chg="add mod">
          <ac:chgData name="Frances Creagh" userId="f66be2e18b770e41" providerId="LiveId" clId="{C6656D51-C1DC-437F-9364-6701E65FAF49}" dt="2023-04-17T01:33:35.282" v="5029" actId="26606"/>
          <ac:cxnSpMkLst>
            <pc:docMk/>
            <pc:sldMk cId="747920564" sldId="257"/>
            <ac:cxnSpMk id="15" creationId="{F5074C63-6C15-BB21-354D-BBA07F846B58}"/>
          </ac:cxnSpMkLst>
        </pc:cxnChg>
        <pc:cxnChg chg="add mod">
          <ac:chgData name="Frances Creagh" userId="f66be2e18b770e41" providerId="LiveId" clId="{C6656D51-C1DC-437F-9364-6701E65FAF49}" dt="2023-04-17T01:33:35.282" v="5029" actId="26606"/>
          <ac:cxnSpMkLst>
            <pc:docMk/>
            <pc:sldMk cId="747920564" sldId="257"/>
            <ac:cxnSpMk id="17" creationId="{D32FF3B0-4706-D48A-2755-2DB5D79E21A3}"/>
          </ac:cxnSpMkLst>
        </pc:cxnChg>
      </pc:sldChg>
      <pc:sldChg chg="addSp delSp modSp new mod ord setBg">
        <pc:chgData name="Frances Creagh" userId="f66be2e18b770e41" providerId="LiveId" clId="{C6656D51-C1DC-437F-9364-6701E65FAF49}" dt="2023-04-17T23:44:38.266" v="6127" actId="20577"/>
        <pc:sldMkLst>
          <pc:docMk/>
          <pc:sldMk cId="799985026" sldId="258"/>
        </pc:sldMkLst>
        <pc:spChg chg="mod">
          <ac:chgData name="Frances Creagh" userId="f66be2e18b770e41" providerId="LiveId" clId="{C6656D51-C1DC-437F-9364-6701E65FAF49}" dt="2023-04-17T01:33:21.218" v="5028" actId="26606"/>
          <ac:spMkLst>
            <pc:docMk/>
            <pc:sldMk cId="799985026" sldId="258"/>
            <ac:spMk id="2" creationId="{75B0381A-7579-7CFC-0FB7-3D35A1DA9701}"/>
          </ac:spMkLst>
        </pc:spChg>
        <pc:spChg chg="del mod">
          <ac:chgData name="Frances Creagh" userId="f66be2e18b770e41" providerId="LiveId" clId="{C6656D51-C1DC-437F-9364-6701E65FAF49}" dt="2023-04-17T01:33:21.218" v="5028" actId="26606"/>
          <ac:spMkLst>
            <pc:docMk/>
            <pc:sldMk cId="799985026" sldId="258"/>
            <ac:spMk id="3" creationId="{A0B1A29B-6817-362A-BDD7-F0672E04D9F2}"/>
          </ac:spMkLst>
        </pc:spChg>
        <pc:spChg chg="add del">
          <ac:chgData name="Frances Creagh" userId="f66be2e18b770e41" providerId="LiveId" clId="{C6656D51-C1DC-437F-9364-6701E65FAF49}" dt="2023-04-17T01:33:21.198" v="5027" actId="26606"/>
          <ac:spMkLst>
            <pc:docMk/>
            <pc:sldMk cId="799985026" sldId="258"/>
            <ac:spMk id="8" creationId="{A009E310-C7C2-4F23-B466-4417C8ED3B99}"/>
          </ac:spMkLst>
        </pc:spChg>
        <pc:spChg chg="add del">
          <ac:chgData name="Frances Creagh" userId="f66be2e18b770e41" providerId="LiveId" clId="{C6656D51-C1DC-437F-9364-6701E65FAF49}" dt="2023-04-17T01:42:26.989" v="5470" actId="26606"/>
          <ac:spMkLst>
            <pc:docMk/>
            <pc:sldMk cId="799985026" sldId="258"/>
            <ac:spMk id="9" creationId="{7455F7F3-3A58-4BBB-95C7-CF706F9FFA10}"/>
          </ac:spMkLst>
        </pc:spChg>
        <pc:spChg chg="add del">
          <ac:chgData name="Frances Creagh" userId="f66be2e18b770e41" providerId="LiveId" clId="{C6656D51-C1DC-437F-9364-6701E65FAF49}" dt="2023-04-17T01:33:21.198" v="5027" actId="26606"/>
          <ac:spMkLst>
            <pc:docMk/>
            <pc:sldMk cId="799985026" sldId="258"/>
            <ac:spMk id="10" creationId="{51A4F4A1-146B-4D29-852A-F60996679785}"/>
          </ac:spMkLst>
        </pc:spChg>
        <pc:spChg chg="add del">
          <ac:chgData name="Frances Creagh" userId="f66be2e18b770e41" providerId="LiveId" clId="{C6656D51-C1DC-437F-9364-6701E65FAF49}" dt="2023-04-17T01:42:26.989" v="5470" actId="26606"/>
          <ac:spMkLst>
            <pc:docMk/>
            <pc:sldMk cId="799985026" sldId="258"/>
            <ac:spMk id="11" creationId="{3AE3D314-6F93-4D91-8C0F-E92657F465C6}"/>
          </ac:spMkLst>
        </pc:spChg>
        <pc:spChg chg="add del">
          <ac:chgData name="Frances Creagh" userId="f66be2e18b770e41" providerId="LiveId" clId="{C6656D51-C1DC-437F-9364-6701E65FAF49}" dt="2023-04-17T01:33:21.198" v="5027" actId="26606"/>
          <ac:spMkLst>
            <pc:docMk/>
            <pc:sldMk cId="799985026" sldId="258"/>
            <ac:spMk id="12" creationId="{A4C31FF5-F97E-4082-BFC5-A880DB9F3F00}"/>
          </ac:spMkLst>
        </pc:spChg>
        <pc:spChg chg="add del">
          <ac:chgData name="Frances Creagh" userId="f66be2e18b770e41" providerId="LiveId" clId="{C6656D51-C1DC-437F-9364-6701E65FAF49}" dt="2023-04-17T01:33:21.198" v="5027" actId="26606"/>
          <ac:spMkLst>
            <pc:docMk/>
            <pc:sldMk cId="799985026" sldId="258"/>
            <ac:spMk id="14" creationId="{6015B4CE-42DE-4E9B-B800-B5B8142E6FCB}"/>
          </ac:spMkLst>
        </pc:spChg>
        <pc:spChg chg="add">
          <ac:chgData name="Frances Creagh" userId="f66be2e18b770e41" providerId="LiveId" clId="{C6656D51-C1DC-437F-9364-6701E65FAF49}" dt="2023-04-17T01:42:26.989" v="5470" actId="26606"/>
          <ac:spMkLst>
            <pc:docMk/>
            <pc:sldMk cId="799985026" sldId="258"/>
            <ac:spMk id="16" creationId="{7455F7F3-3A58-4BBB-95C7-CF706F9FFA10}"/>
          </ac:spMkLst>
        </pc:spChg>
        <pc:spChg chg="add">
          <ac:chgData name="Frances Creagh" userId="f66be2e18b770e41" providerId="LiveId" clId="{C6656D51-C1DC-437F-9364-6701E65FAF49}" dt="2023-04-17T01:42:26.989" v="5470" actId="26606"/>
          <ac:spMkLst>
            <pc:docMk/>
            <pc:sldMk cId="799985026" sldId="258"/>
            <ac:spMk id="18" creationId="{3AE3D314-6F93-4D91-8C0F-E92657F465C6}"/>
          </ac:spMkLst>
        </pc:spChg>
        <pc:graphicFrameChg chg="add mod modGraphic">
          <ac:chgData name="Frances Creagh" userId="f66be2e18b770e41" providerId="LiveId" clId="{C6656D51-C1DC-437F-9364-6701E65FAF49}" dt="2023-04-17T23:44:38.266" v="6127" actId="20577"/>
          <ac:graphicFrameMkLst>
            <pc:docMk/>
            <pc:sldMk cId="799985026" sldId="258"/>
            <ac:graphicFrameMk id="5" creationId="{E32DD799-EDA8-1D34-AD15-EB942A97ACF2}"/>
          </ac:graphicFrameMkLst>
        </pc:graphicFrameChg>
      </pc:sldChg>
      <pc:sldChg chg="addSp delSp modSp new mod ord setBg modNotesTx">
        <pc:chgData name="Frances Creagh" userId="f66be2e18b770e41" providerId="LiveId" clId="{C6656D51-C1DC-437F-9364-6701E65FAF49}" dt="2023-04-17T23:58:42.054" v="6237" actId="20577"/>
        <pc:sldMkLst>
          <pc:docMk/>
          <pc:sldMk cId="1836027031" sldId="259"/>
        </pc:sldMkLst>
        <pc:spChg chg="mod">
          <ac:chgData name="Frances Creagh" userId="f66be2e18b770e41" providerId="LiveId" clId="{C6656D51-C1DC-437F-9364-6701E65FAF49}" dt="2023-04-17T01:34:18.035" v="5033" actId="26606"/>
          <ac:spMkLst>
            <pc:docMk/>
            <pc:sldMk cId="1836027031" sldId="259"/>
            <ac:spMk id="2" creationId="{9B380752-1399-908E-735B-CF61AADB3428}"/>
          </ac:spMkLst>
        </pc:spChg>
        <pc:spChg chg="del">
          <ac:chgData name="Frances Creagh" userId="f66be2e18b770e41" providerId="LiveId" clId="{C6656D51-C1DC-437F-9364-6701E65FAF49}" dt="2023-04-17T00:41:26.138" v="2721"/>
          <ac:spMkLst>
            <pc:docMk/>
            <pc:sldMk cId="1836027031" sldId="259"/>
            <ac:spMk id="3" creationId="{21D8E5EA-7FDE-340F-96B6-610EF4F4BA9F}"/>
          </ac:spMkLst>
        </pc:spChg>
        <pc:spChg chg="add mod">
          <ac:chgData name="Frances Creagh" userId="f66be2e18b770e41" providerId="LiveId" clId="{C6656D51-C1DC-437F-9364-6701E65FAF49}" dt="2023-04-17T01:42:01.929" v="5469" actId="6549"/>
          <ac:spMkLst>
            <pc:docMk/>
            <pc:sldMk cId="1836027031" sldId="259"/>
            <ac:spMk id="8" creationId="{E14AFC5C-E553-A30B-2C11-4518B0AAC433}"/>
          </ac:spMkLst>
        </pc:spChg>
        <pc:spChg chg="add">
          <ac:chgData name="Frances Creagh" userId="f66be2e18b770e41" providerId="LiveId" clId="{C6656D51-C1DC-437F-9364-6701E65FAF49}" dt="2023-04-17T01:34:18.035" v="5033" actId="26606"/>
          <ac:spMkLst>
            <pc:docMk/>
            <pc:sldMk cId="1836027031" sldId="259"/>
            <ac:spMk id="11" creationId="{4E1605C1-ED2D-4AAA-BD9C-24B82055FCC4}"/>
          </ac:spMkLst>
        </pc:spChg>
        <pc:spChg chg="add">
          <ac:chgData name="Frances Creagh" userId="f66be2e18b770e41" providerId="LiveId" clId="{C6656D51-C1DC-437F-9364-6701E65FAF49}" dt="2023-04-17T01:34:18.035" v="5033" actId="26606"/>
          <ac:spMkLst>
            <pc:docMk/>
            <pc:sldMk cId="1836027031" sldId="259"/>
            <ac:spMk id="13" creationId="{E8DFA4F8-B856-483B-85AE-5CDF5A5F13F0}"/>
          </ac:spMkLst>
        </pc:spChg>
        <pc:spChg chg="add">
          <ac:chgData name="Frances Creagh" userId="f66be2e18b770e41" providerId="LiveId" clId="{C6656D51-C1DC-437F-9364-6701E65FAF49}" dt="2023-04-17T01:34:18.035" v="5033" actId="26606"/>
          <ac:spMkLst>
            <pc:docMk/>
            <pc:sldMk cId="1836027031" sldId="259"/>
            <ac:spMk id="15" creationId="{6FC9FCC7-29B1-433A-AC58-FEAE48D84C05}"/>
          </ac:spMkLst>
        </pc:spChg>
        <pc:picChg chg="add mod">
          <ac:chgData name="Frances Creagh" userId="f66be2e18b770e41" providerId="LiveId" clId="{C6656D51-C1DC-437F-9364-6701E65FAF49}" dt="2023-04-17T01:41:41.295" v="5437" actId="1076"/>
          <ac:picMkLst>
            <pc:docMk/>
            <pc:sldMk cId="1836027031" sldId="259"/>
            <ac:picMk id="4" creationId="{8E250A64-5918-FAC3-CB45-B637AAA65E88}"/>
          </ac:picMkLst>
        </pc:picChg>
      </pc:sldChg>
      <pc:sldChg chg="addSp delSp modSp new mod setBg modNotesTx">
        <pc:chgData name="Frances Creagh" userId="f66be2e18b770e41" providerId="LiveId" clId="{C6656D51-C1DC-437F-9364-6701E65FAF49}" dt="2023-04-18T00:00:24.922" v="6243" actId="1076"/>
        <pc:sldMkLst>
          <pc:docMk/>
          <pc:sldMk cId="1328440363" sldId="260"/>
        </pc:sldMkLst>
        <pc:spChg chg="mod">
          <ac:chgData name="Frances Creagh" userId="f66be2e18b770e41" providerId="LiveId" clId="{C6656D51-C1DC-437F-9364-6701E65FAF49}" dt="2023-04-18T00:00:18.275" v="6241" actId="26606"/>
          <ac:spMkLst>
            <pc:docMk/>
            <pc:sldMk cId="1328440363" sldId="260"/>
            <ac:spMk id="2" creationId="{C70D6562-8437-B297-79A8-0B042E8EBD05}"/>
          </ac:spMkLst>
        </pc:spChg>
        <pc:spChg chg="add del mod">
          <ac:chgData name="Frances Creagh" userId="f66be2e18b770e41" providerId="LiveId" clId="{C6656D51-C1DC-437F-9364-6701E65FAF49}" dt="2023-04-17T01:37:46.394" v="5215" actId="26606"/>
          <ac:spMkLst>
            <pc:docMk/>
            <pc:sldMk cId="1328440363" sldId="260"/>
            <ac:spMk id="3" creationId="{5BC508D2-56E9-A6B4-407C-7E903376C3D6}"/>
          </ac:spMkLst>
        </pc:spChg>
        <pc:spChg chg="add del">
          <ac:chgData name="Frances Creagh" userId="f66be2e18b770e41" providerId="LiveId" clId="{C6656D51-C1DC-437F-9364-6701E65FAF49}" dt="2023-04-17T05:58:37.008" v="5734" actId="26606"/>
          <ac:spMkLst>
            <pc:docMk/>
            <pc:sldMk cId="1328440363" sldId="260"/>
            <ac:spMk id="6" creationId="{7455F7F3-3A58-4BBB-95C7-CF706F9FFA10}"/>
          </ac:spMkLst>
        </pc:spChg>
        <pc:spChg chg="add del">
          <ac:chgData name="Frances Creagh" userId="f66be2e18b770e41" providerId="LiveId" clId="{C6656D51-C1DC-437F-9364-6701E65FAF49}" dt="2023-04-17T05:58:37.008" v="5734" actId="26606"/>
          <ac:spMkLst>
            <pc:docMk/>
            <pc:sldMk cId="1328440363" sldId="260"/>
            <ac:spMk id="7" creationId="{3AE3D314-6F93-4D91-8C0F-E92657F465C6}"/>
          </ac:spMkLst>
        </pc:spChg>
        <pc:spChg chg="add del">
          <ac:chgData name="Frances Creagh" userId="f66be2e18b770e41" providerId="LiveId" clId="{C6656D51-C1DC-437F-9364-6701E65FAF49}" dt="2023-04-17T01:36:19.724" v="5202" actId="26606"/>
          <ac:spMkLst>
            <pc:docMk/>
            <pc:sldMk cId="1328440363" sldId="260"/>
            <ac:spMk id="9" creationId="{7455F7F3-3A58-4BBB-95C7-CF706F9FFA10}"/>
          </ac:spMkLst>
        </pc:spChg>
        <pc:spChg chg="add del">
          <ac:chgData name="Frances Creagh" userId="f66be2e18b770e41" providerId="LiveId" clId="{C6656D51-C1DC-437F-9364-6701E65FAF49}" dt="2023-04-17T05:58:29.126" v="5731" actId="26606"/>
          <ac:spMkLst>
            <pc:docMk/>
            <pc:sldMk cId="1328440363" sldId="260"/>
            <ac:spMk id="10" creationId="{910D13A8-8228-47E3-8159-DF3D937E08AF}"/>
          </ac:spMkLst>
        </pc:spChg>
        <pc:spChg chg="add del">
          <ac:chgData name="Frances Creagh" userId="f66be2e18b770e41" providerId="LiveId" clId="{C6656D51-C1DC-437F-9364-6701E65FAF49}" dt="2023-04-17T01:36:19.724" v="5202" actId="26606"/>
          <ac:spMkLst>
            <pc:docMk/>
            <pc:sldMk cId="1328440363" sldId="260"/>
            <ac:spMk id="11" creationId="{3AE3D314-6F93-4D91-8C0F-E92657F465C6}"/>
          </ac:spMkLst>
        </pc:spChg>
        <pc:spChg chg="add del">
          <ac:chgData name="Frances Creagh" userId="f66be2e18b770e41" providerId="LiveId" clId="{C6656D51-C1DC-437F-9364-6701E65FAF49}" dt="2023-04-17T05:58:29.126" v="5731" actId="26606"/>
          <ac:spMkLst>
            <pc:docMk/>
            <pc:sldMk cId="1328440363" sldId="260"/>
            <ac:spMk id="12" creationId="{CCEA6CE4-C4F8-44BC-9843-3C0939FD7709}"/>
          </ac:spMkLst>
        </pc:spChg>
        <pc:spChg chg="add del">
          <ac:chgData name="Frances Creagh" userId="f66be2e18b770e41" providerId="LiveId" clId="{C6656D51-C1DC-437F-9364-6701E65FAF49}" dt="2023-04-17T05:58:24.543" v="5727" actId="26606"/>
          <ac:spMkLst>
            <pc:docMk/>
            <pc:sldMk cId="1328440363" sldId="260"/>
            <ac:spMk id="13" creationId="{7455F7F3-3A58-4BBB-95C7-CF706F9FFA10}"/>
          </ac:spMkLst>
        </pc:spChg>
        <pc:spChg chg="add del">
          <ac:chgData name="Frances Creagh" userId="f66be2e18b770e41" providerId="LiveId" clId="{C6656D51-C1DC-437F-9364-6701E65FAF49}" dt="2023-04-17T05:58:24.543" v="5727" actId="26606"/>
          <ac:spMkLst>
            <pc:docMk/>
            <pc:sldMk cId="1328440363" sldId="260"/>
            <ac:spMk id="15" creationId="{3AE3D314-6F93-4D91-8C0F-E92657F465C6}"/>
          </ac:spMkLst>
        </pc:spChg>
        <pc:spChg chg="add del">
          <ac:chgData name="Frances Creagh" userId="f66be2e18b770e41" providerId="LiveId" clId="{C6656D51-C1DC-437F-9364-6701E65FAF49}" dt="2023-04-17T05:58:29.126" v="5731" actId="26606"/>
          <ac:spMkLst>
            <pc:docMk/>
            <pc:sldMk cId="1328440363" sldId="260"/>
            <ac:spMk id="17" creationId="{338E743B-F088-4E4F-8134-10D25DEB61E6}"/>
          </ac:spMkLst>
        </pc:spChg>
        <pc:spChg chg="add del">
          <ac:chgData name="Frances Creagh" userId="f66be2e18b770e41" providerId="LiveId" clId="{C6656D51-C1DC-437F-9364-6701E65FAF49}" dt="2023-04-17T05:58:29.126" v="5731" actId="26606"/>
          <ac:spMkLst>
            <pc:docMk/>
            <pc:sldMk cId="1328440363" sldId="260"/>
            <ac:spMk id="19" creationId="{DB6BF0CD-7130-4065-B7F5-D19DC7CE13A2}"/>
          </ac:spMkLst>
        </pc:spChg>
        <pc:spChg chg="add del">
          <ac:chgData name="Frances Creagh" userId="f66be2e18b770e41" providerId="LiveId" clId="{C6656D51-C1DC-437F-9364-6701E65FAF49}" dt="2023-04-17T05:58:36.976" v="5733" actId="26606"/>
          <ac:spMkLst>
            <pc:docMk/>
            <pc:sldMk cId="1328440363" sldId="260"/>
            <ac:spMk id="21" creationId="{7455F7F3-3A58-4BBB-95C7-CF706F9FFA10}"/>
          </ac:spMkLst>
        </pc:spChg>
        <pc:spChg chg="add del">
          <ac:chgData name="Frances Creagh" userId="f66be2e18b770e41" providerId="LiveId" clId="{C6656D51-C1DC-437F-9364-6701E65FAF49}" dt="2023-04-17T05:58:36.976" v="5733" actId="26606"/>
          <ac:spMkLst>
            <pc:docMk/>
            <pc:sldMk cId="1328440363" sldId="260"/>
            <ac:spMk id="22" creationId="{3AE3D314-6F93-4D91-8C0F-E92657F465C6}"/>
          </ac:spMkLst>
        </pc:spChg>
        <pc:spChg chg="add del">
          <ac:chgData name="Frances Creagh" userId="f66be2e18b770e41" providerId="LiveId" clId="{C6656D51-C1DC-437F-9364-6701E65FAF49}" dt="2023-04-18T00:00:18.275" v="6241" actId="26606"/>
          <ac:spMkLst>
            <pc:docMk/>
            <pc:sldMk cId="1328440363" sldId="260"/>
            <ac:spMk id="24" creationId="{7455F7F3-3A58-4BBB-95C7-CF706F9FFA10}"/>
          </ac:spMkLst>
        </pc:spChg>
        <pc:spChg chg="add del">
          <ac:chgData name="Frances Creagh" userId="f66be2e18b770e41" providerId="LiveId" clId="{C6656D51-C1DC-437F-9364-6701E65FAF49}" dt="2023-04-18T00:00:18.275" v="6241" actId="26606"/>
          <ac:spMkLst>
            <pc:docMk/>
            <pc:sldMk cId="1328440363" sldId="260"/>
            <ac:spMk id="25" creationId="{3AE3D314-6F93-4D91-8C0F-E92657F465C6}"/>
          </ac:spMkLst>
        </pc:spChg>
        <pc:spChg chg="add">
          <ac:chgData name="Frances Creagh" userId="f66be2e18b770e41" providerId="LiveId" clId="{C6656D51-C1DC-437F-9364-6701E65FAF49}" dt="2023-04-18T00:00:18.275" v="6241" actId="26606"/>
          <ac:spMkLst>
            <pc:docMk/>
            <pc:sldMk cId="1328440363" sldId="260"/>
            <ac:spMk id="30" creationId="{6936D704-5904-42AD-9DA1-E236DCE15D6B}"/>
          </ac:spMkLst>
        </pc:spChg>
        <pc:graphicFrameChg chg="add del">
          <ac:chgData name="Frances Creagh" userId="f66be2e18b770e41" providerId="LiveId" clId="{C6656D51-C1DC-437F-9364-6701E65FAF49}" dt="2023-04-17T01:36:19.724" v="5202" actId="26606"/>
          <ac:graphicFrameMkLst>
            <pc:docMk/>
            <pc:sldMk cId="1328440363" sldId="260"/>
            <ac:graphicFrameMk id="5" creationId="{9ADD5CB4-AC23-8B60-EA85-713C46F49336}"/>
          </ac:graphicFrameMkLst>
        </pc:graphicFrameChg>
        <pc:graphicFrameChg chg="add mod ord modGraphic">
          <ac:chgData name="Frances Creagh" userId="f66be2e18b770e41" providerId="LiveId" clId="{C6656D51-C1DC-437F-9364-6701E65FAF49}" dt="2023-04-18T00:00:18.275" v="6241" actId="26606"/>
          <ac:graphicFrameMkLst>
            <pc:docMk/>
            <pc:sldMk cId="1328440363" sldId="260"/>
            <ac:graphicFrameMk id="8" creationId="{302088E5-54E8-7BE7-907A-9EADBFE445A8}"/>
          </ac:graphicFrameMkLst>
        </pc:graphicFrameChg>
        <pc:picChg chg="add mod">
          <ac:chgData name="Frances Creagh" userId="f66be2e18b770e41" providerId="LiveId" clId="{C6656D51-C1DC-437F-9364-6701E65FAF49}" dt="2023-04-18T00:00:24.922" v="6243" actId="1076"/>
          <ac:picMkLst>
            <pc:docMk/>
            <pc:sldMk cId="1328440363" sldId="260"/>
            <ac:picMk id="3" creationId="{47BE6981-72C7-FF3A-B359-B1157047EAA5}"/>
          </ac:picMkLst>
        </pc:picChg>
      </pc:sldChg>
      <pc:sldChg chg="addSp delSp modSp new mod setBg modNotesTx">
        <pc:chgData name="Frances Creagh" userId="f66be2e18b770e41" providerId="LiveId" clId="{C6656D51-C1DC-437F-9364-6701E65FAF49}" dt="2023-04-17T05:58:52.373" v="5736" actId="403"/>
        <pc:sldMkLst>
          <pc:docMk/>
          <pc:sldMk cId="2262752034" sldId="261"/>
        </pc:sldMkLst>
        <pc:spChg chg="mod ord">
          <ac:chgData name="Frances Creagh" userId="f66be2e18b770e41" providerId="LiveId" clId="{C6656D51-C1DC-437F-9364-6701E65FAF49}" dt="2023-04-17T01:41:23.098" v="5435" actId="20577"/>
          <ac:spMkLst>
            <pc:docMk/>
            <pc:sldMk cId="2262752034" sldId="261"/>
            <ac:spMk id="2" creationId="{978F3E43-9A03-11EC-2BAD-1A11A825B70E}"/>
          </ac:spMkLst>
        </pc:spChg>
        <pc:spChg chg="del">
          <ac:chgData name="Frances Creagh" userId="f66be2e18b770e41" providerId="LiveId" clId="{C6656D51-C1DC-437F-9364-6701E65FAF49}" dt="2023-04-17T00:03:24.952" v="1307" actId="3680"/>
          <ac:spMkLst>
            <pc:docMk/>
            <pc:sldMk cId="2262752034" sldId="261"/>
            <ac:spMk id="3" creationId="{5465B7F8-5469-DC52-F5A5-CA5261419F4A}"/>
          </ac:spMkLst>
        </pc:spChg>
        <pc:spChg chg="add mod ord">
          <ac:chgData name="Frances Creagh" userId="f66be2e18b770e41" providerId="LiveId" clId="{C6656D51-C1DC-437F-9364-6701E65FAF49}" dt="2023-04-17T05:58:52.373" v="5736" actId="403"/>
          <ac:spMkLst>
            <pc:docMk/>
            <pc:sldMk cId="2262752034" sldId="261"/>
            <ac:spMk id="5" creationId="{0806A66C-68BA-A652-8E64-983F5AD7A92F}"/>
          </ac:spMkLst>
        </pc:spChg>
        <pc:spChg chg="add mod ord">
          <ac:chgData name="Frances Creagh" userId="f66be2e18b770e41" providerId="LiveId" clId="{C6656D51-C1DC-437F-9364-6701E65FAF49}" dt="2023-04-17T01:37:34.469" v="5214" actId="26606"/>
          <ac:spMkLst>
            <pc:docMk/>
            <pc:sldMk cId="2262752034" sldId="261"/>
            <ac:spMk id="10" creationId="{460BE097-8227-4FAA-855E-A7E0050E5D31}"/>
          </ac:spMkLst>
        </pc:spChg>
        <pc:spChg chg="add mod">
          <ac:chgData name="Frances Creagh" userId="f66be2e18b770e41" providerId="LiveId" clId="{C6656D51-C1DC-437F-9364-6701E65FAF49}" dt="2023-04-17T01:37:34.469" v="5214" actId="26606"/>
          <ac:spMkLst>
            <pc:docMk/>
            <pc:sldMk cId="2262752034" sldId="261"/>
            <ac:spMk id="12" creationId="{CACE5B7E-B6A7-412F-9CDD-CE2F7B02346C}"/>
          </ac:spMkLst>
        </pc:spChg>
        <pc:spChg chg="add mod">
          <ac:chgData name="Frances Creagh" userId="f66be2e18b770e41" providerId="LiveId" clId="{C6656D51-C1DC-437F-9364-6701E65FAF49}" dt="2023-04-17T01:37:34.469" v="5214" actId="26606"/>
          <ac:spMkLst>
            <pc:docMk/>
            <pc:sldMk cId="2262752034" sldId="261"/>
            <ac:spMk id="14" creationId="{486D18E6-2C3A-4D4A-93B8-55C657561BEA}"/>
          </ac:spMkLst>
        </pc:spChg>
        <pc:spChg chg="add del">
          <ac:chgData name="Frances Creagh" userId="f66be2e18b770e41" providerId="LiveId" clId="{C6656D51-C1DC-437F-9364-6701E65FAF49}" dt="2023-04-17T01:37:27.909" v="5211" actId="26606"/>
          <ac:spMkLst>
            <pc:docMk/>
            <pc:sldMk cId="2262752034" sldId="261"/>
            <ac:spMk id="19" creationId="{6936D704-5904-42AD-9DA1-E236DCE15D6B}"/>
          </ac:spMkLst>
        </pc:spChg>
        <pc:spChg chg="add del">
          <ac:chgData name="Frances Creagh" userId="f66be2e18b770e41" providerId="LiveId" clId="{C6656D51-C1DC-437F-9364-6701E65FAF49}" dt="2023-04-17T01:37:34.437" v="5213" actId="26606"/>
          <ac:spMkLst>
            <pc:docMk/>
            <pc:sldMk cId="2262752034" sldId="261"/>
            <ac:spMk id="21" creationId="{DE4E5113-B3D0-40F8-9F39-B2C2BF92AE31}"/>
          </ac:spMkLst>
        </pc:spChg>
        <pc:spChg chg="add del">
          <ac:chgData name="Frances Creagh" userId="f66be2e18b770e41" providerId="LiveId" clId="{C6656D51-C1DC-437F-9364-6701E65FAF49}" dt="2023-04-17T01:37:34.437" v="5213" actId="26606"/>
          <ac:spMkLst>
            <pc:docMk/>
            <pc:sldMk cId="2262752034" sldId="261"/>
            <ac:spMk id="22" creationId="{CD000060-D06D-4A48-BD8E-978966CCA797}"/>
          </ac:spMkLst>
        </pc:spChg>
        <pc:spChg chg="add">
          <ac:chgData name="Frances Creagh" userId="f66be2e18b770e41" providerId="LiveId" clId="{C6656D51-C1DC-437F-9364-6701E65FAF49}" dt="2023-04-17T01:37:34.469" v="5214" actId="26606"/>
          <ac:spMkLst>
            <pc:docMk/>
            <pc:sldMk cId="2262752034" sldId="261"/>
            <ac:spMk id="23" creationId="{047AF1DF-6993-45FB-92A5-C36B1A680F61}"/>
          </ac:spMkLst>
        </pc:spChg>
        <pc:spChg chg="add">
          <ac:chgData name="Frances Creagh" userId="f66be2e18b770e41" providerId="LiveId" clId="{C6656D51-C1DC-437F-9364-6701E65FAF49}" dt="2023-04-17T01:37:34.469" v="5214" actId="26606"/>
          <ac:spMkLst>
            <pc:docMk/>
            <pc:sldMk cId="2262752034" sldId="261"/>
            <ac:spMk id="24" creationId="{0E9B969E-CD96-4162-BA90-449BBDA95EAE}"/>
          </ac:spMkLst>
        </pc:spChg>
        <pc:spChg chg="add">
          <ac:chgData name="Frances Creagh" userId="f66be2e18b770e41" providerId="LiveId" clId="{C6656D51-C1DC-437F-9364-6701E65FAF49}" dt="2023-04-17T01:37:34.469" v="5214" actId="26606"/>
          <ac:spMkLst>
            <pc:docMk/>
            <pc:sldMk cId="2262752034" sldId="261"/>
            <ac:spMk id="25" creationId="{6B6401A4-FEE5-4976-857C-1FD0CDB2E2DC}"/>
          </ac:spMkLst>
        </pc:spChg>
        <pc:graphicFrameChg chg="add mod ord modGraphic">
          <ac:chgData name="Frances Creagh" userId="f66be2e18b770e41" providerId="LiveId" clId="{C6656D51-C1DC-437F-9364-6701E65FAF49}" dt="2023-04-17T01:37:34.469" v="5214" actId="26606"/>
          <ac:graphicFrameMkLst>
            <pc:docMk/>
            <pc:sldMk cId="2262752034" sldId="261"/>
            <ac:graphicFrameMk id="4" creationId="{B6AA75BC-F64F-39F7-DD1C-DF8C1D1A1F09}"/>
          </ac:graphicFrameMkLst>
        </pc:graphicFrameChg>
      </pc:sldChg>
      <pc:sldChg chg="modSp new del mod">
        <pc:chgData name="Frances Creagh" userId="f66be2e18b770e41" providerId="LiveId" clId="{C6656D51-C1DC-437F-9364-6701E65FAF49}" dt="2023-04-17T05:56:48.851" v="5688" actId="47"/>
        <pc:sldMkLst>
          <pc:docMk/>
          <pc:sldMk cId="2066070708" sldId="262"/>
        </pc:sldMkLst>
        <pc:spChg chg="mod">
          <ac:chgData name="Frances Creagh" userId="f66be2e18b770e41" providerId="LiveId" clId="{C6656D51-C1DC-437F-9364-6701E65FAF49}" dt="2023-04-17T01:32:56.812" v="5019"/>
          <ac:spMkLst>
            <pc:docMk/>
            <pc:sldMk cId="2066070708" sldId="262"/>
            <ac:spMk id="2" creationId="{D5FABE63-D199-DC5E-3BCA-6256B017D9B2}"/>
          </ac:spMkLst>
        </pc:spChg>
        <pc:spChg chg="mod">
          <ac:chgData name="Frances Creagh" userId="f66be2e18b770e41" providerId="LiveId" clId="{C6656D51-C1DC-437F-9364-6701E65FAF49}" dt="2023-04-17T01:32:56.812" v="5019"/>
          <ac:spMkLst>
            <pc:docMk/>
            <pc:sldMk cId="2066070708" sldId="262"/>
            <ac:spMk id="3" creationId="{55DD885F-C367-6E61-D719-605195A11777}"/>
          </ac:spMkLst>
        </pc:spChg>
      </pc:sldChg>
      <pc:sldChg chg="addSp delSp modSp new mod setBg">
        <pc:chgData name="Frances Creagh" userId="f66be2e18b770e41" providerId="LiveId" clId="{C6656D51-C1DC-437F-9364-6701E65FAF49}" dt="2023-04-17T01:50:33.753" v="5477" actId="20577"/>
        <pc:sldMkLst>
          <pc:docMk/>
          <pc:sldMk cId="2074636390" sldId="263"/>
        </pc:sldMkLst>
        <pc:spChg chg="mod">
          <ac:chgData name="Frances Creagh" userId="f66be2e18b770e41" providerId="LiveId" clId="{C6656D51-C1DC-437F-9364-6701E65FAF49}" dt="2023-04-17T01:50:33.753" v="5477" actId="20577"/>
          <ac:spMkLst>
            <pc:docMk/>
            <pc:sldMk cId="2074636390" sldId="263"/>
            <ac:spMk id="2" creationId="{E897268D-B74D-2B1C-017B-7459EBF3AC73}"/>
          </ac:spMkLst>
        </pc:spChg>
        <pc:spChg chg="add del mod">
          <ac:chgData name="Frances Creagh" userId="f66be2e18b770e41" providerId="LiveId" clId="{C6656D51-C1DC-437F-9364-6701E65FAF49}" dt="2023-04-17T01:38:13.194" v="5220" actId="26606"/>
          <ac:spMkLst>
            <pc:docMk/>
            <pc:sldMk cId="2074636390" sldId="263"/>
            <ac:spMk id="3" creationId="{53E430F0-7103-97CC-13A2-981FAE157480}"/>
          </ac:spMkLst>
        </pc:spChg>
        <pc:spChg chg="add del">
          <ac:chgData name="Frances Creagh" userId="f66be2e18b770e41" providerId="LiveId" clId="{C6656D51-C1DC-437F-9364-6701E65FAF49}" dt="2023-04-17T01:38:10.320" v="5217" actId="26606"/>
          <ac:spMkLst>
            <pc:docMk/>
            <pc:sldMk cId="2074636390" sldId="263"/>
            <ac:spMk id="9" creationId="{7455F7F3-3A58-4BBB-95C7-CF706F9FFA10}"/>
          </ac:spMkLst>
        </pc:spChg>
        <pc:spChg chg="add del">
          <ac:chgData name="Frances Creagh" userId="f66be2e18b770e41" providerId="LiveId" clId="{C6656D51-C1DC-437F-9364-6701E65FAF49}" dt="2023-04-17T01:38:10.320" v="5217" actId="26606"/>
          <ac:spMkLst>
            <pc:docMk/>
            <pc:sldMk cId="2074636390" sldId="263"/>
            <ac:spMk id="11" creationId="{3AE3D314-6F93-4D91-8C0F-E92657F465C6}"/>
          </ac:spMkLst>
        </pc:spChg>
        <pc:spChg chg="add">
          <ac:chgData name="Frances Creagh" userId="f66be2e18b770e41" providerId="LiveId" clId="{C6656D51-C1DC-437F-9364-6701E65FAF49}" dt="2023-04-17T01:38:13.194" v="5220" actId="26606"/>
          <ac:spMkLst>
            <pc:docMk/>
            <pc:sldMk cId="2074636390" sldId="263"/>
            <ac:spMk id="15" creationId="{7455F7F3-3A58-4BBB-95C7-CF706F9FFA10}"/>
          </ac:spMkLst>
        </pc:spChg>
        <pc:spChg chg="add">
          <ac:chgData name="Frances Creagh" userId="f66be2e18b770e41" providerId="LiveId" clId="{C6656D51-C1DC-437F-9364-6701E65FAF49}" dt="2023-04-17T01:38:13.194" v="5220" actId="26606"/>
          <ac:spMkLst>
            <pc:docMk/>
            <pc:sldMk cId="2074636390" sldId="263"/>
            <ac:spMk id="16" creationId="{3AE3D314-6F93-4D91-8C0F-E92657F465C6}"/>
          </ac:spMkLst>
        </pc:spChg>
        <pc:graphicFrameChg chg="add del">
          <ac:chgData name="Frances Creagh" userId="f66be2e18b770e41" providerId="LiveId" clId="{C6656D51-C1DC-437F-9364-6701E65FAF49}" dt="2023-04-17T01:38:10.320" v="5217" actId="26606"/>
          <ac:graphicFrameMkLst>
            <pc:docMk/>
            <pc:sldMk cId="2074636390" sldId="263"/>
            <ac:graphicFrameMk id="5" creationId="{7E4BFC23-CD25-F5C5-D3A4-6EBD5D6FFCBF}"/>
          </ac:graphicFrameMkLst>
        </pc:graphicFrameChg>
        <pc:graphicFrameChg chg="add del">
          <ac:chgData name="Frances Creagh" userId="f66be2e18b770e41" providerId="LiveId" clId="{C6656D51-C1DC-437F-9364-6701E65FAF49}" dt="2023-04-17T01:38:13.151" v="5219" actId="26606"/>
          <ac:graphicFrameMkLst>
            <pc:docMk/>
            <pc:sldMk cId="2074636390" sldId="263"/>
            <ac:graphicFrameMk id="13" creationId="{E6DE3551-B77B-E43B-4896-C0BFB4273811}"/>
          </ac:graphicFrameMkLst>
        </pc:graphicFrameChg>
        <pc:graphicFrameChg chg="add">
          <ac:chgData name="Frances Creagh" userId="f66be2e18b770e41" providerId="LiveId" clId="{C6656D51-C1DC-437F-9364-6701E65FAF49}" dt="2023-04-17T01:38:13.194" v="5220" actId="26606"/>
          <ac:graphicFrameMkLst>
            <pc:docMk/>
            <pc:sldMk cId="2074636390" sldId="263"/>
            <ac:graphicFrameMk id="17" creationId="{7E4BFC23-CD25-F5C5-D3A4-6EBD5D6FFCBF}"/>
          </ac:graphicFrameMkLst>
        </pc:graphicFrameChg>
      </pc:sldChg>
      <pc:sldChg chg="addSp delSp modSp new mod setBg modNotesTx">
        <pc:chgData name="Frances Creagh" userId="f66be2e18b770e41" providerId="LiveId" clId="{C6656D51-C1DC-437F-9364-6701E65FAF49}" dt="2023-04-17T23:57:53.062" v="6182" actId="20577"/>
        <pc:sldMkLst>
          <pc:docMk/>
          <pc:sldMk cId="4111694170" sldId="264"/>
        </pc:sldMkLst>
        <pc:spChg chg="mod">
          <ac:chgData name="Frances Creagh" userId="f66be2e18b770e41" providerId="LiveId" clId="{C6656D51-C1DC-437F-9364-6701E65FAF49}" dt="2023-04-17T05:59:41.781" v="5744" actId="26606"/>
          <ac:spMkLst>
            <pc:docMk/>
            <pc:sldMk cId="4111694170" sldId="264"/>
            <ac:spMk id="2" creationId="{210490E4-C5B0-62CF-EBC6-D9EA30299F0E}"/>
          </ac:spMkLst>
        </pc:spChg>
        <pc:spChg chg="add del mod">
          <ac:chgData name="Frances Creagh" userId="f66be2e18b770e41" providerId="LiveId" clId="{C6656D51-C1DC-437F-9364-6701E65FAF49}" dt="2023-04-17T01:38:27.895" v="5225" actId="26606"/>
          <ac:spMkLst>
            <pc:docMk/>
            <pc:sldMk cId="4111694170" sldId="264"/>
            <ac:spMk id="3" creationId="{D3566783-FC82-6CA5-4749-ED18FD2C20FC}"/>
          </ac:spMkLst>
        </pc:spChg>
        <pc:spChg chg="add del">
          <ac:chgData name="Frances Creagh" userId="f66be2e18b770e41" providerId="LiveId" clId="{C6656D51-C1DC-437F-9364-6701E65FAF49}" dt="2023-04-17T01:30:27.554" v="5018" actId="26606"/>
          <ac:spMkLst>
            <pc:docMk/>
            <pc:sldMk cId="4111694170" sldId="264"/>
            <ac:spMk id="8" creationId="{DF765F4A-2DF9-42BC-89D8-E61753DA5A3E}"/>
          </ac:spMkLst>
        </pc:spChg>
        <pc:spChg chg="add del">
          <ac:chgData name="Frances Creagh" userId="f66be2e18b770e41" providerId="LiveId" clId="{C6656D51-C1DC-437F-9364-6701E65FAF49}" dt="2023-04-17T01:38:27.879" v="5224" actId="26606"/>
          <ac:spMkLst>
            <pc:docMk/>
            <pc:sldMk cId="4111694170" sldId="264"/>
            <ac:spMk id="9" creationId="{7455F7F3-3A58-4BBB-95C7-CF706F9FFA10}"/>
          </ac:spMkLst>
        </pc:spChg>
        <pc:spChg chg="add del">
          <ac:chgData name="Frances Creagh" userId="f66be2e18b770e41" providerId="LiveId" clId="{C6656D51-C1DC-437F-9364-6701E65FAF49}" dt="2023-04-17T01:30:27.554" v="5018" actId="26606"/>
          <ac:spMkLst>
            <pc:docMk/>
            <pc:sldMk cId="4111694170" sldId="264"/>
            <ac:spMk id="10" creationId="{716E55FE-7292-474F-B63E-7EF4C8DD1222}"/>
          </ac:spMkLst>
        </pc:spChg>
        <pc:spChg chg="add del">
          <ac:chgData name="Frances Creagh" userId="f66be2e18b770e41" providerId="LiveId" clId="{C6656D51-C1DC-437F-9364-6701E65FAF49}" dt="2023-04-17T01:38:27.879" v="5224" actId="26606"/>
          <ac:spMkLst>
            <pc:docMk/>
            <pc:sldMk cId="4111694170" sldId="264"/>
            <ac:spMk id="11" creationId="{3AE3D314-6F93-4D91-8C0F-E92657F465C6}"/>
          </ac:spMkLst>
        </pc:spChg>
        <pc:spChg chg="add del">
          <ac:chgData name="Frances Creagh" userId="f66be2e18b770e41" providerId="LiveId" clId="{C6656D51-C1DC-437F-9364-6701E65FAF49}" dt="2023-04-17T01:30:27.554" v="5018" actId="26606"/>
          <ac:spMkLst>
            <pc:docMk/>
            <pc:sldMk cId="4111694170" sldId="264"/>
            <ac:spMk id="12" creationId="{32E95C4D-CC3C-4C9D-B8E6-271568CB8F71}"/>
          </ac:spMkLst>
        </pc:spChg>
        <pc:spChg chg="add del">
          <ac:chgData name="Frances Creagh" userId="f66be2e18b770e41" providerId="LiveId" clId="{C6656D51-C1DC-437F-9364-6701E65FAF49}" dt="2023-04-17T05:59:24.883" v="5739" actId="26606"/>
          <ac:spMkLst>
            <pc:docMk/>
            <pc:sldMk cId="4111694170" sldId="264"/>
            <ac:spMk id="15" creationId="{7455F7F3-3A58-4BBB-95C7-CF706F9FFA10}"/>
          </ac:spMkLst>
        </pc:spChg>
        <pc:spChg chg="add del">
          <ac:chgData name="Frances Creagh" userId="f66be2e18b770e41" providerId="LiveId" clId="{C6656D51-C1DC-437F-9364-6701E65FAF49}" dt="2023-04-17T05:59:24.883" v="5739" actId="26606"/>
          <ac:spMkLst>
            <pc:docMk/>
            <pc:sldMk cId="4111694170" sldId="264"/>
            <ac:spMk id="16" creationId="{3AE3D314-6F93-4D91-8C0F-E92657F465C6}"/>
          </ac:spMkLst>
        </pc:spChg>
        <pc:spChg chg="add del">
          <ac:chgData name="Frances Creagh" userId="f66be2e18b770e41" providerId="LiveId" clId="{C6656D51-C1DC-437F-9364-6701E65FAF49}" dt="2023-04-17T01:40:58.828" v="5427" actId="26606"/>
          <ac:spMkLst>
            <pc:docMk/>
            <pc:sldMk cId="4111694170" sldId="264"/>
            <ac:spMk id="18" creationId="{BD7A9026-87C9-4F44-9EC3-75AA7E6FB8D2}"/>
          </ac:spMkLst>
        </pc:spChg>
        <pc:spChg chg="add del">
          <ac:chgData name="Frances Creagh" userId="f66be2e18b770e41" providerId="LiveId" clId="{C6656D51-C1DC-437F-9364-6701E65FAF49}" dt="2023-04-17T01:40:58.828" v="5427" actId="26606"/>
          <ac:spMkLst>
            <pc:docMk/>
            <pc:sldMk cId="4111694170" sldId="264"/>
            <ac:spMk id="20" creationId="{39D4A564-D451-4CDB-971B-95F3B044C6A3}"/>
          </ac:spMkLst>
        </pc:spChg>
        <pc:spChg chg="add del">
          <ac:chgData name="Frances Creagh" userId="f66be2e18b770e41" providerId="LiveId" clId="{C6656D51-C1DC-437F-9364-6701E65FAF49}" dt="2023-04-17T01:40:58.828" v="5427" actId="26606"/>
          <ac:spMkLst>
            <pc:docMk/>
            <pc:sldMk cId="4111694170" sldId="264"/>
            <ac:spMk id="22" creationId="{C7CB884E-F589-488F-ADF5-77FF20080A2C}"/>
          </ac:spMkLst>
        </pc:spChg>
        <pc:spChg chg="add del">
          <ac:chgData name="Frances Creagh" userId="f66be2e18b770e41" providerId="LiveId" clId="{C6656D51-C1DC-437F-9364-6701E65FAF49}" dt="2023-04-17T01:40:58.828" v="5427" actId="26606"/>
          <ac:spMkLst>
            <pc:docMk/>
            <pc:sldMk cId="4111694170" sldId="264"/>
            <ac:spMk id="24" creationId="{11603A8D-1B1C-4538-9FE9-374B8FD5550B}"/>
          </ac:spMkLst>
        </pc:spChg>
        <pc:spChg chg="add del">
          <ac:chgData name="Frances Creagh" userId="f66be2e18b770e41" providerId="LiveId" clId="{C6656D51-C1DC-437F-9364-6701E65FAF49}" dt="2023-04-17T01:40:58.828" v="5427" actId="26606"/>
          <ac:spMkLst>
            <pc:docMk/>
            <pc:sldMk cId="4111694170" sldId="264"/>
            <ac:spMk id="26" creationId="{69BE86D1-7317-478F-819B-8779B075C234}"/>
          </ac:spMkLst>
        </pc:spChg>
        <pc:graphicFrameChg chg="add del">
          <ac:chgData name="Frances Creagh" userId="f66be2e18b770e41" providerId="LiveId" clId="{C6656D51-C1DC-437F-9364-6701E65FAF49}" dt="2023-04-17T01:38:24.652" v="5222" actId="26606"/>
          <ac:graphicFrameMkLst>
            <pc:docMk/>
            <pc:sldMk cId="4111694170" sldId="264"/>
            <ac:graphicFrameMk id="5" creationId="{E89CCCF2-4D4F-EA1A-D6C6-2824D091702E}"/>
          </ac:graphicFrameMkLst>
        </pc:graphicFrameChg>
        <pc:graphicFrameChg chg="add del">
          <ac:chgData name="Frances Creagh" userId="f66be2e18b770e41" providerId="LiveId" clId="{C6656D51-C1DC-437F-9364-6701E65FAF49}" dt="2023-04-17T01:38:27.879" v="5224" actId="26606"/>
          <ac:graphicFrameMkLst>
            <pc:docMk/>
            <pc:sldMk cId="4111694170" sldId="264"/>
            <ac:graphicFrameMk id="7" creationId="{083ED1CE-035B-3EA8-4DE4-19551B6E3EC2}"/>
          </ac:graphicFrameMkLst>
        </pc:graphicFrameChg>
        <pc:graphicFrameChg chg="add mod modGraphic">
          <ac:chgData name="Frances Creagh" userId="f66be2e18b770e41" providerId="LiveId" clId="{C6656D51-C1DC-437F-9364-6701E65FAF49}" dt="2023-04-17T23:57:53.062" v="6182" actId="20577"/>
          <ac:graphicFrameMkLst>
            <pc:docMk/>
            <pc:sldMk cId="4111694170" sldId="264"/>
            <ac:graphicFrameMk id="13" creationId="{B917A9A5-9C97-EF93-7C6E-29E70B7162C5}"/>
          </ac:graphicFrameMkLst>
        </pc:graphicFrameChg>
      </pc:sldChg>
      <pc:sldChg chg="addSp delSp modSp new mod setBg">
        <pc:chgData name="Frances Creagh" userId="f66be2e18b770e41" providerId="LiveId" clId="{C6656D51-C1DC-437F-9364-6701E65FAF49}" dt="2023-04-17T05:59:13.171" v="5737" actId="26606"/>
        <pc:sldMkLst>
          <pc:docMk/>
          <pc:sldMk cId="1919876371" sldId="265"/>
        </pc:sldMkLst>
        <pc:spChg chg="mod">
          <ac:chgData name="Frances Creagh" userId="f66be2e18b770e41" providerId="LiveId" clId="{C6656D51-C1DC-437F-9364-6701E65FAF49}" dt="2023-04-17T05:59:13.171" v="5737" actId="26606"/>
          <ac:spMkLst>
            <pc:docMk/>
            <pc:sldMk cId="1919876371" sldId="265"/>
            <ac:spMk id="2" creationId="{42E86595-89F5-0D3E-E739-4AB688DF0068}"/>
          </ac:spMkLst>
        </pc:spChg>
        <pc:spChg chg="del">
          <ac:chgData name="Frances Creagh" userId="f66be2e18b770e41" providerId="LiveId" clId="{C6656D51-C1DC-437F-9364-6701E65FAF49}" dt="2023-04-16T05:30:48.506" v="212" actId="478"/>
          <ac:spMkLst>
            <pc:docMk/>
            <pc:sldMk cId="1919876371" sldId="265"/>
            <ac:spMk id="3" creationId="{D081FBDA-E352-715E-36D8-F907B08645EF}"/>
          </ac:spMkLst>
        </pc:spChg>
        <pc:spChg chg="add del">
          <ac:chgData name="Frances Creagh" userId="f66be2e18b770e41" providerId="LiveId" clId="{C6656D51-C1DC-437F-9364-6701E65FAF49}" dt="2023-04-17T05:59:13.171" v="5737" actId="26606"/>
          <ac:spMkLst>
            <pc:docMk/>
            <pc:sldMk cId="1919876371" sldId="265"/>
            <ac:spMk id="7" creationId="{B32F73EB-B46F-4F77-B3DC-7C374906F3B4}"/>
          </ac:spMkLst>
        </pc:spChg>
        <pc:spChg chg="add del">
          <ac:chgData name="Frances Creagh" userId="f66be2e18b770e41" providerId="LiveId" clId="{C6656D51-C1DC-437F-9364-6701E65FAF49}" dt="2023-04-17T05:59:13.171" v="5737" actId="26606"/>
          <ac:spMkLst>
            <pc:docMk/>
            <pc:sldMk cId="1919876371" sldId="265"/>
            <ac:spMk id="9" creationId="{ADDB10B3-CF45-4294-8994-0E8AD1FC6ECB}"/>
          </ac:spMkLst>
        </pc:spChg>
        <pc:spChg chg="add del">
          <ac:chgData name="Frances Creagh" userId="f66be2e18b770e41" providerId="LiveId" clId="{C6656D51-C1DC-437F-9364-6701E65FAF49}" dt="2023-04-17T05:59:13.171" v="5737" actId="26606"/>
          <ac:spMkLst>
            <pc:docMk/>
            <pc:sldMk cId="1919876371" sldId="265"/>
            <ac:spMk id="11" creationId="{5145417F-1D1B-48A7-B4DA-BAD73B02C815}"/>
          </ac:spMkLst>
        </pc:spChg>
        <pc:spChg chg="add del">
          <ac:chgData name="Frances Creagh" userId="f66be2e18b770e41" providerId="LiveId" clId="{C6656D51-C1DC-437F-9364-6701E65FAF49}" dt="2023-04-17T05:59:13.171" v="5737" actId="26606"/>
          <ac:spMkLst>
            <pc:docMk/>
            <pc:sldMk cId="1919876371" sldId="265"/>
            <ac:spMk id="13" creationId="{13CF9D9F-1672-4D0C-934E-CD9EE1BE54BA}"/>
          </ac:spMkLst>
        </pc:spChg>
        <pc:spChg chg="add del">
          <ac:chgData name="Frances Creagh" userId="f66be2e18b770e41" providerId="LiveId" clId="{C6656D51-C1DC-437F-9364-6701E65FAF49}" dt="2023-04-17T05:59:13.171" v="5737" actId="26606"/>
          <ac:spMkLst>
            <pc:docMk/>
            <pc:sldMk cId="1919876371" sldId="265"/>
            <ac:spMk id="20" creationId="{6995F625-BE4F-4433-8290-5DF0E8589F50}"/>
          </ac:spMkLst>
        </pc:spChg>
        <pc:spChg chg="add del">
          <ac:chgData name="Frances Creagh" userId="f66be2e18b770e41" providerId="LiveId" clId="{C6656D51-C1DC-437F-9364-6701E65FAF49}" dt="2023-04-17T05:59:13.171" v="5737" actId="26606"/>
          <ac:spMkLst>
            <pc:docMk/>
            <pc:sldMk cId="1919876371" sldId="265"/>
            <ac:spMk id="22" creationId="{80102662-1FA4-4C7A-B144-19699DF43508}"/>
          </ac:spMkLst>
        </pc:spChg>
        <pc:spChg chg="add del">
          <ac:chgData name="Frances Creagh" userId="f66be2e18b770e41" providerId="LiveId" clId="{C6656D51-C1DC-437F-9364-6701E65FAF49}" dt="2023-04-17T05:59:13.171" v="5737" actId="26606"/>
          <ac:spMkLst>
            <pc:docMk/>
            <pc:sldMk cId="1919876371" sldId="265"/>
            <ac:spMk id="24" creationId="{655E224A-5F26-423E-949C-07A720F39A44}"/>
          </ac:spMkLst>
        </pc:spChg>
        <pc:spChg chg="add del">
          <ac:chgData name="Frances Creagh" userId="f66be2e18b770e41" providerId="LiveId" clId="{C6656D51-C1DC-437F-9364-6701E65FAF49}" dt="2023-04-17T05:59:13.171" v="5737" actId="26606"/>
          <ac:spMkLst>
            <pc:docMk/>
            <pc:sldMk cId="1919876371" sldId="265"/>
            <ac:spMk id="26" creationId="{A6F1DA18-4CA4-40CF-9ACA-105D8373B672}"/>
          </ac:spMkLst>
        </pc:spChg>
        <pc:spChg chg="add del">
          <ac:chgData name="Frances Creagh" userId="f66be2e18b770e41" providerId="LiveId" clId="{C6656D51-C1DC-437F-9364-6701E65FAF49}" dt="2023-04-17T05:59:13.171" v="5737" actId="26606"/>
          <ac:spMkLst>
            <pc:docMk/>
            <pc:sldMk cId="1919876371" sldId="265"/>
            <ac:spMk id="28" creationId="{7C6D1B74-744B-4231-97DB-86B4C9C5E2D3}"/>
          </ac:spMkLst>
        </pc:spChg>
        <pc:spChg chg="add">
          <ac:chgData name="Frances Creagh" userId="f66be2e18b770e41" providerId="LiveId" clId="{C6656D51-C1DC-437F-9364-6701E65FAF49}" dt="2023-04-17T05:59:13.171" v="5737" actId="26606"/>
          <ac:spMkLst>
            <pc:docMk/>
            <pc:sldMk cId="1919876371" sldId="265"/>
            <ac:spMk id="39" creationId="{B32F73EB-B46F-4F77-B3DC-7C374906F3B4}"/>
          </ac:spMkLst>
        </pc:spChg>
        <pc:spChg chg="add">
          <ac:chgData name="Frances Creagh" userId="f66be2e18b770e41" providerId="LiveId" clId="{C6656D51-C1DC-437F-9364-6701E65FAF49}" dt="2023-04-17T05:59:13.171" v="5737" actId="26606"/>
          <ac:spMkLst>
            <pc:docMk/>
            <pc:sldMk cId="1919876371" sldId="265"/>
            <ac:spMk id="41" creationId="{ADDB10B3-CF45-4294-8994-0E8AD1FC6ECB}"/>
          </ac:spMkLst>
        </pc:spChg>
        <pc:spChg chg="add">
          <ac:chgData name="Frances Creagh" userId="f66be2e18b770e41" providerId="LiveId" clId="{C6656D51-C1DC-437F-9364-6701E65FAF49}" dt="2023-04-17T05:59:13.171" v="5737" actId="26606"/>
          <ac:spMkLst>
            <pc:docMk/>
            <pc:sldMk cId="1919876371" sldId="265"/>
            <ac:spMk id="43" creationId="{5145417F-1D1B-48A7-B4DA-BAD73B02C815}"/>
          </ac:spMkLst>
        </pc:spChg>
        <pc:spChg chg="add">
          <ac:chgData name="Frances Creagh" userId="f66be2e18b770e41" providerId="LiveId" clId="{C6656D51-C1DC-437F-9364-6701E65FAF49}" dt="2023-04-17T05:59:13.171" v="5737" actId="26606"/>
          <ac:spMkLst>
            <pc:docMk/>
            <pc:sldMk cId="1919876371" sldId="265"/>
            <ac:spMk id="45" creationId="{13CF9D9F-1672-4D0C-934E-CD9EE1BE54BA}"/>
          </ac:spMkLst>
        </pc:spChg>
        <pc:spChg chg="add">
          <ac:chgData name="Frances Creagh" userId="f66be2e18b770e41" providerId="LiveId" clId="{C6656D51-C1DC-437F-9364-6701E65FAF49}" dt="2023-04-17T05:59:13.171" v="5737" actId="26606"/>
          <ac:spMkLst>
            <pc:docMk/>
            <pc:sldMk cId="1919876371" sldId="265"/>
            <ac:spMk id="52" creationId="{AEFDCDD6-2444-445B-B2A6-41F0C73EF955}"/>
          </ac:spMkLst>
        </pc:spChg>
        <pc:spChg chg="add">
          <ac:chgData name="Frances Creagh" userId="f66be2e18b770e41" providerId="LiveId" clId="{C6656D51-C1DC-437F-9364-6701E65FAF49}" dt="2023-04-17T05:59:13.171" v="5737" actId="26606"/>
          <ac:spMkLst>
            <pc:docMk/>
            <pc:sldMk cId="1919876371" sldId="265"/>
            <ac:spMk id="54" creationId="{AA927C3B-99B6-4CC8-9B17-E037F8499584}"/>
          </ac:spMkLst>
        </pc:spChg>
        <pc:spChg chg="add">
          <ac:chgData name="Frances Creagh" userId="f66be2e18b770e41" providerId="LiveId" clId="{C6656D51-C1DC-437F-9364-6701E65FAF49}" dt="2023-04-17T05:59:13.171" v="5737" actId="26606"/>
          <ac:spMkLst>
            <pc:docMk/>
            <pc:sldMk cId="1919876371" sldId="265"/>
            <ac:spMk id="56" creationId="{2EF28772-B422-402E-B5DE-1B9D7D9C46FA}"/>
          </ac:spMkLst>
        </pc:spChg>
        <pc:grpChg chg="add del">
          <ac:chgData name="Frances Creagh" userId="f66be2e18b770e41" providerId="LiveId" clId="{C6656D51-C1DC-437F-9364-6701E65FAF49}" dt="2023-04-17T05:59:13.171" v="5737" actId="26606"/>
          <ac:grpSpMkLst>
            <pc:docMk/>
            <pc:sldMk cId="1919876371" sldId="265"/>
            <ac:grpSpMk id="15" creationId="{1558C702-CA14-4264-B8FC-A5120F75DE0A}"/>
          </ac:grpSpMkLst>
        </pc:grpChg>
        <pc:grpChg chg="add">
          <ac:chgData name="Frances Creagh" userId="f66be2e18b770e41" providerId="LiveId" clId="{C6656D51-C1DC-437F-9364-6701E65FAF49}" dt="2023-04-17T05:59:13.171" v="5737" actId="26606"/>
          <ac:grpSpMkLst>
            <pc:docMk/>
            <pc:sldMk cId="1919876371" sldId="265"/>
            <ac:grpSpMk id="47" creationId="{1558C702-CA14-4264-B8FC-A5120F75DE0A}"/>
          </ac:grpSpMkLst>
        </pc:grpChg>
        <pc:cxnChg chg="add del">
          <ac:chgData name="Frances Creagh" userId="f66be2e18b770e41" providerId="LiveId" clId="{C6656D51-C1DC-437F-9364-6701E65FAF49}" dt="2023-04-17T05:59:13.171" v="5737" actId="26606"/>
          <ac:cxnSpMkLst>
            <pc:docMk/>
            <pc:sldMk cId="1919876371" sldId="265"/>
            <ac:cxnSpMk id="30" creationId="{ABC98C72-9EDD-4426-B45A-84E06A7CD22F}"/>
          </ac:cxnSpMkLst>
        </pc:cxnChg>
        <pc:cxnChg chg="add del">
          <ac:chgData name="Frances Creagh" userId="f66be2e18b770e41" providerId="LiveId" clId="{C6656D51-C1DC-437F-9364-6701E65FAF49}" dt="2023-04-17T05:59:13.171" v="5737" actId="26606"/>
          <ac:cxnSpMkLst>
            <pc:docMk/>
            <pc:sldMk cId="1919876371" sldId="265"/>
            <ac:cxnSpMk id="32" creationId="{44887186-EE44-4AD3-BEFE-3478B4537191}"/>
          </ac:cxnSpMkLst>
        </pc:cxnChg>
        <pc:cxnChg chg="add del">
          <ac:chgData name="Frances Creagh" userId="f66be2e18b770e41" providerId="LiveId" clId="{C6656D51-C1DC-437F-9364-6701E65FAF49}" dt="2023-04-17T05:59:13.171" v="5737" actId="26606"/>
          <ac:cxnSpMkLst>
            <pc:docMk/>
            <pc:sldMk cId="1919876371" sldId="265"/>
            <ac:cxnSpMk id="34" creationId="{58EECC4E-F1C0-4C09-A7FD-4D623DACCC4F}"/>
          </ac:cxnSpMkLst>
        </pc:cxnChg>
      </pc:sldChg>
      <pc:sldChg chg="modSp new mod">
        <pc:chgData name="Frances Creagh" userId="f66be2e18b770e41" providerId="LiveId" clId="{C6656D51-C1DC-437F-9364-6701E65FAF49}" dt="2023-04-17T01:32:57.716" v="5024" actId="27636"/>
        <pc:sldMkLst>
          <pc:docMk/>
          <pc:sldMk cId="3190579436" sldId="266"/>
        </pc:sldMkLst>
        <pc:spChg chg="mod">
          <ac:chgData name="Frances Creagh" userId="f66be2e18b770e41" providerId="LiveId" clId="{C6656D51-C1DC-437F-9364-6701E65FAF49}" dt="2023-04-17T01:32:56.812" v="5019"/>
          <ac:spMkLst>
            <pc:docMk/>
            <pc:sldMk cId="3190579436" sldId="266"/>
            <ac:spMk id="2" creationId="{C618CF63-A5F3-C561-D58C-F83220E64EA1}"/>
          </ac:spMkLst>
        </pc:spChg>
        <pc:spChg chg="mod">
          <ac:chgData name="Frances Creagh" userId="f66be2e18b770e41" providerId="LiveId" clId="{C6656D51-C1DC-437F-9364-6701E65FAF49}" dt="2023-04-17T01:32:57.716" v="5024" actId="27636"/>
          <ac:spMkLst>
            <pc:docMk/>
            <pc:sldMk cId="3190579436" sldId="266"/>
            <ac:spMk id="3" creationId="{505A2B41-3C8F-57A8-69E2-81CC32535071}"/>
          </ac:spMkLst>
        </pc:spChg>
      </pc:sldChg>
      <pc:sldChg chg="addSp delSp modSp new mod setBg modNotesTx">
        <pc:chgData name="Frances Creagh" userId="f66be2e18b770e41" providerId="LiveId" clId="{C6656D51-C1DC-437F-9364-6701E65FAF49}" dt="2023-04-17T06:01:35.818" v="5774" actId="20577"/>
        <pc:sldMkLst>
          <pc:docMk/>
          <pc:sldMk cId="4129246817" sldId="267"/>
        </pc:sldMkLst>
        <pc:spChg chg="mod">
          <ac:chgData name="Frances Creagh" userId="f66be2e18b770e41" providerId="LiveId" clId="{C6656D51-C1DC-437F-9364-6701E65FAF49}" dt="2023-04-17T06:01:35.818" v="5774" actId="20577"/>
          <ac:spMkLst>
            <pc:docMk/>
            <pc:sldMk cId="4129246817" sldId="267"/>
            <ac:spMk id="2" creationId="{93549CB8-C3D4-D31D-9E5F-88B148E084F0}"/>
          </ac:spMkLst>
        </pc:spChg>
        <pc:spChg chg="del mod">
          <ac:chgData name="Frances Creagh" userId="f66be2e18b770e41" providerId="LiveId" clId="{C6656D51-C1DC-437F-9364-6701E65FAF49}" dt="2023-04-17T00:17:04.186" v="1741" actId="478"/>
          <ac:spMkLst>
            <pc:docMk/>
            <pc:sldMk cId="4129246817" sldId="267"/>
            <ac:spMk id="3" creationId="{06502370-C8B3-74FF-2198-F62FC467DE9A}"/>
          </ac:spMkLst>
        </pc:spChg>
        <pc:spChg chg="add del">
          <ac:chgData name="Frances Creagh" userId="f66be2e18b770e41" providerId="LiveId" clId="{C6656D51-C1DC-437F-9364-6701E65FAF49}" dt="2023-04-17T01:36:17.943" v="5199" actId="26606"/>
          <ac:spMkLst>
            <pc:docMk/>
            <pc:sldMk cId="4129246817" sldId="267"/>
            <ac:spMk id="10" creationId="{3A8C6BC2-E9E2-4780-8A41-064073CD436B}"/>
          </ac:spMkLst>
        </pc:spChg>
        <pc:spChg chg="add del">
          <ac:chgData name="Frances Creagh" userId="f66be2e18b770e41" providerId="LiveId" clId="{C6656D51-C1DC-437F-9364-6701E65FAF49}" dt="2023-04-17T01:36:17.943" v="5199" actId="26606"/>
          <ac:spMkLst>
            <pc:docMk/>
            <pc:sldMk cId="4129246817" sldId="267"/>
            <ac:spMk id="12" creationId="{E70450CF-22E9-4B1D-B146-30FEE770C400}"/>
          </ac:spMkLst>
        </pc:spChg>
        <pc:spChg chg="add del">
          <ac:chgData name="Frances Creagh" userId="f66be2e18b770e41" providerId="LiveId" clId="{C6656D51-C1DC-437F-9364-6701E65FAF49}" dt="2023-04-17T01:36:17.943" v="5199" actId="26606"/>
          <ac:spMkLst>
            <pc:docMk/>
            <pc:sldMk cId="4129246817" sldId="267"/>
            <ac:spMk id="14" creationId="{80238079-1F65-476A-BC6C-F2D3BD2683BA}"/>
          </ac:spMkLst>
        </pc:spChg>
        <pc:spChg chg="add del">
          <ac:chgData name="Frances Creagh" userId="f66be2e18b770e41" providerId="LiveId" clId="{C6656D51-C1DC-437F-9364-6701E65FAF49}" dt="2023-04-17T01:36:17.943" v="5199" actId="26606"/>
          <ac:spMkLst>
            <pc:docMk/>
            <pc:sldMk cId="4129246817" sldId="267"/>
            <ac:spMk id="16" creationId="{3740C935-D2D3-4F63-A4DA-CD768BB3F409}"/>
          </ac:spMkLst>
        </pc:spChg>
        <pc:spChg chg="add del">
          <ac:chgData name="Frances Creagh" userId="f66be2e18b770e41" providerId="LiveId" clId="{C6656D51-C1DC-437F-9364-6701E65FAF49}" dt="2023-04-17T01:36:17.943" v="5199" actId="26606"/>
          <ac:spMkLst>
            <pc:docMk/>
            <pc:sldMk cId="4129246817" sldId="267"/>
            <ac:spMk id="23" creationId="{37B80A51-3224-4134-8413-79708750D8C1}"/>
          </ac:spMkLst>
        </pc:spChg>
        <pc:spChg chg="add del">
          <ac:chgData name="Frances Creagh" userId="f66be2e18b770e41" providerId="LiveId" clId="{C6656D51-C1DC-437F-9364-6701E65FAF49}" dt="2023-04-17T01:36:17.943" v="5199" actId="26606"/>
          <ac:spMkLst>
            <pc:docMk/>
            <pc:sldMk cId="4129246817" sldId="267"/>
            <ac:spMk id="25" creationId="{92C6BB88-5524-41E6-8092-5F71A0FE401B}"/>
          </ac:spMkLst>
        </pc:spChg>
        <pc:spChg chg="add del">
          <ac:chgData name="Frances Creagh" userId="f66be2e18b770e41" providerId="LiveId" clId="{C6656D51-C1DC-437F-9364-6701E65FAF49}" dt="2023-04-17T01:36:17.943" v="5199" actId="26606"/>
          <ac:spMkLst>
            <pc:docMk/>
            <pc:sldMk cId="4129246817" sldId="267"/>
            <ac:spMk id="27" creationId="{3CA1C36C-0CCE-4EF8-B411-E7A8258011FA}"/>
          </ac:spMkLst>
        </pc:spChg>
        <pc:spChg chg="add del">
          <ac:chgData name="Frances Creagh" userId="f66be2e18b770e41" providerId="LiveId" clId="{C6656D51-C1DC-437F-9364-6701E65FAF49}" dt="2023-04-17T01:36:19.372" v="5201" actId="26606"/>
          <ac:spMkLst>
            <pc:docMk/>
            <pc:sldMk cId="4129246817" sldId="267"/>
            <ac:spMk id="30" creationId="{1B5D6631-F74B-410E-B60D-7C97D6D770D9}"/>
          </ac:spMkLst>
        </pc:spChg>
        <pc:spChg chg="add del">
          <ac:chgData name="Frances Creagh" userId="f66be2e18b770e41" providerId="LiveId" clId="{C6656D51-C1DC-437F-9364-6701E65FAF49}" dt="2023-04-17T01:36:19.372" v="5201" actId="26606"/>
          <ac:spMkLst>
            <pc:docMk/>
            <pc:sldMk cId="4129246817" sldId="267"/>
            <ac:spMk id="32" creationId="{6F300CB1-0412-47A2-BA30-07135C98E785}"/>
          </ac:spMkLst>
        </pc:spChg>
        <pc:spChg chg="add del">
          <ac:chgData name="Frances Creagh" userId="f66be2e18b770e41" providerId="LiveId" clId="{C6656D51-C1DC-437F-9364-6701E65FAF49}" dt="2023-04-17T01:36:19.372" v="5201" actId="26606"/>
          <ac:spMkLst>
            <pc:docMk/>
            <pc:sldMk cId="4129246817" sldId="267"/>
            <ac:spMk id="34" creationId="{C1AC820A-F7A7-46F3-933A-2CCC7201D3BA}"/>
          </ac:spMkLst>
        </pc:spChg>
        <pc:spChg chg="add del">
          <ac:chgData name="Frances Creagh" userId="f66be2e18b770e41" providerId="LiveId" clId="{C6656D51-C1DC-437F-9364-6701E65FAF49}" dt="2023-04-17T01:36:19.372" v="5201" actId="26606"/>
          <ac:spMkLst>
            <pc:docMk/>
            <pc:sldMk cId="4129246817" sldId="267"/>
            <ac:spMk id="35" creationId="{8DAFCA3D-277C-4C06-BC17-5108F3A7009F}"/>
          </ac:spMkLst>
        </pc:spChg>
        <pc:spChg chg="add del">
          <ac:chgData name="Frances Creagh" userId="f66be2e18b770e41" providerId="LiveId" clId="{C6656D51-C1DC-437F-9364-6701E65FAF49}" dt="2023-04-17T01:36:19.372" v="5201" actId="26606"/>
          <ac:spMkLst>
            <pc:docMk/>
            <pc:sldMk cId="4129246817" sldId="267"/>
            <ac:spMk id="37" creationId="{C4DAE230-71F7-4B5D-8884-60E4F7DD111F}"/>
          </ac:spMkLst>
        </pc:spChg>
        <pc:spChg chg="add del">
          <ac:chgData name="Frances Creagh" userId="f66be2e18b770e41" providerId="LiveId" clId="{C6656D51-C1DC-437F-9364-6701E65FAF49}" dt="2023-04-17T01:36:19.372" v="5201" actId="26606"/>
          <ac:spMkLst>
            <pc:docMk/>
            <pc:sldMk cId="4129246817" sldId="267"/>
            <ac:spMk id="38" creationId="{75B2E110-E151-4703-8A63-49ABA9BB73F7}"/>
          </ac:spMkLst>
        </pc:spChg>
        <pc:spChg chg="add del">
          <ac:chgData name="Frances Creagh" userId="f66be2e18b770e41" providerId="LiveId" clId="{C6656D51-C1DC-437F-9364-6701E65FAF49}" dt="2023-04-17T01:36:19.372" v="5201" actId="26606"/>
          <ac:spMkLst>
            <pc:docMk/>
            <pc:sldMk cId="4129246817" sldId="267"/>
            <ac:spMk id="39" creationId="{8E5A367F-2C45-4F9B-8882-C2B98DF822EF}"/>
          </ac:spMkLst>
        </pc:spChg>
        <pc:grpChg chg="add del">
          <ac:chgData name="Frances Creagh" userId="f66be2e18b770e41" providerId="LiveId" clId="{C6656D51-C1DC-437F-9364-6701E65FAF49}" dt="2023-04-17T01:36:17.943" v="5199" actId="26606"/>
          <ac:grpSpMkLst>
            <pc:docMk/>
            <pc:sldMk cId="4129246817" sldId="267"/>
            <ac:grpSpMk id="18" creationId="{BE8D8045-0F80-4964-B591-0D599AB42DAF}"/>
          </ac:grpSpMkLst>
        </pc:grpChg>
        <pc:grpChg chg="add del">
          <ac:chgData name="Frances Creagh" userId="f66be2e18b770e41" providerId="LiveId" clId="{C6656D51-C1DC-437F-9364-6701E65FAF49}" dt="2023-04-17T01:36:19.372" v="5201" actId="26606"/>
          <ac:grpSpMkLst>
            <pc:docMk/>
            <pc:sldMk cId="4129246817" sldId="267"/>
            <ac:grpSpMk id="36" creationId="{5457DF47-900A-447E-9B61-2B94B7495069}"/>
          </ac:grpSpMkLst>
        </pc:grpChg>
        <pc:picChg chg="add mod">
          <ac:chgData name="Frances Creagh" userId="f66be2e18b770e41" providerId="LiveId" clId="{C6656D51-C1DC-437F-9364-6701E65FAF49}" dt="2023-04-17T01:36:28.328" v="5203" actId="14100"/>
          <ac:picMkLst>
            <pc:docMk/>
            <pc:sldMk cId="4129246817" sldId="267"/>
            <ac:picMk id="5" creationId="{98E541FF-6195-61C5-5233-B8F54E1932C1}"/>
          </ac:picMkLst>
        </pc:picChg>
        <pc:cxnChg chg="add del">
          <ac:chgData name="Frances Creagh" userId="f66be2e18b770e41" providerId="LiveId" clId="{C6656D51-C1DC-437F-9364-6701E65FAF49}" dt="2023-04-17T01:36:19.372" v="5201" actId="26606"/>
          <ac:cxnSpMkLst>
            <pc:docMk/>
            <pc:sldMk cId="4129246817" sldId="267"/>
            <ac:cxnSpMk id="29" creationId="{701E288A-A346-4DA1-8C36-FEA990BCAC82}"/>
          </ac:cxnSpMkLst>
        </pc:cxnChg>
        <pc:cxnChg chg="add del">
          <ac:chgData name="Frances Creagh" userId="f66be2e18b770e41" providerId="LiveId" clId="{C6656D51-C1DC-437F-9364-6701E65FAF49}" dt="2023-04-17T01:36:19.372" v="5201" actId="26606"/>
          <ac:cxnSpMkLst>
            <pc:docMk/>
            <pc:sldMk cId="4129246817" sldId="267"/>
            <ac:cxnSpMk id="31" creationId="{75712D89-374F-4DC4-BF2A-9F48C41E91A2}"/>
          </ac:cxnSpMkLst>
        </pc:cxnChg>
        <pc:cxnChg chg="add del">
          <ac:chgData name="Frances Creagh" userId="f66be2e18b770e41" providerId="LiveId" clId="{C6656D51-C1DC-437F-9364-6701E65FAF49}" dt="2023-04-17T01:36:19.372" v="5201" actId="26606"/>
          <ac:cxnSpMkLst>
            <pc:docMk/>
            <pc:sldMk cId="4129246817" sldId="267"/>
            <ac:cxnSpMk id="33" creationId="{FC2FC56B-D168-47CD-B287-283CD2D5BE5B}"/>
          </ac:cxnSpMkLst>
        </pc:cxnChg>
      </pc:sldChg>
      <pc:sldChg chg="addSp delSp modSp new mod setBg modNotesTx">
        <pc:chgData name="Frances Creagh" userId="f66be2e18b770e41" providerId="LiveId" clId="{C6656D51-C1DC-437F-9364-6701E65FAF49}" dt="2023-04-18T00:05:11.046" v="6611" actId="20577"/>
        <pc:sldMkLst>
          <pc:docMk/>
          <pc:sldMk cId="2248574785" sldId="268"/>
        </pc:sldMkLst>
        <pc:spChg chg="mod">
          <ac:chgData name="Frances Creagh" userId="f66be2e18b770e41" providerId="LiveId" clId="{C6656D51-C1DC-437F-9364-6701E65FAF49}" dt="2023-04-17T01:52:30.322" v="5659" actId="20577"/>
          <ac:spMkLst>
            <pc:docMk/>
            <pc:sldMk cId="2248574785" sldId="268"/>
            <ac:spMk id="2" creationId="{2F5C12E9-9D67-02F0-3654-654B5E02242F}"/>
          </ac:spMkLst>
        </pc:spChg>
        <pc:spChg chg="del">
          <ac:chgData name="Frances Creagh" userId="f66be2e18b770e41" providerId="LiveId" clId="{C6656D51-C1DC-437F-9364-6701E65FAF49}" dt="2023-04-17T01:25:07.326" v="4776"/>
          <ac:spMkLst>
            <pc:docMk/>
            <pc:sldMk cId="2248574785" sldId="268"/>
            <ac:spMk id="3" creationId="{69743324-F57E-DC41-02B4-DB3B1DCDAD4C}"/>
          </ac:spMkLst>
        </pc:spChg>
        <pc:spChg chg="add del">
          <ac:chgData name="Frances Creagh" userId="f66be2e18b770e41" providerId="LiveId" clId="{C6656D51-C1DC-437F-9364-6701E65FAF49}" dt="2023-04-17T01:37:16.693" v="5209" actId="26606"/>
          <ac:spMkLst>
            <pc:docMk/>
            <pc:sldMk cId="2248574785" sldId="268"/>
            <ac:spMk id="7" creationId="{E8370766-CC13-4DF4-AF0A-0E820B8DC824}"/>
          </ac:spMkLst>
        </pc:spChg>
        <pc:spChg chg="add del">
          <ac:chgData name="Frances Creagh" userId="f66be2e18b770e41" providerId="LiveId" clId="{C6656D51-C1DC-437F-9364-6701E65FAF49}" dt="2023-04-17T01:37:16.693" v="5209" actId="26606"/>
          <ac:spMkLst>
            <pc:docMk/>
            <pc:sldMk cId="2248574785" sldId="268"/>
            <ac:spMk id="8" creationId="{57B3C4F9-03D9-4B39-9F3C-036654230514}"/>
          </ac:spMkLst>
        </pc:spChg>
        <pc:spChg chg="add del">
          <ac:chgData name="Frances Creagh" userId="f66be2e18b770e41" providerId="LiveId" clId="{C6656D51-C1DC-437F-9364-6701E65FAF49}" dt="2023-04-17T01:37:01.548" v="5207" actId="26606"/>
          <ac:spMkLst>
            <pc:docMk/>
            <pc:sldMk cId="2248574785" sldId="268"/>
            <ac:spMk id="9" creationId="{7324C612-67AC-6B4C-5FA9-D38F6091754E}"/>
          </ac:spMkLst>
        </pc:spChg>
        <pc:spChg chg="add del">
          <ac:chgData name="Frances Creagh" userId="f66be2e18b770e41" providerId="LiveId" clId="{C6656D51-C1DC-437F-9364-6701E65FAF49}" dt="2023-04-17T01:37:16.693" v="5209" actId="26606"/>
          <ac:spMkLst>
            <pc:docMk/>
            <pc:sldMk cId="2248574785" sldId="268"/>
            <ac:spMk id="10" creationId="{3B61CA66-E7F4-49EC-89DC-F37EE6933403}"/>
          </ac:spMkLst>
        </pc:spChg>
        <pc:spChg chg="add del">
          <ac:chgData name="Frances Creagh" userId="f66be2e18b770e41" providerId="LiveId" clId="{C6656D51-C1DC-437F-9364-6701E65FAF49}" dt="2023-04-17T01:37:16.693" v="5209" actId="26606"/>
          <ac:spMkLst>
            <pc:docMk/>
            <pc:sldMk cId="2248574785" sldId="268"/>
            <ac:spMk id="11" creationId="{886ACB74-3D88-4CD7-B619-829D70AD4C1B}"/>
          </ac:spMkLst>
        </pc:spChg>
        <pc:spChg chg="add del">
          <ac:chgData name="Frances Creagh" userId="f66be2e18b770e41" providerId="LiveId" clId="{C6656D51-C1DC-437F-9364-6701E65FAF49}" dt="2023-04-17T01:37:01.548" v="5207" actId="26606"/>
          <ac:spMkLst>
            <pc:docMk/>
            <pc:sldMk cId="2248574785" sldId="268"/>
            <ac:spMk id="12" creationId="{E8370766-CC13-4DF4-AF0A-0E820B8DC824}"/>
          </ac:spMkLst>
        </pc:spChg>
        <pc:spChg chg="add del">
          <ac:chgData name="Frances Creagh" userId="f66be2e18b770e41" providerId="LiveId" clId="{C6656D51-C1DC-437F-9364-6701E65FAF49}" dt="2023-04-17T01:37:16.693" v="5209" actId="26606"/>
          <ac:spMkLst>
            <pc:docMk/>
            <pc:sldMk cId="2248574785" sldId="268"/>
            <ac:spMk id="13" creationId="{7324C612-67AC-6B4C-5FA9-D38F6091754E}"/>
          </ac:spMkLst>
        </pc:spChg>
        <pc:spChg chg="add del">
          <ac:chgData name="Frances Creagh" userId="f66be2e18b770e41" providerId="LiveId" clId="{C6656D51-C1DC-437F-9364-6701E65FAF49}" dt="2023-04-17T01:37:01.548" v="5207" actId="26606"/>
          <ac:spMkLst>
            <pc:docMk/>
            <pc:sldMk cId="2248574785" sldId="268"/>
            <ac:spMk id="14" creationId="{57B3C4F9-03D9-4B39-9F3C-036654230514}"/>
          </ac:spMkLst>
        </pc:spChg>
        <pc:spChg chg="add">
          <ac:chgData name="Frances Creagh" userId="f66be2e18b770e41" providerId="LiveId" clId="{C6656D51-C1DC-437F-9364-6701E65FAF49}" dt="2023-04-17T01:51:09.222" v="5481" actId="26606"/>
          <ac:spMkLst>
            <pc:docMk/>
            <pc:sldMk cId="2248574785" sldId="268"/>
            <ac:spMk id="15" creationId="{E8370766-CC13-4DF4-AF0A-0E820B8DC824}"/>
          </ac:spMkLst>
        </pc:spChg>
        <pc:spChg chg="add del">
          <ac:chgData name="Frances Creagh" userId="f66be2e18b770e41" providerId="LiveId" clId="{C6656D51-C1DC-437F-9364-6701E65FAF49}" dt="2023-04-17T01:37:01.548" v="5207" actId="26606"/>
          <ac:spMkLst>
            <pc:docMk/>
            <pc:sldMk cId="2248574785" sldId="268"/>
            <ac:spMk id="16" creationId="{3B61CA66-E7F4-49EC-89DC-F37EE6933403}"/>
          </ac:spMkLst>
        </pc:spChg>
        <pc:spChg chg="add">
          <ac:chgData name="Frances Creagh" userId="f66be2e18b770e41" providerId="LiveId" clId="{C6656D51-C1DC-437F-9364-6701E65FAF49}" dt="2023-04-17T01:51:09.222" v="5481" actId="26606"/>
          <ac:spMkLst>
            <pc:docMk/>
            <pc:sldMk cId="2248574785" sldId="268"/>
            <ac:spMk id="17" creationId="{57B3C4F9-03D9-4B39-9F3C-036654230514}"/>
          </ac:spMkLst>
        </pc:spChg>
        <pc:spChg chg="add del">
          <ac:chgData name="Frances Creagh" userId="f66be2e18b770e41" providerId="LiveId" clId="{C6656D51-C1DC-437F-9364-6701E65FAF49}" dt="2023-04-17T01:37:01.548" v="5207" actId="26606"/>
          <ac:spMkLst>
            <pc:docMk/>
            <pc:sldMk cId="2248574785" sldId="268"/>
            <ac:spMk id="18" creationId="{886ACB74-3D88-4CD7-B619-829D70AD4C1B}"/>
          </ac:spMkLst>
        </pc:spChg>
        <pc:spChg chg="add">
          <ac:chgData name="Frances Creagh" userId="f66be2e18b770e41" providerId="LiveId" clId="{C6656D51-C1DC-437F-9364-6701E65FAF49}" dt="2023-04-17T01:51:09.222" v="5481" actId="26606"/>
          <ac:spMkLst>
            <pc:docMk/>
            <pc:sldMk cId="2248574785" sldId="268"/>
            <ac:spMk id="19" creationId="{3B61CA66-E7F4-49EC-89DC-F37EE6933403}"/>
          </ac:spMkLst>
        </pc:spChg>
        <pc:spChg chg="add">
          <ac:chgData name="Frances Creagh" userId="f66be2e18b770e41" providerId="LiveId" clId="{C6656D51-C1DC-437F-9364-6701E65FAF49}" dt="2023-04-17T01:51:09.222" v="5481" actId="26606"/>
          <ac:spMkLst>
            <pc:docMk/>
            <pc:sldMk cId="2248574785" sldId="268"/>
            <ac:spMk id="20" creationId="{886ACB74-3D88-4CD7-B619-829D70AD4C1B}"/>
          </ac:spMkLst>
        </pc:spChg>
        <pc:spChg chg="add mod">
          <ac:chgData name="Frances Creagh" userId="f66be2e18b770e41" providerId="LiveId" clId="{C6656D51-C1DC-437F-9364-6701E65FAF49}" dt="2023-04-17T01:53:37.731" v="5687" actId="20577"/>
          <ac:spMkLst>
            <pc:docMk/>
            <pc:sldMk cId="2248574785" sldId="268"/>
            <ac:spMk id="21" creationId="{37DEF3B4-C784-AA3F-1CB2-E03133FE01DF}"/>
          </ac:spMkLst>
        </pc:spChg>
        <pc:picChg chg="add mod">
          <ac:chgData name="Frances Creagh" userId="f66be2e18b770e41" providerId="LiveId" clId="{C6656D51-C1DC-437F-9364-6701E65FAF49}" dt="2023-04-17T01:51:09.222" v="5481" actId="26606"/>
          <ac:picMkLst>
            <pc:docMk/>
            <pc:sldMk cId="2248574785" sldId="268"/>
            <ac:picMk id="5" creationId="{5BE5BA58-6AC4-B40D-E984-22D360E75CD8}"/>
          </ac:picMkLst>
        </pc:picChg>
      </pc:sldChg>
      <pc:sldChg chg="modSp new mod">
        <pc:chgData name="Frances Creagh" userId="f66be2e18b770e41" providerId="LiveId" clId="{C6656D51-C1DC-437F-9364-6701E65FAF49}" dt="2023-04-17T01:32:56.812" v="5019"/>
        <pc:sldMkLst>
          <pc:docMk/>
          <pc:sldMk cId="725694332" sldId="269"/>
        </pc:sldMkLst>
        <pc:spChg chg="mod">
          <ac:chgData name="Frances Creagh" userId="f66be2e18b770e41" providerId="LiveId" clId="{C6656D51-C1DC-437F-9364-6701E65FAF49}" dt="2023-04-17T01:32:56.812" v="5019"/>
          <ac:spMkLst>
            <pc:docMk/>
            <pc:sldMk cId="725694332" sldId="269"/>
            <ac:spMk id="2" creationId="{9AEE9ADD-8148-D399-C2E3-31DB358A4A59}"/>
          </ac:spMkLst>
        </pc:spChg>
        <pc:spChg chg="mod">
          <ac:chgData name="Frances Creagh" userId="f66be2e18b770e41" providerId="LiveId" clId="{C6656D51-C1DC-437F-9364-6701E65FAF49}" dt="2023-04-17T01:32:56.812" v="5019"/>
          <ac:spMkLst>
            <pc:docMk/>
            <pc:sldMk cId="725694332" sldId="269"/>
            <ac:spMk id="3" creationId="{ED7F8734-D335-FC9F-8F9C-FE9CC777A341}"/>
          </ac:spMkLst>
        </pc:spChg>
      </pc:sldChg>
      <pc:sldChg chg="addSp delSp modSp new mod setBg modNotesTx">
        <pc:chgData name="Frances Creagh" userId="f66be2e18b770e41" providerId="LiveId" clId="{C6656D51-C1DC-437F-9364-6701E65FAF49}" dt="2023-04-17T05:57:54.909" v="5724" actId="1076"/>
        <pc:sldMkLst>
          <pc:docMk/>
          <pc:sldMk cId="3280093802" sldId="270"/>
        </pc:sldMkLst>
        <pc:spChg chg="mod">
          <ac:chgData name="Frances Creagh" userId="f66be2e18b770e41" providerId="LiveId" clId="{C6656D51-C1DC-437F-9364-6701E65FAF49}" dt="2023-04-17T01:33:58.305" v="5032" actId="26606"/>
          <ac:spMkLst>
            <pc:docMk/>
            <pc:sldMk cId="3280093802" sldId="270"/>
            <ac:spMk id="2" creationId="{E844FECB-C5A0-D537-434C-34871E7B1AB3}"/>
          </ac:spMkLst>
        </pc:spChg>
        <pc:spChg chg="del">
          <ac:chgData name="Frances Creagh" userId="f66be2e18b770e41" providerId="LiveId" clId="{C6656D51-C1DC-437F-9364-6701E65FAF49}" dt="2023-04-17T01:05:21.886" v="2749" actId="26606"/>
          <ac:spMkLst>
            <pc:docMk/>
            <pc:sldMk cId="3280093802" sldId="270"/>
            <ac:spMk id="3" creationId="{79F3DFDF-53C6-BF3A-C99A-E8225DE4ECBE}"/>
          </ac:spMkLst>
        </pc:spChg>
        <pc:spChg chg="add mod">
          <ac:chgData name="Frances Creagh" userId="f66be2e18b770e41" providerId="LiveId" clId="{C6656D51-C1DC-437F-9364-6701E65FAF49}" dt="2023-04-17T05:57:54.909" v="5724" actId="1076"/>
          <ac:spMkLst>
            <pc:docMk/>
            <pc:sldMk cId="3280093802" sldId="270"/>
            <ac:spMk id="1031" creationId="{C6003C74-82B5-477A-A94C-1C0E7E4E5F35}"/>
          </ac:spMkLst>
        </pc:spChg>
        <pc:spChg chg="add mod ord">
          <ac:chgData name="Frances Creagh" userId="f66be2e18b770e41" providerId="LiveId" clId="{C6656D51-C1DC-437F-9364-6701E65FAF49}" dt="2023-04-17T01:33:58.305" v="5032" actId="26606"/>
          <ac:spMkLst>
            <pc:docMk/>
            <pc:sldMk cId="3280093802" sldId="270"/>
            <ac:spMk id="1033" creationId="{EFA8FDBA-EB48-42B6-9E70-A23B7F2335D9}"/>
          </ac:spMkLst>
        </pc:spChg>
        <pc:spChg chg="add mod">
          <ac:chgData name="Frances Creagh" userId="f66be2e18b770e41" providerId="LiveId" clId="{C6656D51-C1DC-437F-9364-6701E65FAF49}" dt="2023-04-17T01:33:58.305" v="5032" actId="26606"/>
          <ac:spMkLst>
            <pc:docMk/>
            <pc:sldMk cId="3280093802" sldId="270"/>
            <ac:spMk id="1035" creationId="{E788F688-E30C-42FA-A62B-75B610046F9D}"/>
          </ac:spMkLst>
        </pc:spChg>
        <pc:spChg chg="add mod">
          <ac:chgData name="Frances Creagh" userId="f66be2e18b770e41" providerId="LiveId" clId="{C6656D51-C1DC-437F-9364-6701E65FAF49}" dt="2023-04-17T01:33:58.305" v="5032" actId="26606"/>
          <ac:spMkLst>
            <pc:docMk/>
            <pc:sldMk cId="3280093802" sldId="270"/>
            <ac:spMk id="1037" creationId="{B935317D-5CC6-40E6-B64A-28C858179631}"/>
          </ac:spMkLst>
        </pc:spChg>
        <pc:spChg chg="add del">
          <ac:chgData name="Frances Creagh" userId="f66be2e18b770e41" providerId="LiveId" clId="{C6656D51-C1DC-437F-9364-6701E65FAF49}" dt="2023-04-17T01:33:58.298" v="5031" actId="26606"/>
          <ac:spMkLst>
            <pc:docMk/>
            <pc:sldMk cId="3280093802" sldId="270"/>
            <ac:spMk id="1042" creationId="{0E9B969E-CD96-4162-BA90-449BBDA95EAE}"/>
          </ac:spMkLst>
        </pc:spChg>
        <pc:spChg chg="add del">
          <ac:chgData name="Frances Creagh" userId="f66be2e18b770e41" providerId="LiveId" clId="{C6656D51-C1DC-437F-9364-6701E65FAF49}" dt="2023-04-17T01:33:58.298" v="5031" actId="26606"/>
          <ac:spMkLst>
            <pc:docMk/>
            <pc:sldMk cId="3280093802" sldId="270"/>
            <ac:spMk id="1044" creationId="{6B6401A4-FEE5-4976-857C-1FD0CDB2E2DC}"/>
          </ac:spMkLst>
        </pc:spChg>
        <pc:spChg chg="add del">
          <ac:chgData name="Frances Creagh" userId="f66be2e18b770e41" providerId="LiveId" clId="{C6656D51-C1DC-437F-9364-6701E65FAF49}" dt="2023-04-17T01:33:58.298" v="5031" actId="26606"/>
          <ac:spMkLst>
            <pc:docMk/>
            <pc:sldMk cId="3280093802" sldId="270"/>
            <ac:spMk id="1046" creationId="{047AF1DF-6993-45FB-92A5-C36B1A680F61}"/>
          </ac:spMkLst>
        </pc:spChg>
        <pc:spChg chg="add">
          <ac:chgData name="Frances Creagh" userId="f66be2e18b770e41" providerId="LiveId" clId="{C6656D51-C1DC-437F-9364-6701E65FAF49}" dt="2023-04-17T01:33:58.305" v="5032" actId="26606"/>
          <ac:spMkLst>
            <pc:docMk/>
            <pc:sldMk cId="3280093802" sldId="270"/>
            <ac:spMk id="1048" creationId="{6936D704-5904-42AD-9DA1-E236DCE15D6B}"/>
          </ac:spMkLst>
        </pc:spChg>
        <pc:picChg chg="add mod ord">
          <ac:chgData name="Frances Creagh" userId="f66be2e18b770e41" providerId="LiveId" clId="{C6656D51-C1DC-437F-9364-6701E65FAF49}" dt="2023-04-17T01:33:58.305" v="5032" actId="26606"/>
          <ac:picMkLst>
            <pc:docMk/>
            <pc:sldMk cId="3280093802" sldId="270"/>
            <ac:picMk id="1026" creationId="{BF16BC33-B24C-8756-2064-47C5D8CF06F0}"/>
          </ac:picMkLst>
        </pc:picChg>
      </pc:sldChg>
      <pc:sldChg chg="addSp delSp modSp new mod setBg modNotesTx">
        <pc:chgData name="Frances Creagh" userId="f66be2e18b770e41" providerId="LiveId" clId="{C6656D51-C1DC-437F-9364-6701E65FAF49}" dt="2023-04-17T05:58:07.139" v="5725" actId="5793"/>
        <pc:sldMkLst>
          <pc:docMk/>
          <pc:sldMk cId="554447109" sldId="271"/>
        </pc:sldMkLst>
        <pc:spChg chg="mod">
          <ac:chgData name="Frances Creagh" userId="f66be2e18b770e41" providerId="LiveId" clId="{C6656D51-C1DC-437F-9364-6701E65FAF49}" dt="2023-04-17T01:35:52.015" v="5196" actId="26606"/>
          <ac:spMkLst>
            <pc:docMk/>
            <pc:sldMk cId="554447109" sldId="271"/>
            <ac:spMk id="2" creationId="{51A60A3D-78E2-A720-BE44-CBDE44C365D2}"/>
          </ac:spMkLst>
        </pc:spChg>
        <pc:spChg chg="mod ord">
          <ac:chgData name="Frances Creagh" userId="f66be2e18b770e41" providerId="LiveId" clId="{C6656D51-C1DC-437F-9364-6701E65FAF49}" dt="2023-04-17T05:58:07.139" v="5725" actId="5793"/>
          <ac:spMkLst>
            <pc:docMk/>
            <pc:sldMk cId="554447109" sldId="271"/>
            <ac:spMk id="3" creationId="{4593AFED-0C0A-F60E-C4B6-A22CB4C65EF1}"/>
          </ac:spMkLst>
        </pc:spChg>
        <pc:spChg chg="add">
          <ac:chgData name="Frances Creagh" userId="f66be2e18b770e41" providerId="LiveId" clId="{C6656D51-C1DC-437F-9364-6701E65FAF49}" dt="2023-04-17T01:35:52.015" v="5196" actId="26606"/>
          <ac:spMkLst>
            <pc:docMk/>
            <pc:sldMk cId="554447109" sldId="271"/>
            <ac:spMk id="2052" creationId="{BE7270DF-375F-4ECC-989A-D033E481AE27}"/>
          </ac:spMkLst>
        </pc:spChg>
        <pc:spChg chg="add del">
          <ac:chgData name="Frances Creagh" userId="f66be2e18b770e41" providerId="LiveId" clId="{C6656D51-C1DC-437F-9364-6701E65FAF49}" dt="2023-04-17T01:24:03.187" v="4770" actId="26606"/>
          <ac:spMkLst>
            <pc:docMk/>
            <pc:sldMk cId="554447109" sldId="271"/>
            <ac:spMk id="2055" creationId="{DB25F3CA-ED6C-43F4-8781-642CC385E5AB}"/>
          </ac:spMkLst>
        </pc:spChg>
        <pc:spChg chg="add del">
          <ac:chgData name="Frances Creagh" userId="f66be2e18b770e41" providerId="LiveId" clId="{C6656D51-C1DC-437F-9364-6701E65FAF49}" dt="2023-04-17T01:24:03.187" v="4770" actId="26606"/>
          <ac:spMkLst>
            <pc:docMk/>
            <pc:sldMk cId="554447109" sldId="271"/>
            <ac:spMk id="2057" creationId="{E105F10E-684A-4498-9801-E3A6CE5CAA5C}"/>
          </ac:spMkLst>
        </pc:spChg>
        <pc:spChg chg="add del">
          <ac:chgData name="Frances Creagh" userId="f66be2e18b770e41" providerId="LiveId" clId="{C6656D51-C1DC-437F-9364-6701E65FAF49}" dt="2023-04-17T01:24:03.187" v="4770" actId="26606"/>
          <ac:spMkLst>
            <pc:docMk/>
            <pc:sldMk cId="554447109" sldId="271"/>
            <ac:spMk id="2059" creationId="{F590EA15-4F4D-4705-B34A-FB7CFC9B8ECA}"/>
          </ac:spMkLst>
        </pc:spChg>
        <pc:spChg chg="add del">
          <ac:chgData name="Frances Creagh" userId="f66be2e18b770e41" providerId="LiveId" clId="{C6656D51-C1DC-437F-9364-6701E65FAF49}" dt="2023-04-17T01:24:05.238" v="4772" actId="26606"/>
          <ac:spMkLst>
            <pc:docMk/>
            <pc:sldMk cId="554447109" sldId="271"/>
            <ac:spMk id="2061" creationId="{460BE097-8227-4FAA-855E-A7E0050E5D31}"/>
          </ac:spMkLst>
        </pc:spChg>
        <pc:spChg chg="add del">
          <ac:chgData name="Frances Creagh" userId="f66be2e18b770e41" providerId="LiveId" clId="{C6656D51-C1DC-437F-9364-6701E65FAF49}" dt="2023-04-17T01:24:05.238" v="4772" actId="26606"/>
          <ac:spMkLst>
            <pc:docMk/>
            <pc:sldMk cId="554447109" sldId="271"/>
            <ac:spMk id="2062" creationId="{CACE5B7E-B6A7-412F-9CDD-CE2F7B02346C}"/>
          </ac:spMkLst>
        </pc:spChg>
        <pc:spChg chg="add del">
          <ac:chgData name="Frances Creagh" userId="f66be2e18b770e41" providerId="LiveId" clId="{C6656D51-C1DC-437F-9364-6701E65FAF49}" dt="2023-04-17T01:24:05.238" v="4772" actId="26606"/>
          <ac:spMkLst>
            <pc:docMk/>
            <pc:sldMk cId="554447109" sldId="271"/>
            <ac:spMk id="2063" creationId="{486D18E6-2C3A-4D4A-93B8-55C657561BEA}"/>
          </ac:spMkLst>
        </pc:spChg>
        <pc:picChg chg="add mod ord">
          <ac:chgData name="Frances Creagh" userId="f66be2e18b770e41" providerId="LiveId" clId="{C6656D51-C1DC-437F-9364-6701E65FAF49}" dt="2023-04-17T01:35:52.015" v="5196" actId="26606"/>
          <ac:picMkLst>
            <pc:docMk/>
            <pc:sldMk cId="554447109" sldId="271"/>
            <ac:picMk id="2050" creationId="{13893885-E740-34A4-BF17-FD0B6F65AAF2}"/>
          </ac:picMkLst>
        </pc:picChg>
      </pc:sldChg>
      <pc:sldChg chg="addSp modSp new mod setBg modNotesTx">
        <pc:chgData name="Frances Creagh" userId="f66be2e18b770e41" providerId="LiveId" clId="{C6656D51-C1DC-437F-9364-6701E65FAF49}" dt="2023-04-17T23:43:13.269" v="6108" actId="20577"/>
        <pc:sldMkLst>
          <pc:docMk/>
          <pc:sldMk cId="3675997259" sldId="272"/>
        </pc:sldMkLst>
        <pc:spChg chg="mod">
          <ac:chgData name="Frances Creagh" userId="f66be2e18b770e41" providerId="LiveId" clId="{C6656D51-C1DC-437F-9364-6701E65FAF49}" dt="2023-04-17T23:42:33.183" v="6043" actId="26606"/>
          <ac:spMkLst>
            <pc:docMk/>
            <pc:sldMk cId="3675997259" sldId="272"/>
            <ac:spMk id="2" creationId="{B27FBFBA-6883-1AF9-1F7A-CAC4DABFF6CC}"/>
          </ac:spMkLst>
        </pc:spChg>
        <pc:spChg chg="mod ord">
          <ac:chgData name="Frances Creagh" userId="f66be2e18b770e41" providerId="LiveId" clId="{C6656D51-C1DC-437F-9364-6701E65FAF49}" dt="2023-04-17T23:42:44.655" v="6046" actId="20577"/>
          <ac:spMkLst>
            <pc:docMk/>
            <pc:sldMk cId="3675997259" sldId="272"/>
            <ac:spMk id="3" creationId="{D4EA55A6-074E-7142-DD04-56E39B851BDF}"/>
          </ac:spMkLst>
        </pc:spChg>
        <pc:spChg chg="add">
          <ac:chgData name="Frances Creagh" userId="f66be2e18b770e41" providerId="LiveId" clId="{C6656D51-C1DC-437F-9364-6701E65FAF49}" dt="2023-04-17T23:42:33.183" v="6043" actId="26606"/>
          <ac:spMkLst>
            <pc:docMk/>
            <pc:sldMk cId="3675997259" sldId="272"/>
            <ac:spMk id="12" creationId="{3FC67B06-867A-4D0B-8E72-3D1CBBABF3DD}"/>
          </ac:spMkLst>
        </pc:spChg>
        <pc:spChg chg="add">
          <ac:chgData name="Frances Creagh" userId="f66be2e18b770e41" providerId="LiveId" clId="{C6656D51-C1DC-437F-9364-6701E65FAF49}" dt="2023-04-17T23:42:33.183" v="6043" actId="26606"/>
          <ac:spMkLst>
            <pc:docMk/>
            <pc:sldMk cId="3675997259" sldId="272"/>
            <ac:spMk id="14" creationId="{742DA6F1-EE0D-4BF0-B5FE-BF303A6B8304}"/>
          </ac:spMkLst>
        </pc:spChg>
        <pc:picChg chg="add mod ord">
          <ac:chgData name="Frances Creagh" userId="f66be2e18b770e41" providerId="LiveId" clId="{C6656D51-C1DC-437F-9364-6701E65FAF49}" dt="2023-04-17T23:42:33.183" v="6043" actId="26606"/>
          <ac:picMkLst>
            <pc:docMk/>
            <pc:sldMk cId="3675997259" sldId="272"/>
            <ac:picMk id="5" creationId="{AAA1A49F-22D6-5B1C-0A41-92B30D0DA92C}"/>
          </ac:picMkLst>
        </pc:picChg>
        <pc:picChg chg="add mod">
          <ac:chgData name="Frances Creagh" userId="f66be2e18b770e41" providerId="LiveId" clId="{C6656D51-C1DC-437F-9364-6701E65FAF49}" dt="2023-04-17T23:42:33.183" v="6043" actId="26606"/>
          <ac:picMkLst>
            <pc:docMk/>
            <pc:sldMk cId="3675997259" sldId="272"/>
            <ac:picMk id="7" creationId="{9DC6AA9F-0208-ECF7-6DBA-38F5D77A9880}"/>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A271E5-9240-422B-B5B3-C7089041ADA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5241FC6-59E8-4AAC-BBA8-288AFBC7137E}">
      <dgm:prSet/>
      <dgm:spPr/>
      <dgm:t>
        <a:bodyPr/>
        <a:lstStyle/>
        <a:p>
          <a:r>
            <a:rPr lang="en-US"/>
            <a:t>A bit about me</a:t>
          </a:r>
        </a:p>
      </dgm:t>
    </dgm:pt>
    <dgm:pt modelId="{C646F632-CBCB-47D8-81E2-C7DE2D0D6357}" type="parTrans" cxnId="{81D09175-6624-4938-8B9A-E642599D219C}">
      <dgm:prSet/>
      <dgm:spPr/>
      <dgm:t>
        <a:bodyPr/>
        <a:lstStyle/>
        <a:p>
          <a:endParaRPr lang="en-US"/>
        </a:p>
      </dgm:t>
    </dgm:pt>
    <dgm:pt modelId="{905A747F-BB35-487F-826D-3F2D08E75139}" type="sibTrans" cxnId="{81D09175-6624-4938-8B9A-E642599D219C}">
      <dgm:prSet/>
      <dgm:spPr/>
      <dgm:t>
        <a:bodyPr/>
        <a:lstStyle/>
        <a:p>
          <a:endParaRPr lang="en-US"/>
        </a:p>
      </dgm:t>
    </dgm:pt>
    <dgm:pt modelId="{8F62395F-C948-44C7-9FCE-B657A219A79E}">
      <dgm:prSet/>
      <dgm:spPr/>
      <dgm:t>
        <a:bodyPr/>
        <a:lstStyle/>
        <a:p>
          <a:r>
            <a:rPr lang="en-US"/>
            <a:t>Genes and Inheritance</a:t>
          </a:r>
        </a:p>
      </dgm:t>
    </dgm:pt>
    <dgm:pt modelId="{AB78DBF2-0327-4AF3-95FA-0AF3594543C4}" type="parTrans" cxnId="{AD1D6284-FD2E-4A3A-9B98-14BECE59590B}">
      <dgm:prSet/>
      <dgm:spPr/>
      <dgm:t>
        <a:bodyPr/>
        <a:lstStyle/>
        <a:p>
          <a:endParaRPr lang="en-US"/>
        </a:p>
      </dgm:t>
    </dgm:pt>
    <dgm:pt modelId="{5F8062EB-D12B-4512-81A3-317909C3C38B}" type="sibTrans" cxnId="{AD1D6284-FD2E-4A3A-9B98-14BECE59590B}">
      <dgm:prSet/>
      <dgm:spPr/>
      <dgm:t>
        <a:bodyPr/>
        <a:lstStyle/>
        <a:p>
          <a:endParaRPr lang="en-US"/>
        </a:p>
      </dgm:t>
    </dgm:pt>
    <dgm:pt modelId="{AA6F683F-8C47-4BC7-B71B-48595E637A95}">
      <dgm:prSet/>
      <dgm:spPr/>
      <dgm:t>
        <a:bodyPr/>
        <a:lstStyle/>
        <a:p>
          <a:r>
            <a:rPr lang="en-US" dirty="0"/>
            <a:t>The dataset</a:t>
          </a:r>
        </a:p>
      </dgm:t>
    </dgm:pt>
    <dgm:pt modelId="{7A73AA19-84CE-41F2-830B-6A4C756CBD54}" type="parTrans" cxnId="{D9037404-A14F-460C-B366-B0418B4631EB}">
      <dgm:prSet/>
      <dgm:spPr/>
      <dgm:t>
        <a:bodyPr/>
        <a:lstStyle/>
        <a:p>
          <a:endParaRPr lang="en-US"/>
        </a:p>
      </dgm:t>
    </dgm:pt>
    <dgm:pt modelId="{571CF7A6-C84E-4DD4-875C-D5BDF65E2402}" type="sibTrans" cxnId="{D9037404-A14F-460C-B366-B0418B4631EB}">
      <dgm:prSet/>
      <dgm:spPr/>
      <dgm:t>
        <a:bodyPr/>
        <a:lstStyle/>
        <a:p>
          <a:endParaRPr lang="en-US"/>
        </a:p>
      </dgm:t>
    </dgm:pt>
    <dgm:pt modelId="{0CCBC930-6EBE-45B8-92FF-CBBD6F34B92B}">
      <dgm:prSet/>
      <dgm:spPr/>
      <dgm:t>
        <a:bodyPr/>
        <a:lstStyle/>
        <a:p>
          <a:r>
            <a:rPr lang="en-US"/>
            <a:t>Models and results</a:t>
          </a:r>
        </a:p>
      </dgm:t>
    </dgm:pt>
    <dgm:pt modelId="{AAB1FAF3-C7CD-4B09-A6C3-9F5C222AAEE1}" type="parTrans" cxnId="{8C1AD1A0-BDB9-49DC-8850-EAACDC3AEB43}">
      <dgm:prSet/>
      <dgm:spPr/>
      <dgm:t>
        <a:bodyPr/>
        <a:lstStyle/>
        <a:p>
          <a:endParaRPr lang="en-US"/>
        </a:p>
      </dgm:t>
    </dgm:pt>
    <dgm:pt modelId="{F286D7CD-ED96-4956-8FDD-7C80F86659AA}" type="sibTrans" cxnId="{8C1AD1A0-BDB9-49DC-8850-EAACDC3AEB43}">
      <dgm:prSet/>
      <dgm:spPr/>
      <dgm:t>
        <a:bodyPr/>
        <a:lstStyle/>
        <a:p>
          <a:endParaRPr lang="en-US"/>
        </a:p>
      </dgm:t>
    </dgm:pt>
    <dgm:pt modelId="{286FF97E-A21B-4294-A888-C7D9427C06DD}">
      <dgm:prSet/>
      <dgm:spPr/>
      <dgm:t>
        <a:bodyPr/>
        <a:lstStyle/>
        <a:p>
          <a:r>
            <a:rPr lang="en-US"/>
            <a:t>Conclusions</a:t>
          </a:r>
        </a:p>
      </dgm:t>
    </dgm:pt>
    <dgm:pt modelId="{3DB7ECD7-568E-46C5-BD23-67ACE1F0AD57}" type="parTrans" cxnId="{A14C9049-6609-4C53-A334-4D7FA8463089}">
      <dgm:prSet/>
      <dgm:spPr/>
      <dgm:t>
        <a:bodyPr/>
        <a:lstStyle/>
        <a:p>
          <a:endParaRPr lang="en-US"/>
        </a:p>
      </dgm:t>
    </dgm:pt>
    <dgm:pt modelId="{8DAA73BD-1D51-4832-AE86-3A57A4CD759A}" type="sibTrans" cxnId="{A14C9049-6609-4C53-A334-4D7FA8463089}">
      <dgm:prSet/>
      <dgm:spPr/>
      <dgm:t>
        <a:bodyPr/>
        <a:lstStyle/>
        <a:p>
          <a:endParaRPr lang="en-US"/>
        </a:p>
      </dgm:t>
    </dgm:pt>
    <dgm:pt modelId="{C7056145-BD1E-4A8A-8F58-BB8ECD4BCF2F}">
      <dgm:prSet/>
      <dgm:spPr/>
      <dgm:t>
        <a:bodyPr/>
        <a:lstStyle/>
        <a:p>
          <a:r>
            <a:rPr lang="en-US"/>
            <a:t>Next steps</a:t>
          </a:r>
        </a:p>
      </dgm:t>
    </dgm:pt>
    <dgm:pt modelId="{DFD5C430-B9CB-4DB1-907A-81CEA1B6CC65}" type="parTrans" cxnId="{9E9611F4-843A-4062-97EB-9DF845A27296}">
      <dgm:prSet/>
      <dgm:spPr/>
      <dgm:t>
        <a:bodyPr/>
        <a:lstStyle/>
        <a:p>
          <a:endParaRPr lang="en-US"/>
        </a:p>
      </dgm:t>
    </dgm:pt>
    <dgm:pt modelId="{A23846F7-4891-463C-AD0C-1ACE7FDE033D}" type="sibTrans" cxnId="{9E9611F4-843A-4062-97EB-9DF845A27296}">
      <dgm:prSet/>
      <dgm:spPr/>
      <dgm:t>
        <a:bodyPr/>
        <a:lstStyle/>
        <a:p>
          <a:endParaRPr lang="en-US"/>
        </a:p>
      </dgm:t>
    </dgm:pt>
    <dgm:pt modelId="{0EABED6C-F4EE-4DDD-90BD-E00725636170}">
      <dgm:prSet/>
      <dgm:spPr/>
      <dgm:t>
        <a:bodyPr/>
        <a:lstStyle/>
        <a:p>
          <a:r>
            <a:rPr lang="en-US" dirty="0"/>
            <a:t>Preparing the data</a:t>
          </a:r>
        </a:p>
      </dgm:t>
    </dgm:pt>
    <dgm:pt modelId="{732D515E-69B7-4C99-A1F4-677F50FDA883}" type="parTrans" cxnId="{8B13727C-5601-4C2F-B2E2-6BFE69FA2C70}">
      <dgm:prSet/>
      <dgm:spPr/>
      <dgm:t>
        <a:bodyPr/>
        <a:lstStyle/>
        <a:p>
          <a:endParaRPr lang="en-NZ"/>
        </a:p>
      </dgm:t>
    </dgm:pt>
    <dgm:pt modelId="{44CEEE3C-FF20-4807-A0C2-A70CBC1BFF8C}" type="sibTrans" cxnId="{8B13727C-5601-4C2F-B2E2-6BFE69FA2C70}">
      <dgm:prSet/>
      <dgm:spPr/>
      <dgm:t>
        <a:bodyPr/>
        <a:lstStyle/>
        <a:p>
          <a:endParaRPr lang="en-NZ"/>
        </a:p>
      </dgm:t>
    </dgm:pt>
    <dgm:pt modelId="{FE089A72-E02F-4BE1-BFE6-D10B0B8E3B08}" type="pres">
      <dgm:prSet presAssocID="{78A271E5-9240-422B-B5B3-C7089041ADA3}" presName="vert0" presStyleCnt="0">
        <dgm:presLayoutVars>
          <dgm:dir/>
          <dgm:animOne val="branch"/>
          <dgm:animLvl val="lvl"/>
        </dgm:presLayoutVars>
      </dgm:prSet>
      <dgm:spPr/>
    </dgm:pt>
    <dgm:pt modelId="{42256FC3-3685-4B1F-A949-440831396B34}" type="pres">
      <dgm:prSet presAssocID="{35241FC6-59E8-4AAC-BBA8-288AFBC7137E}" presName="thickLine" presStyleLbl="alignNode1" presStyleIdx="0" presStyleCnt="7"/>
      <dgm:spPr/>
    </dgm:pt>
    <dgm:pt modelId="{9DAC99CE-71FD-4B28-8405-F76EB8DB8D9C}" type="pres">
      <dgm:prSet presAssocID="{35241FC6-59E8-4AAC-BBA8-288AFBC7137E}" presName="horz1" presStyleCnt="0"/>
      <dgm:spPr/>
    </dgm:pt>
    <dgm:pt modelId="{A03C591C-2EC8-4BE5-9F75-5316A18A2B9B}" type="pres">
      <dgm:prSet presAssocID="{35241FC6-59E8-4AAC-BBA8-288AFBC7137E}" presName="tx1" presStyleLbl="revTx" presStyleIdx="0" presStyleCnt="7"/>
      <dgm:spPr/>
    </dgm:pt>
    <dgm:pt modelId="{E44D7492-0CAA-4432-B9C2-0E2199702577}" type="pres">
      <dgm:prSet presAssocID="{35241FC6-59E8-4AAC-BBA8-288AFBC7137E}" presName="vert1" presStyleCnt="0"/>
      <dgm:spPr/>
    </dgm:pt>
    <dgm:pt modelId="{EF62EE8D-B697-4F95-A070-6BE3AADD6C79}" type="pres">
      <dgm:prSet presAssocID="{8F62395F-C948-44C7-9FCE-B657A219A79E}" presName="thickLine" presStyleLbl="alignNode1" presStyleIdx="1" presStyleCnt="7"/>
      <dgm:spPr/>
    </dgm:pt>
    <dgm:pt modelId="{F45C67A2-080C-4382-A608-A9CF217E7CE2}" type="pres">
      <dgm:prSet presAssocID="{8F62395F-C948-44C7-9FCE-B657A219A79E}" presName="horz1" presStyleCnt="0"/>
      <dgm:spPr/>
    </dgm:pt>
    <dgm:pt modelId="{8BA54EC5-EBB7-49C9-A658-143AAECC63C6}" type="pres">
      <dgm:prSet presAssocID="{8F62395F-C948-44C7-9FCE-B657A219A79E}" presName="tx1" presStyleLbl="revTx" presStyleIdx="1" presStyleCnt="7"/>
      <dgm:spPr/>
    </dgm:pt>
    <dgm:pt modelId="{01BD6674-FE56-412A-9934-67F029D9CC45}" type="pres">
      <dgm:prSet presAssocID="{8F62395F-C948-44C7-9FCE-B657A219A79E}" presName="vert1" presStyleCnt="0"/>
      <dgm:spPr/>
    </dgm:pt>
    <dgm:pt modelId="{1925E04F-4FC0-4E08-9453-7BEA23A7B551}" type="pres">
      <dgm:prSet presAssocID="{AA6F683F-8C47-4BC7-B71B-48595E637A95}" presName="thickLine" presStyleLbl="alignNode1" presStyleIdx="2" presStyleCnt="7"/>
      <dgm:spPr/>
    </dgm:pt>
    <dgm:pt modelId="{5BAC18A8-A076-471D-8ECF-6D6F4B407E2E}" type="pres">
      <dgm:prSet presAssocID="{AA6F683F-8C47-4BC7-B71B-48595E637A95}" presName="horz1" presStyleCnt="0"/>
      <dgm:spPr/>
    </dgm:pt>
    <dgm:pt modelId="{E294401E-D74E-47A8-91E9-5D5D92CC4FD7}" type="pres">
      <dgm:prSet presAssocID="{AA6F683F-8C47-4BC7-B71B-48595E637A95}" presName="tx1" presStyleLbl="revTx" presStyleIdx="2" presStyleCnt="7"/>
      <dgm:spPr/>
    </dgm:pt>
    <dgm:pt modelId="{A4C14F46-E093-43A5-A3D4-C25B70D0A12F}" type="pres">
      <dgm:prSet presAssocID="{AA6F683F-8C47-4BC7-B71B-48595E637A95}" presName="vert1" presStyleCnt="0"/>
      <dgm:spPr/>
    </dgm:pt>
    <dgm:pt modelId="{2878B50F-7DE5-45E5-802B-D7E501B5CA73}" type="pres">
      <dgm:prSet presAssocID="{0EABED6C-F4EE-4DDD-90BD-E00725636170}" presName="thickLine" presStyleLbl="alignNode1" presStyleIdx="3" presStyleCnt="7"/>
      <dgm:spPr/>
    </dgm:pt>
    <dgm:pt modelId="{51724956-23C8-4050-B4C5-8151D3F5E2C7}" type="pres">
      <dgm:prSet presAssocID="{0EABED6C-F4EE-4DDD-90BD-E00725636170}" presName="horz1" presStyleCnt="0"/>
      <dgm:spPr/>
    </dgm:pt>
    <dgm:pt modelId="{137720D9-1DF3-4A7C-986B-EC92E9ED330A}" type="pres">
      <dgm:prSet presAssocID="{0EABED6C-F4EE-4DDD-90BD-E00725636170}" presName="tx1" presStyleLbl="revTx" presStyleIdx="3" presStyleCnt="7"/>
      <dgm:spPr/>
    </dgm:pt>
    <dgm:pt modelId="{9848261F-195E-45B1-86A4-2D0E9DDEB9E1}" type="pres">
      <dgm:prSet presAssocID="{0EABED6C-F4EE-4DDD-90BD-E00725636170}" presName="vert1" presStyleCnt="0"/>
      <dgm:spPr/>
    </dgm:pt>
    <dgm:pt modelId="{836184F3-B693-4C6D-97B9-D880C332B26E}" type="pres">
      <dgm:prSet presAssocID="{0CCBC930-6EBE-45B8-92FF-CBBD6F34B92B}" presName="thickLine" presStyleLbl="alignNode1" presStyleIdx="4" presStyleCnt="7"/>
      <dgm:spPr/>
    </dgm:pt>
    <dgm:pt modelId="{798907C5-0AC3-43C9-AD98-BBAD38860DE8}" type="pres">
      <dgm:prSet presAssocID="{0CCBC930-6EBE-45B8-92FF-CBBD6F34B92B}" presName="horz1" presStyleCnt="0"/>
      <dgm:spPr/>
    </dgm:pt>
    <dgm:pt modelId="{32D33C58-AECE-425C-8D61-412E47D55AAD}" type="pres">
      <dgm:prSet presAssocID="{0CCBC930-6EBE-45B8-92FF-CBBD6F34B92B}" presName="tx1" presStyleLbl="revTx" presStyleIdx="4" presStyleCnt="7"/>
      <dgm:spPr/>
    </dgm:pt>
    <dgm:pt modelId="{DE5A78C6-8AA2-4193-9FF6-F3FE82DD804D}" type="pres">
      <dgm:prSet presAssocID="{0CCBC930-6EBE-45B8-92FF-CBBD6F34B92B}" presName="vert1" presStyleCnt="0"/>
      <dgm:spPr/>
    </dgm:pt>
    <dgm:pt modelId="{6E4B9FAD-1C5C-4042-A2F4-E2C69A86E7C7}" type="pres">
      <dgm:prSet presAssocID="{286FF97E-A21B-4294-A888-C7D9427C06DD}" presName="thickLine" presStyleLbl="alignNode1" presStyleIdx="5" presStyleCnt="7"/>
      <dgm:spPr/>
    </dgm:pt>
    <dgm:pt modelId="{8C449916-2374-468B-96F8-B14BE88897A1}" type="pres">
      <dgm:prSet presAssocID="{286FF97E-A21B-4294-A888-C7D9427C06DD}" presName="horz1" presStyleCnt="0"/>
      <dgm:spPr/>
    </dgm:pt>
    <dgm:pt modelId="{A058A908-6234-4029-9E81-2C4B29D47437}" type="pres">
      <dgm:prSet presAssocID="{286FF97E-A21B-4294-A888-C7D9427C06DD}" presName="tx1" presStyleLbl="revTx" presStyleIdx="5" presStyleCnt="7"/>
      <dgm:spPr/>
    </dgm:pt>
    <dgm:pt modelId="{91D782DA-60FA-426A-B009-A0C5BD6D1CA9}" type="pres">
      <dgm:prSet presAssocID="{286FF97E-A21B-4294-A888-C7D9427C06DD}" presName="vert1" presStyleCnt="0"/>
      <dgm:spPr/>
    </dgm:pt>
    <dgm:pt modelId="{65AB1BAC-05B6-4779-A329-0025D5ABAAC8}" type="pres">
      <dgm:prSet presAssocID="{C7056145-BD1E-4A8A-8F58-BB8ECD4BCF2F}" presName="thickLine" presStyleLbl="alignNode1" presStyleIdx="6" presStyleCnt="7"/>
      <dgm:spPr/>
    </dgm:pt>
    <dgm:pt modelId="{B649B1D3-CE7F-472B-BEED-9D900E019F9D}" type="pres">
      <dgm:prSet presAssocID="{C7056145-BD1E-4A8A-8F58-BB8ECD4BCF2F}" presName="horz1" presStyleCnt="0"/>
      <dgm:spPr/>
    </dgm:pt>
    <dgm:pt modelId="{5D9397C5-3B10-4BF4-A39F-F726D444F8F6}" type="pres">
      <dgm:prSet presAssocID="{C7056145-BD1E-4A8A-8F58-BB8ECD4BCF2F}" presName="tx1" presStyleLbl="revTx" presStyleIdx="6" presStyleCnt="7"/>
      <dgm:spPr/>
    </dgm:pt>
    <dgm:pt modelId="{3D90615C-598D-45F3-A5BA-A7A55321BAD5}" type="pres">
      <dgm:prSet presAssocID="{C7056145-BD1E-4A8A-8F58-BB8ECD4BCF2F}" presName="vert1" presStyleCnt="0"/>
      <dgm:spPr/>
    </dgm:pt>
  </dgm:ptLst>
  <dgm:cxnLst>
    <dgm:cxn modelId="{D9037404-A14F-460C-B366-B0418B4631EB}" srcId="{78A271E5-9240-422B-B5B3-C7089041ADA3}" destId="{AA6F683F-8C47-4BC7-B71B-48595E637A95}" srcOrd="2" destOrd="0" parTransId="{7A73AA19-84CE-41F2-830B-6A4C756CBD54}" sibTransId="{571CF7A6-C84E-4DD4-875C-D5BDF65E2402}"/>
    <dgm:cxn modelId="{77A35D22-0CE2-4872-8073-E359195E7963}" type="presOf" srcId="{286FF97E-A21B-4294-A888-C7D9427C06DD}" destId="{A058A908-6234-4029-9E81-2C4B29D47437}" srcOrd="0" destOrd="0" presId="urn:microsoft.com/office/officeart/2008/layout/LinedList"/>
    <dgm:cxn modelId="{A14C9049-6609-4C53-A334-4D7FA8463089}" srcId="{78A271E5-9240-422B-B5B3-C7089041ADA3}" destId="{286FF97E-A21B-4294-A888-C7D9427C06DD}" srcOrd="5" destOrd="0" parTransId="{3DB7ECD7-568E-46C5-BD23-67ACE1F0AD57}" sibTransId="{8DAA73BD-1D51-4832-AE86-3A57A4CD759A}"/>
    <dgm:cxn modelId="{68C99151-1844-4FDB-9FC8-E65A838CEF96}" type="presOf" srcId="{78A271E5-9240-422B-B5B3-C7089041ADA3}" destId="{FE089A72-E02F-4BE1-BFE6-D10B0B8E3B08}" srcOrd="0" destOrd="0" presId="urn:microsoft.com/office/officeart/2008/layout/LinedList"/>
    <dgm:cxn modelId="{81D09175-6624-4938-8B9A-E642599D219C}" srcId="{78A271E5-9240-422B-B5B3-C7089041ADA3}" destId="{35241FC6-59E8-4AAC-BBA8-288AFBC7137E}" srcOrd="0" destOrd="0" parTransId="{C646F632-CBCB-47D8-81E2-C7DE2D0D6357}" sibTransId="{905A747F-BB35-487F-826D-3F2D08E75139}"/>
    <dgm:cxn modelId="{1F4B9977-7A3C-4E59-8A22-20849D95C0A4}" type="presOf" srcId="{8F62395F-C948-44C7-9FCE-B657A219A79E}" destId="{8BA54EC5-EBB7-49C9-A658-143AAECC63C6}" srcOrd="0" destOrd="0" presId="urn:microsoft.com/office/officeart/2008/layout/LinedList"/>
    <dgm:cxn modelId="{B632E258-D590-4A3C-9F11-8555087DF1F8}" type="presOf" srcId="{C7056145-BD1E-4A8A-8F58-BB8ECD4BCF2F}" destId="{5D9397C5-3B10-4BF4-A39F-F726D444F8F6}" srcOrd="0" destOrd="0" presId="urn:microsoft.com/office/officeart/2008/layout/LinedList"/>
    <dgm:cxn modelId="{8B13727C-5601-4C2F-B2E2-6BFE69FA2C70}" srcId="{78A271E5-9240-422B-B5B3-C7089041ADA3}" destId="{0EABED6C-F4EE-4DDD-90BD-E00725636170}" srcOrd="3" destOrd="0" parTransId="{732D515E-69B7-4C99-A1F4-677F50FDA883}" sibTransId="{44CEEE3C-FF20-4807-A0C2-A70CBC1BFF8C}"/>
    <dgm:cxn modelId="{AD1D6284-FD2E-4A3A-9B98-14BECE59590B}" srcId="{78A271E5-9240-422B-B5B3-C7089041ADA3}" destId="{8F62395F-C948-44C7-9FCE-B657A219A79E}" srcOrd="1" destOrd="0" parTransId="{AB78DBF2-0327-4AF3-95FA-0AF3594543C4}" sibTransId="{5F8062EB-D12B-4512-81A3-317909C3C38B}"/>
    <dgm:cxn modelId="{8C1AD1A0-BDB9-49DC-8850-EAACDC3AEB43}" srcId="{78A271E5-9240-422B-B5B3-C7089041ADA3}" destId="{0CCBC930-6EBE-45B8-92FF-CBBD6F34B92B}" srcOrd="4" destOrd="0" parTransId="{AAB1FAF3-C7CD-4B09-A6C3-9F5C222AAEE1}" sibTransId="{F286D7CD-ED96-4956-8FDD-7C80F86659AA}"/>
    <dgm:cxn modelId="{49C41EE2-3F85-4B49-8D36-D194B5BC6917}" type="presOf" srcId="{0EABED6C-F4EE-4DDD-90BD-E00725636170}" destId="{137720D9-1DF3-4A7C-986B-EC92E9ED330A}" srcOrd="0" destOrd="0" presId="urn:microsoft.com/office/officeart/2008/layout/LinedList"/>
    <dgm:cxn modelId="{BFED86ED-5132-4057-A774-65DA5FB63AA1}" type="presOf" srcId="{AA6F683F-8C47-4BC7-B71B-48595E637A95}" destId="{E294401E-D74E-47A8-91E9-5D5D92CC4FD7}" srcOrd="0" destOrd="0" presId="urn:microsoft.com/office/officeart/2008/layout/LinedList"/>
    <dgm:cxn modelId="{D29CE5F2-31D5-4C67-BB0F-C69B13BE3DD6}" type="presOf" srcId="{35241FC6-59E8-4AAC-BBA8-288AFBC7137E}" destId="{A03C591C-2EC8-4BE5-9F75-5316A18A2B9B}" srcOrd="0" destOrd="0" presId="urn:microsoft.com/office/officeart/2008/layout/LinedList"/>
    <dgm:cxn modelId="{9E9611F4-843A-4062-97EB-9DF845A27296}" srcId="{78A271E5-9240-422B-B5B3-C7089041ADA3}" destId="{C7056145-BD1E-4A8A-8F58-BB8ECD4BCF2F}" srcOrd="6" destOrd="0" parTransId="{DFD5C430-B9CB-4DB1-907A-81CEA1B6CC65}" sibTransId="{A23846F7-4891-463C-AD0C-1ACE7FDE033D}"/>
    <dgm:cxn modelId="{FB3154FE-2469-43B5-AC00-1E7F2B7AA6BF}" type="presOf" srcId="{0CCBC930-6EBE-45B8-92FF-CBBD6F34B92B}" destId="{32D33C58-AECE-425C-8D61-412E47D55AAD}" srcOrd="0" destOrd="0" presId="urn:microsoft.com/office/officeart/2008/layout/LinedList"/>
    <dgm:cxn modelId="{2D3D3082-DC7E-456A-AB8A-5C16D0217BC4}" type="presParOf" srcId="{FE089A72-E02F-4BE1-BFE6-D10B0B8E3B08}" destId="{42256FC3-3685-4B1F-A949-440831396B34}" srcOrd="0" destOrd="0" presId="urn:microsoft.com/office/officeart/2008/layout/LinedList"/>
    <dgm:cxn modelId="{AC749710-63B9-476F-A25F-D6A1C12469DC}" type="presParOf" srcId="{FE089A72-E02F-4BE1-BFE6-D10B0B8E3B08}" destId="{9DAC99CE-71FD-4B28-8405-F76EB8DB8D9C}" srcOrd="1" destOrd="0" presId="urn:microsoft.com/office/officeart/2008/layout/LinedList"/>
    <dgm:cxn modelId="{EBEBFAE9-20AF-4F16-9A8F-BC0A65EE5597}" type="presParOf" srcId="{9DAC99CE-71FD-4B28-8405-F76EB8DB8D9C}" destId="{A03C591C-2EC8-4BE5-9F75-5316A18A2B9B}" srcOrd="0" destOrd="0" presId="urn:microsoft.com/office/officeart/2008/layout/LinedList"/>
    <dgm:cxn modelId="{53E89D3A-D727-4BB5-8222-2EF7608DCC1C}" type="presParOf" srcId="{9DAC99CE-71FD-4B28-8405-F76EB8DB8D9C}" destId="{E44D7492-0CAA-4432-B9C2-0E2199702577}" srcOrd="1" destOrd="0" presId="urn:microsoft.com/office/officeart/2008/layout/LinedList"/>
    <dgm:cxn modelId="{5A850463-17C4-4D63-96ED-08DD5752D817}" type="presParOf" srcId="{FE089A72-E02F-4BE1-BFE6-D10B0B8E3B08}" destId="{EF62EE8D-B697-4F95-A070-6BE3AADD6C79}" srcOrd="2" destOrd="0" presId="urn:microsoft.com/office/officeart/2008/layout/LinedList"/>
    <dgm:cxn modelId="{4D277217-E295-4058-A7E1-56A24BEC5112}" type="presParOf" srcId="{FE089A72-E02F-4BE1-BFE6-D10B0B8E3B08}" destId="{F45C67A2-080C-4382-A608-A9CF217E7CE2}" srcOrd="3" destOrd="0" presId="urn:microsoft.com/office/officeart/2008/layout/LinedList"/>
    <dgm:cxn modelId="{A22686C2-C803-4ECC-BBBC-03DF1BBACD9B}" type="presParOf" srcId="{F45C67A2-080C-4382-A608-A9CF217E7CE2}" destId="{8BA54EC5-EBB7-49C9-A658-143AAECC63C6}" srcOrd="0" destOrd="0" presId="urn:microsoft.com/office/officeart/2008/layout/LinedList"/>
    <dgm:cxn modelId="{366BFFF6-C86C-4235-A05A-42DD87FABC06}" type="presParOf" srcId="{F45C67A2-080C-4382-A608-A9CF217E7CE2}" destId="{01BD6674-FE56-412A-9934-67F029D9CC45}" srcOrd="1" destOrd="0" presId="urn:microsoft.com/office/officeart/2008/layout/LinedList"/>
    <dgm:cxn modelId="{3EEE3FB6-C157-4BBF-9521-36CC0C85A684}" type="presParOf" srcId="{FE089A72-E02F-4BE1-BFE6-D10B0B8E3B08}" destId="{1925E04F-4FC0-4E08-9453-7BEA23A7B551}" srcOrd="4" destOrd="0" presId="urn:microsoft.com/office/officeart/2008/layout/LinedList"/>
    <dgm:cxn modelId="{6727213D-176F-42E8-B18E-C4E02E33B017}" type="presParOf" srcId="{FE089A72-E02F-4BE1-BFE6-D10B0B8E3B08}" destId="{5BAC18A8-A076-471D-8ECF-6D6F4B407E2E}" srcOrd="5" destOrd="0" presId="urn:microsoft.com/office/officeart/2008/layout/LinedList"/>
    <dgm:cxn modelId="{AF6F7A0A-BE50-4C70-8740-BC44D62136D1}" type="presParOf" srcId="{5BAC18A8-A076-471D-8ECF-6D6F4B407E2E}" destId="{E294401E-D74E-47A8-91E9-5D5D92CC4FD7}" srcOrd="0" destOrd="0" presId="urn:microsoft.com/office/officeart/2008/layout/LinedList"/>
    <dgm:cxn modelId="{6249CA2E-4E70-4D9F-BD25-894F00F086C2}" type="presParOf" srcId="{5BAC18A8-A076-471D-8ECF-6D6F4B407E2E}" destId="{A4C14F46-E093-43A5-A3D4-C25B70D0A12F}" srcOrd="1" destOrd="0" presId="urn:microsoft.com/office/officeart/2008/layout/LinedList"/>
    <dgm:cxn modelId="{31ECF3CC-1F68-402E-AAF2-975BCDA6C1C0}" type="presParOf" srcId="{FE089A72-E02F-4BE1-BFE6-D10B0B8E3B08}" destId="{2878B50F-7DE5-45E5-802B-D7E501B5CA73}" srcOrd="6" destOrd="0" presId="urn:microsoft.com/office/officeart/2008/layout/LinedList"/>
    <dgm:cxn modelId="{A592DD20-A0DC-430B-ACFD-428C4364E24E}" type="presParOf" srcId="{FE089A72-E02F-4BE1-BFE6-D10B0B8E3B08}" destId="{51724956-23C8-4050-B4C5-8151D3F5E2C7}" srcOrd="7" destOrd="0" presId="urn:microsoft.com/office/officeart/2008/layout/LinedList"/>
    <dgm:cxn modelId="{E634BFF3-5526-4050-B315-980BCB59F69B}" type="presParOf" srcId="{51724956-23C8-4050-B4C5-8151D3F5E2C7}" destId="{137720D9-1DF3-4A7C-986B-EC92E9ED330A}" srcOrd="0" destOrd="0" presId="urn:microsoft.com/office/officeart/2008/layout/LinedList"/>
    <dgm:cxn modelId="{5570D24D-E4B1-4FA4-AB65-916EFB97CA65}" type="presParOf" srcId="{51724956-23C8-4050-B4C5-8151D3F5E2C7}" destId="{9848261F-195E-45B1-86A4-2D0E9DDEB9E1}" srcOrd="1" destOrd="0" presId="urn:microsoft.com/office/officeart/2008/layout/LinedList"/>
    <dgm:cxn modelId="{EED87439-A318-45B8-83A4-767C4BF4FB06}" type="presParOf" srcId="{FE089A72-E02F-4BE1-BFE6-D10B0B8E3B08}" destId="{836184F3-B693-4C6D-97B9-D880C332B26E}" srcOrd="8" destOrd="0" presId="urn:microsoft.com/office/officeart/2008/layout/LinedList"/>
    <dgm:cxn modelId="{39E55B99-3E42-47DB-A314-E4CC332BC72F}" type="presParOf" srcId="{FE089A72-E02F-4BE1-BFE6-D10B0B8E3B08}" destId="{798907C5-0AC3-43C9-AD98-BBAD38860DE8}" srcOrd="9" destOrd="0" presId="urn:microsoft.com/office/officeart/2008/layout/LinedList"/>
    <dgm:cxn modelId="{935B3132-B465-4F87-8584-79EA44D143B0}" type="presParOf" srcId="{798907C5-0AC3-43C9-AD98-BBAD38860DE8}" destId="{32D33C58-AECE-425C-8D61-412E47D55AAD}" srcOrd="0" destOrd="0" presId="urn:microsoft.com/office/officeart/2008/layout/LinedList"/>
    <dgm:cxn modelId="{65FDD3ED-FE7D-47C2-94CC-AD753B46D927}" type="presParOf" srcId="{798907C5-0AC3-43C9-AD98-BBAD38860DE8}" destId="{DE5A78C6-8AA2-4193-9FF6-F3FE82DD804D}" srcOrd="1" destOrd="0" presId="urn:microsoft.com/office/officeart/2008/layout/LinedList"/>
    <dgm:cxn modelId="{3A3CBA5F-A861-471D-B988-5E62B5E303C7}" type="presParOf" srcId="{FE089A72-E02F-4BE1-BFE6-D10B0B8E3B08}" destId="{6E4B9FAD-1C5C-4042-A2F4-E2C69A86E7C7}" srcOrd="10" destOrd="0" presId="urn:microsoft.com/office/officeart/2008/layout/LinedList"/>
    <dgm:cxn modelId="{2012F598-DE67-4B9E-867B-AF903DBF239D}" type="presParOf" srcId="{FE089A72-E02F-4BE1-BFE6-D10B0B8E3B08}" destId="{8C449916-2374-468B-96F8-B14BE88897A1}" srcOrd="11" destOrd="0" presId="urn:microsoft.com/office/officeart/2008/layout/LinedList"/>
    <dgm:cxn modelId="{19825EBB-92DF-4156-9D55-77E81C27FA55}" type="presParOf" srcId="{8C449916-2374-468B-96F8-B14BE88897A1}" destId="{A058A908-6234-4029-9E81-2C4B29D47437}" srcOrd="0" destOrd="0" presId="urn:microsoft.com/office/officeart/2008/layout/LinedList"/>
    <dgm:cxn modelId="{2F47016C-A2D3-4003-8D2D-640DC548C6F7}" type="presParOf" srcId="{8C449916-2374-468B-96F8-B14BE88897A1}" destId="{91D782DA-60FA-426A-B009-A0C5BD6D1CA9}" srcOrd="1" destOrd="0" presId="urn:microsoft.com/office/officeart/2008/layout/LinedList"/>
    <dgm:cxn modelId="{8ACB0CEB-ABFE-4F9A-906D-C462E5BF3EA2}" type="presParOf" srcId="{FE089A72-E02F-4BE1-BFE6-D10B0B8E3B08}" destId="{65AB1BAC-05B6-4779-A329-0025D5ABAAC8}" srcOrd="12" destOrd="0" presId="urn:microsoft.com/office/officeart/2008/layout/LinedList"/>
    <dgm:cxn modelId="{33EF0CB0-277E-424F-8A27-AFA649A8D78E}" type="presParOf" srcId="{FE089A72-E02F-4BE1-BFE6-D10B0B8E3B08}" destId="{B649B1D3-CE7F-472B-BEED-9D900E019F9D}" srcOrd="13" destOrd="0" presId="urn:microsoft.com/office/officeart/2008/layout/LinedList"/>
    <dgm:cxn modelId="{9E8A1C8D-3A40-412C-8CD8-C2B0A4B3BF7F}" type="presParOf" srcId="{B649B1D3-CE7F-472B-BEED-9D900E019F9D}" destId="{5D9397C5-3B10-4BF4-A39F-F726D444F8F6}" srcOrd="0" destOrd="0" presId="urn:microsoft.com/office/officeart/2008/layout/LinedList"/>
    <dgm:cxn modelId="{AD4B914C-BAC7-482D-B0E7-C810AFE70FAF}" type="presParOf" srcId="{B649B1D3-CE7F-472B-BEED-9D900E019F9D}" destId="{3D90615C-598D-45F3-A5BA-A7A55321BA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39BB4C-CC31-4855-9892-41C84034C35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60760E-254D-4E7D-9153-8B10BD5052A0}">
      <dgm:prSet/>
      <dgm:spPr/>
      <dgm:t>
        <a:bodyPr/>
        <a:lstStyle/>
        <a:p>
          <a:r>
            <a:rPr lang="en-US"/>
            <a:t>Data from ~22,000 children with know genetic disorder.</a:t>
          </a:r>
        </a:p>
      </dgm:t>
    </dgm:pt>
    <dgm:pt modelId="{825E4967-4250-4131-A51F-706CF6D6304D}" type="parTrans" cxnId="{A67E4726-6FEB-4DC4-880F-3078C1D31F48}">
      <dgm:prSet/>
      <dgm:spPr/>
      <dgm:t>
        <a:bodyPr/>
        <a:lstStyle/>
        <a:p>
          <a:endParaRPr lang="en-US"/>
        </a:p>
      </dgm:t>
    </dgm:pt>
    <dgm:pt modelId="{2FEB8BC7-FD61-44FD-83C6-417D1A26E744}" type="sibTrans" cxnId="{A67E4726-6FEB-4DC4-880F-3078C1D31F48}">
      <dgm:prSet/>
      <dgm:spPr/>
      <dgm:t>
        <a:bodyPr/>
        <a:lstStyle/>
        <a:p>
          <a:endParaRPr lang="en-US"/>
        </a:p>
      </dgm:t>
    </dgm:pt>
    <dgm:pt modelId="{42CA0003-073C-49E3-9B1B-5F08F84B32FF}">
      <dgm:prSet/>
      <dgm:spPr/>
      <dgm:t>
        <a:bodyPr/>
        <a:lstStyle/>
        <a:p>
          <a:r>
            <a:rPr lang="en-US"/>
            <a:t>Dataset from Kaggle – original source unknown</a:t>
          </a:r>
        </a:p>
      </dgm:t>
    </dgm:pt>
    <dgm:pt modelId="{380F47B3-ADBA-4AE4-8DEF-93A9CA0605D4}" type="parTrans" cxnId="{C07505BF-F543-44F8-96DD-A4E06EC965A4}">
      <dgm:prSet/>
      <dgm:spPr/>
      <dgm:t>
        <a:bodyPr/>
        <a:lstStyle/>
        <a:p>
          <a:endParaRPr lang="en-US"/>
        </a:p>
      </dgm:t>
    </dgm:pt>
    <dgm:pt modelId="{05FAC6C7-896A-4C9F-9852-6CE67F186AA8}" type="sibTrans" cxnId="{C07505BF-F543-44F8-96DD-A4E06EC965A4}">
      <dgm:prSet/>
      <dgm:spPr/>
      <dgm:t>
        <a:bodyPr/>
        <a:lstStyle/>
        <a:p>
          <a:endParaRPr lang="en-US"/>
        </a:p>
      </dgm:t>
    </dgm:pt>
    <dgm:pt modelId="{8A74A678-5C4D-41E9-A6D1-C769C855FCEB}">
      <dgm:prSet/>
      <dgm:spPr/>
      <dgm:t>
        <a:bodyPr/>
        <a:lstStyle/>
        <a:p>
          <a:r>
            <a:rPr lang="en-US"/>
            <a:t>45 feature columns (including 2 target columns)</a:t>
          </a:r>
        </a:p>
      </dgm:t>
    </dgm:pt>
    <dgm:pt modelId="{EEA9799F-15C1-40A5-9A4E-653958B57AD2}" type="parTrans" cxnId="{A732F284-7A9D-49E9-AAEE-032DA5FFA503}">
      <dgm:prSet/>
      <dgm:spPr/>
      <dgm:t>
        <a:bodyPr/>
        <a:lstStyle/>
        <a:p>
          <a:endParaRPr lang="en-US"/>
        </a:p>
      </dgm:t>
    </dgm:pt>
    <dgm:pt modelId="{4F1AAC85-9FE4-480A-90D0-1B1D063975C3}" type="sibTrans" cxnId="{A732F284-7A9D-49E9-AAEE-032DA5FFA503}">
      <dgm:prSet/>
      <dgm:spPr/>
      <dgm:t>
        <a:bodyPr/>
        <a:lstStyle/>
        <a:p>
          <a:endParaRPr lang="en-US"/>
        </a:p>
      </dgm:t>
    </dgm:pt>
    <dgm:pt modelId="{66651708-E63C-40D9-8C21-C1F8913B1301}">
      <dgm:prSet/>
      <dgm:spPr/>
      <dgm:t>
        <a:bodyPr/>
        <a:lstStyle/>
        <a:p>
          <a:r>
            <a:rPr lang="en-US"/>
            <a:t>Predict which disorder they have based on whether the parents have (or are carriers of) the condition, symptoms and environmental contributing factors.</a:t>
          </a:r>
        </a:p>
      </dgm:t>
    </dgm:pt>
    <dgm:pt modelId="{A75DE83D-79DE-4916-8EC3-A22EB9C85C88}" type="parTrans" cxnId="{7798EE11-0BF2-40E1-81EF-7C008E79148C}">
      <dgm:prSet/>
      <dgm:spPr/>
      <dgm:t>
        <a:bodyPr/>
        <a:lstStyle/>
        <a:p>
          <a:endParaRPr lang="en-US"/>
        </a:p>
      </dgm:t>
    </dgm:pt>
    <dgm:pt modelId="{63BA8E6B-A591-49B8-B2CB-A1019D75ED30}" type="sibTrans" cxnId="{7798EE11-0BF2-40E1-81EF-7C008E79148C}">
      <dgm:prSet/>
      <dgm:spPr/>
      <dgm:t>
        <a:bodyPr/>
        <a:lstStyle/>
        <a:p>
          <a:endParaRPr lang="en-US"/>
        </a:p>
      </dgm:t>
    </dgm:pt>
    <dgm:pt modelId="{840D5C81-5F22-442E-A564-3D285F118B26}">
      <dgm:prSet/>
      <dgm:spPr/>
      <dgm:t>
        <a:bodyPr/>
        <a:lstStyle/>
        <a:p>
          <a:r>
            <a:rPr lang="en-US"/>
            <a:t>A highly accurate model could be used to help doctors and other medical professional with patient diagnosis and treatment.</a:t>
          </a:r>
        </a:p>
      </dgm:t>
    </dgm:pt>
    <dgm:pt modelId="{0ECD3234-E126-4326-825D-14747BB49274}" type="parTrans" cxnId="{1829ADB3-C85D-48C4-9BCA-2C63F75BD142}">
      <dgm:prSet/>
      <dgm:spPr/>
      <dgm:t>
        <a:bodyPr/>
        <a:lstStyle/>
        <a:p>
          <a:endParaRPr lang="en-US"/>
        </a:p>
      </dgm:t>
    </dgm:pt>
    <dgm:pt modelId="{307B8A9E-1C61-4AB1-8A86-F3231FE3A74F}" type="sibTrans" cxnId="{1829ADB3-C85D-48C4-9BCA-2C63F75BD142}">
      <dgm:prSet/>
      <dgm:spPr/>
      <dgm:t>
        <a:bodyPr/>
        <a:lstStyle/>
        <a:p>
          <a:endParaRPr lang="en-US"/>
        </a:p>
      </dgm:t>
    </dgm:pt>
    <dgm:pt modelId="{70705653-663C-43C6-8F2E-630B586CC66C}" type="pres">
      <dgm:prSet presAssocID="{7739BB4C-CC31-4855-9892-41C84034C353}" presName="linear" presStyleCnt="0">
        <dgm:presLayoutVars>
          <dgm:animLvl val="lvl"/>
          <dgm:resizeHandles val="exact"/>
        </dgm:presLayoutVars>
      </dgm:prSet>
      <dgm:spPr/>
    </dgm:pt>
    <dgm:pt modelId="{9F29D87C-4103-46F6-A132-AFDD9AE415EE}" type="pres">
      <dgm:prSet presAssocID="{BD60760E-254D-4E7D-9153-8B10BD5052A0}" presName="parentText" presStyleLbl="node1" presStyleIdx="0" presStyleCnt="5">
        <dgm:presLayoutVars>
          <dgm:chMax val="0"/>
          <dgm:bulletEnabled val="1"/>
        </dgm:presLayoutVars>
      </dgm:prSet>
      <dgm:spPr/>
    </dgm:pt>
    <dgm:pt modelId="{F2AF18C7-D828-4330-8668-BAEA671B7A2E}" type="pres">
      <dgm:prSet presAssocID="{2FEB8BC7-FD61-44FD-83C6-417D1A26E744}" presName="spacer" presStyleCnt="0"/>
      <dgm:spPr/>
    </dgm:pt>
    <dgm:pt modelId="{8D61CE3B-2866-4EAB-BF23-AE1D49CCF6E8}" type="pres">
      <dgm:prSet presAssocID="{42CA0003-073C-49E3-9B1B-5F08F84B32FF}" presName="parentText" presStyleLbl="node1" presStyleIdx="1" presStyleCnt="5">
        <dgm:presLayoutVars>
          <dgm:chMax val="0"/>
          <dgm:bulletEnabled val="1"/>
        </dgm:presLayoutVars>
      </dgm:prSet>
      <dgm:spPr/>
    </dgm:pt>
    <dgm:pt modelId="{5286A45F-0112-4349-9A9D-D01395E69C8B}" type="pres">
      <dgm:prSet presAssocID="{05FAC6C7-896A-4C9F-9852-6CE67F186AA8}" presName="spacer" presStyleCnt="0"/>
      <dgm:spPr/>
    </dgm:pt>
    <dgm:pt modelId="{89BA812B-0111-4402-AE4F-F4B21F4AF7EC}" type="pres">
      <dgm:prSet presAssocID="{8A74A678-5C4D-41E9-A6D1-C769C855FCEB}" presName="parentText" presStyleLbl="node1" presStyleIdx="2" presStyleCnt="5">
        <dgm:presLayoutVars>
          <dgm:chMax val="0"/>
          <dgm:bulletEnabled val="1"/>
        </dgm:presLayoutVars>
      </dgm:prSet>
      <dgm:spPr/>
    </dgm:pt>
    <dgm:pt modelId="{2CC8D6BA-C148-4D6C-AB51-17FA7159A7D9}" type="pres">
      <dgm:prSet presAssocID="{4F1AAC85-9FE4-480A-90D0-1B1D063975C3}" presName="spacer" presStyleCnt="0"/>
      <dgm:spPr/>
    </dgm:pt>
    <dgm:pt modelId="{635705A4-8573-4D25-8639-174B10AAD08C}" type="pres">
      <dgm:prSet presAssocID="{66651708-E63C-40D9-8C21-C1F8913B1301}" presName="parentText" presStyleLbl="node1" presStyleIdx="3" presStyleCnt="5">
        <dgm:presLayoutVars>
          <dgm:chMax val="0"/>
          <dgm:bulletEnabled val="1"/>
        </dgm:presLayoutVars>
      </dgm:prSet>
      <dgm:spPr/>
    </dgm:pt>
    <dgm:pt modelId="{AA9242DF-BA10-4CDD-89B2-9F9C0401C4A2}" type="pres">
      <dgm:prSet presAssocID="{63BA8E6B-A591-49B8-B2CB-A1019D75ED30}" presName="spacer" presStyleCnt="0"/>
      <dgm:spPr/>
    </dgm:pt>
    <dgm:pt modelId="{965F0DC5-1CCC-4C0E-BC80-B5F8DEECA688}" type="pres">
      <dgm:prSet presAssocID="{840D5C81-5F22-442E-A564-3D285F118B26}" presName="parentText" presStyleLbl="node1" presStyleIdx="4" presStyleCnt="5">
        <dgm:presLayoutVars>
          <dgm:chMax val="0"/>
          <dgm:bulletEnabled val="1"/>
        </dgm:presLayoutVars>
      </dgm:prSet>
      <dgm:spPr/>
    </dgm:pt>
  </dgm:ptLst>
  <dgm:cxnLst>
    <dgm:cxn modelId="{7798EE11-0BF2-40E1-81EF-7C008E79148C}" srcId="{7739BB4C-CC31-4855-9892-41C84034C353}" destId="{66651708-E63C-40D9-8C21-C1F8913B1301}" srcOrd="3" destOrd="0" parTransId="{A75DE83D-79DE-4916-8EC3-A22EB9C85C88}" sibTransId="{63BA8E6B-A591-49B8-B2CB-A1019D75ED30}"/>
    <dgm:cxn modelId="{A67E4726-6FEB-4DC4-880F-3078C1D31F48}" srcId="{7739BB4C-CC31-4855-9892-41C84034C353}" destId="{BD60760E-254D-4E7D-9153-8B10BD5052A0}" srcOrd="0" destOrd="0" parTransId="{825E4967-4250-4131-A51F-706CF6D6304D}" sibTransId="{2FEB8BC7-FD61-44FD-83C6-417D1A26E744}"/>
    <dgm:cxn modelId="{4DD25B42-2113-4269-B589-6EFED39A7E09}" type="presOf" srcId="{BD60760E-254D-4E7D-9153-8B10BD5052A0}" destId="{9F29D87C-4103-46F6-A132-AFDD9AE415EE}" srcOrd="0" destOrd="0" presId="urn:microsoft.com/office/officeart/2005/8/layout/vList2"/>
    <dgm:cxn modelId="{E356136D-E03A-40CB-9757-854CB8ACD5E7}" type="presOf" srcId="{42CA0003-073C-49E3-9B1B-5F08F84B32FF}" destId="{8D61CE3B-2866-4EAB-BF23-AE1D49CCF6E8}" srcOrd="0" destOrd="0" presId="urn:microsoft.com/office/officeart/2005/8/layout/vList2"/>
    <dgm:cxn modelId="{39216E80-6AE8-4A49-9F70-573FC30B1246}" type="presOf" srcId="{8A74A678-5C4D-41E9-A6D1-C769C855FCEB}" destId="{89BA812B-0111-4402-AE4F-F4B21F4AF7EC}" srcOrd="0" destOrd="0" presId="urn:microsoft.com/office/officeart/2005/8/layout/vList2"/>
    <dgm:cxn modelId="{A732F284-7A9D-49E9-AAEE-032DA5FFA503}" srcId="{7739BB4C-CC31-4855-9892-41C84034C353}" destId="{8A74A678-5C4D-41E9-A6D1-C769C855FCEB}" srcOrd="2" destOrd="0" parTransId="{EEA9799F-15C1-40A5-9A4E-653958B57AD2}" sibTransId="{4F1AAC85-9FE4-480A-90D0-1B1D063975C3}"/>
    <dgm:cxn modelId="{B7DB308D-413E-442F-A115-2AC31F205859}" type="presOf" srcId="{840D5C81-5F22-442E-A564-3D285F118B26}" destId="{965F0DC5-1CCC-4C0E-BC80-B5F8DEECA688}" srcOrd="0" destOrd="0" presId="urn:microsoft.com/office/officeart/2005/8/layout/vList2"/>
    <dgm:cxn modelId="{ADFEEF8E-1384-4D32-A825-0F135A20196E}" type="presOf" srcId="{66651708-E63C-40D9-8C21-C1F8913B1301}" destId="{635705A4-8573-4D25-8639-174B10AAD08C}" srcOrd="0" destOrd="0" presId="urn:microsoft.com/office/officeart/2005/8/layout/vList2"/>
    <dgm:cxn modelId="{1829ADB3-C85D-48C4-9BCA-2C63F75BD142}" srcId="{7739BB4C-CC31-4855-9892-41C84034C353}" destId="{840D5C81-5F22-442E-A564-3D285F118B26}" srcOrd="4" destOrd="0" parTransId="{0ECD3234-E126-4326-825D-14747BB49274}" sibTransId="{307B8A9E-1C61-4AB1-8A86-F3231FE3A74F}"/>
    <dgm:cxn modelId="{C07505BF-F543-44F8-96DD-A4E06EC965A4}" srcId="{7739BB4C-CC31-4855-9892-41C84034C353}" destId="{42CA0003-073C-49E3-9B1B-5F08F84B32FF}" srcOrd="1" destOrd="0" parTransId="{380F47B3-ADBA-4AE4-8DEF-93A9CA0605D4}" sibTransId="{05FAC6C7-896A-4C9F-9852-6CE67F186AA8}"/>
    <dgm:cxn modelId="{20784AF4-0CF8-4819-87D0-CC8131AE5D25}" type="presOf" srcId="{7739BB4C-CC31-4855-9892-41C84034C353}" destId="{70705653-663C-43C6-8F2E-630B586CC66C}" srcOrd="0" destOrd="0" presId="urn:microsoft.com/office/officeart/2005/8/layout/vList2"/>
    <dgm:cxn modelId="{9373BCA1-372C-448E-B37A-D9C3603E53EB}" type="presParOf" srcId="{70705653-663C-43C6-8F2E-630B586CC66C}" destId="{9F29D87C-4103-46F6-A132-AFDD9AE415EE}" srcOrd="0" destOrd="0" presId="urn:microsoft.com/office/officeart/2005/8/layout/vList2"/>
    <dgm:cxn modelId="{8E91A8CE-DE8F-4DC6-890F-23254A19B460}" type="presParOf" srcId="{70705653-663C-43C6-8F2E-630B586CC66C}" destId="{F2AF18C7-D828-4330-8668-BAEA671B7A2E}" srcOrd="1" destOrd="0" presId="urn:microsoft.com/office/officeart/2005/8/layout/vList2"/>
    <dgm:cxn modelId="{C6AC8C68-CA30-41B3-9A99-0AE5E7DAD020}" type="presParOf" srcId="{70705653-663C-43C6-8F2E-630B586CC66C}" destId="{8D61CE3B-2866-4EAB-BF23-AE1D49CCF6E8}" srcOrd="2" destOrd="0" presId="urn:microsoft.com/office/officeart/2005/8/layout/vList2"/>
    <dgm:cxn modelId="{2BF681D3-D33C-4C53-B079-7FCD9D50B51E}" type="presParOf" srcId="{70705653-663C-43C6-8F2E-630B586CC66C}" destId="{5286A45F-0112-4349-9A9D-D01395E69C8B}" srcOrd="3" destOrd="0" presId="urn:microsoft.com/office/officeart/2005/8/layout/vList2"/>
    <dgm:cxn modelId="{1D54A6E1-F0EE-4A31-B35F-B59B4716E86B}" type="presParOf" srcId="{70705653-663C-43C6-8F2E-630B586CC66C}" destId="{89BA812B-0111-4402-AE4F-F4B21F4AF7EC}" srcOrd="4" destOrd="0" presId="urn:microsoft.com/office/officeart/2005/8/layout/vList2"/>
    <dgm:cxn modelId="{4ADEC9C4-1380-477F-A4DA-6EBF28732ED9}" type="presParOf" srcId="{70705653-663C-43C6-8F2E-630B586CC66C}" destId="{2CC8D6BA-C148-4D6C-AB51-17FA7159A7D9}" srcOrd="5" destOrd="0" presId="urn:microsoft.com/office/officeart/2005/8/layout/vList2"/>
    <dgm:cxn modelId="{C0BCFE42-2818-4FEE-8FD5-AE708DB77DA0}" type="presParOf" srcId="{70705653-663C-43C6-8F2E-630B586CC66C}" destId="{635705A4-8573-4D25-8639-174B10AAD08C}" srcOrd="6" destOrd="0" presId="urn:microsoft.com/office/officeart/2005/8/layout/vList2"/>
    <dgm:cxn modelId="{8667F46D-CD6E-48F0-A568-3F661DCDFBF5}" type="presParOf" srcId="{70705653-663C-43C6-8F2E-630B586CC66C}" destId="{AA9242DF-BA10-4CDD-89B2-9F9C0401C4A2}" srcOrd="7" destOrd="0" presId="urn:microsoft.com/office/officeart/2005/8/layout/vList2"/>
    <dgm:cxn modelId="{003B4782-2CBB-42FF-BAB3-E3B54D2C6299}" type="presParOf" srcId="{70705653-663C-43C6-8F2E-630B586CC66C}" destId="{965F0DC5-1CCC-4C0E-BC80-B5F8DEECA68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3A0448-CE9D-4372-9DFB-8783D33B7C1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59AE15A-A2D4-4144-A17C-2A67ACB9093A}">
      <dgm:prSet/>
      <dgm:spPr/>
      <dgm:t>
        <a:bodyPr/>
        <a:lstStyle/>
        <a:p>
          <a:r>
            <a:rPr lang="en-US"/>
            <a:t>The accuracy achieved by these models appears better than random guessing but needs further improvement for medical diagnosis.</a:t>
          </a:r>
        </a:p>
      </dgm:t>
    </dgm:pt>
    <dgm:pt modelId="{10A58ABC-D2EF-4F17-924D-81A35C0B0C07}" type="parTrans" cxnId="{7192EA99-E1AA-4022-87E4-0EAB828B75CE}">
      <dgm:prSet/>
      <dgm:spPr/>
      <dgm:t>
        <a:bodyPr/>
        <a:lstStyle/>
        <a:p>
          <a:endParaRPr lang="en-US"/>
        </a:p>
      </dgm:t>
    </dgm:pt>
    <dgm:pt modelId="{B2B0FB3F-2662-4F29-AA3B-F5B065FFD6F6}" type="sibTrans" cxnId="{7192EA99-E1AA-4022-87E4-0EAB828B75CE}">
      <dgm:prSet/>
      <dgm:spPr/>
      <dgm:t>
        <a:bodyPr/>
        <a:lstStyle/>
        <a:p>
          <a:endParaRPr lang="en-US"/>
        </a:p>
      </dgm:t>
    </dgm:pt>
    <dgm:pt modelId="{44EEE80A-4806-4786-BE2D-FB9DCC172049}">
      <dgm:prSet/>
      <dgm:spPr/>
      <dgm:t>
        <a:bodyPr/>
        <a:lstStyle/>
        <a:p>
          <a:r>
            <a:rPr lang="en-US"/>
            <a:t>Support Vector Machine model looks most promising at this stage</a:t>
          </a:r>
        </a:p>
      </dgm:t>
    </dgm:pt>
    <dgm:pt modelId="{00361E5B-6052-4278-A23E-9E2A51A14B04}" type="parTrans" cxnId="{1BCC789C-5472-4EFA-A793-B8A93E09047D}">
      <dgm:prSet/>
      <dgm:spPr/>
      <dgm:t>
        <a:bodyPr/>
        <a:lstStyle/>
        <a:p>
          <a:endParaRPr lang="en-US"/>
        </a:p>
      </dgm:t>
    </dgm:pt>
    <dgm:pt modelId="{A783AED2-7381-4032-9B84-348A7ADE637C}" type="sibTrans" cxnId="{1BCC789C-5472-4EFA-A793-B8A93E09047D}">
      <dgm:prSet/>
      <dgm:spPr/>
      <dgm:t>
        <a:bodyPr/>
        <a:lstStyle/>
        <a:p>
          <a:endParaRPr lang="en-US"/>
        </a:p>
      </dgm:t>
    </dgm:pt>
    <dgm:pt modelId="{7C36837F-74A9-4E49-8652-C2650E0B220E}">
      <dgm:prSet/>
      <dgm:spPr/>
      <dgm:t>
        <a:bodyPr/>
        <a:lstStyle/>
        <a:p>
          <a:r>
            <a:rPr lang="en-US"/>
            <a:t>Predicting the inheritance of genetic disorder is a complex problem</a:t>
          </a:r>
        </a:p>
      </dgm:t>
    </dgm:pt>
    <dgm:pt modelId="{000833FC-BD5F-405E-B7F4-D06AD30CBF13}" type="parTrans" cxnId="{BF269AC3-6238-4BF7-8349-A9C342EFC738}">
      <dgm:prSet/>
      <dgm:spPr/>
      <dgm:t>
        <a:bodyPr/>
        <a:lstStyle/>
        <a:p>
          <a:endParaRPr lang="en-US"/>
        </a:p>
      </dgm:t>
    </dgm:pt>
    <dgm:pt modelId="{10B90238-1BA0-44B8-8255-3202F77BADA4}" type="sibTrans" cxnId="{BF269AC3-6238-4BF7-8349-A9C342EFC738}">
      <dgm:prSet/>
      <dgm:spPr/>
      <dgm:t>
        <a:bodyPr/>
        <a:lstStyle/>
        <a:p>
          <a:endParaRPr lang="en-US"/>
        </a:p>
      </dgm:t>
    </dgm:pt>
    <dgm:pt modelId="{9D726C71-4A99-46B0-B718-C26B2F7DA4A7}">
      <dgm:prSet/>
      <dgm:spPr/>
      <dgm:t>
        <a:bodyPr/>
        <a:lstStyle/>
        <a:p>
          <a:r>
            <a:rPr lang="en-US"/>
            <a:t>This creates challenges with developing accurate machine learning models</a:t>
          </a:r>
        </a:p>
      </dgm:t>
    </dgm:pt>
    <dgm:pt modelId="{2CF140B5-B4D7-4AC4-86E1-6D4C859C4DA9}" type="parTrans" cxnId="{A3661799-DC6E-49C8-B3BB-E5A6E1BC5CA2}">
      <dgm:prSet/>
      <dgm:spPr/>
      <dgm:t>
        <a:bodyPr/>
        <a:lstStyle/>
        <a:p>
          <a:endParaRPr lang="en-US"/>
        </a:p>
      </dgm:t>
    </dgm:pt>
    <dgm:pt modelId="{45C70651-3366-4DAB-9BE0-BC715B72C971}" type="sibTrans" cxnId="{A3661799-DC6E-49C8-B3BB-E5A6E1BC5CA2}">
      <dgm:prSet/>
      <dgm:spPr/>
      <dgm:t>
        <a:bodyPr/>
        <a:lstStyle/>
        <a:p>
          <a:endParaRPr lang="en-US"/>
        </a:p>
      </dgm:t>
    </dgm:pt>
    <dgm:pt modelId="{4DA981C1-AA43-4A31-BF43-672B6899D6AD}">
      <dgm:prSet/>
      <dgm:spPr/>
      <dgm:t>
        <a:bodyPr/>
        <a:lstStyle/>
        <a:p>
          <a:r>
            <a:rPr lang="en-US"/>
            <a:t>If a highly accurate model can be developed it could be used as a tool by medical professionals in the diagnosis and treatment of patients.</a:t>
          </a:r>
        </a:p>
      </dgm:t>
    </dgm:pt>
    <dgm:pt modelId="{3AD9A7D1-D4C7-4CA9-B5DC-E1852262C6C6}" type="parTrans" cxnId="{DFCD066E-69A4-49FB-BE58-51C9D2B80D5B}">
      <dgm:prSet/>
      <dgm:spPr/>
      <dgm:t>
        <a:bodyPr/>
        <a:lstStyle/>
        <a:p>
          <a:endParaRPr lang="en-US"/>
        </a:p>
      </dgm:t>
    </dgm:pt>
    <dgm:pt modelId="{B5B2303F-AAA0-44FF-9B5F-BDA4790ACF03}" type="sibTrans" cxnId="{DFCD066E-69A4-49FB-BE58-51C9D2B80D5B}">
      <dgm:prSet/>
      <dgm:spPr/>
      <dgm:t>
        <a:bodyPr/>
        <a:lstStyle/>
        <a:p>
          <a:endParaRPr lang="en-US"/>
        </a:p>
      </dgm:t>
    </dgm:pt>
    <dgm:pt modelId="{036EFB81-A356-4491-BC7C-E0CFA62982D3}" type="pres">
      <dgm:prSet presAssocID="{FD3A0448-CE9D-4372-9DFB-8783D33B7C11}" presName="root" presStyleCnt="0">
        <dgm:presLayoutVars>
          <dgm:dir/>
          <dgm:resizeHandles val="exact"/>
        </dgm:presLayoutVars>
      </dgm:prSet>
      <dgm:spPr/>
    </dgm:pt>
    <dgm:pt modelId="{8757AE47-8CA8-4395-8FCE-3CCD80D9815A}" type="pres">
      <dgm:prSet presAssocID="{059AE15A-A2D4-4144-A17C-2A67ACB9093A}" presName="compNode" presStyleCnt="0"/>
      <dgm:spPr/>
    </dgm:pt>
    <dgm:pt modelId="{43705D3D-23EB-4756-A053-0FCE4805F051}" type="pres">
      <dgm:prSet presAssocID="{059AE15A-A2D4-4144-A17C-2A67ACB9093A}" presName="bgRect" presStyleLbl="bgShp" presStyleIdx="0" presStyleCnt="5"/>
      <dgm:spPr/>
    </dgm:pt>
    <dgm:pt modelId="{B40D3B84-B6AF-4BC7-AE79-46543DFAA21D}" type="pres">
      <dgm:prSet presAssocID="{059AE15A-A2D4-4144-A17C-2A67ACB9093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CD5627FD-0E2C-4F32-80DC-85F50B72F777}" type="pres">
      <dgm:prSet presAssocID="{059AE15A-A2D4-4144-A17C-2A67ACB9093A}" presName="spaceRect" presStyleCnt="0"/>
      <dgm:spPr/>
    </dgm:pt>
    <dgm:pt modelId="{E5959790-8CE2-4969-9A81-5BE89477C8E2}" type="pres">
      <dgm:prSet presAssocID="{059AE15A-A2D4-4144-A17C-2A67ACB9093A}" presName="parTx" presStyleLbl="revTx" presStyleIdx="0" presStyleCnt="5">
        <dgm:presLayoutVars>
          <dgm:chMax val="0"/>
          <dgm:chPref val="0"/>
        </dgm:presLayoutVars>
      </dgm:prSet>
      <dgm:spPr/>
    </dgm:pt>
    <dgm:pt modelId="{FDB47907-35E0-4666-AAE4-FA036D19DF6F}" type="pres">
      <dgm:prSet presAssocID="{B2B0FB3F-2662-4F29-AA3B-F5B065FFD6F6}" presName="sibTrans" presStyleCnt="0"/>
      <dgm:spPr/>
    </dgm:pt>
    <dgm:pt modelId="{6646CA2E-0CAD-4B4B-B8A8-81BB9AD0300F}" type="pres">
      <dgm:prSet presAssocID="{44EEE80A-4806-4786-BE2D-FB9DCC172049}" presName="compNode" presStyleCnt="0"/>
      <dgm:spPr/>
    </dgm:pt>
    <dgm:pt modelId="{6DE240B3-B226-4CF6-B35F-821E6D299771}" type="pres">
      <dgm:prSet presAssocID="{44EEE80A-4806-4786-BE2D-FB9DCC172049}" presName="bgRect" presStyleLbl="bgShp" presStyleIdx="1" presStyleCnt="5"/>
      <dgm:spPr/>
    </dgm:pt>
    <dgm:pt modelId="{0DEDDA5D-B764-4693-810E-974C943E6247}" type="pres">
      <dgm:prSet presAssocID="{44EEE80A-4806-4786-BE2D-FB9DCC17204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1EF8AA9-C768-477C-A7CB-ACC0EB1C9CE4}" type="pres">
      <dgm:prSet presAssocID="{44EEE80A-4806-4786-BE2D-FB9DCC172049}" presName="spaceRect" presStyleCnt="0"/>
      <dgm:spPr/>
    </dgm:pt>
    <dgm:pt modelId="{2DD20C0E-63AD-4F2D-9347-22FB217314B4}" type="pres">
      <dgm:prSet presAssocID="{44EEE80A-4806-4786-BE2D-FB9DCC172049}" presName="parTx" presStyleLbl="revTx" presStyleIdx="1" presStyleCnt="5">
        <dgm:presLayoutVars>
          <dgm:chMax val="0"/>
          <dgm:chPref val="0"/>
        </dgm:presLayoutVars>
      </dgm:prSet>
      <dgm:spPr/>
    </dgm:pt>
    <dgm:pt modelId="{56E66798-CEFD-45A0-A8A5-B61BF5E540AF}" type="pres">
      <dgm:prSet presAssocID="{A783AED2-7381-4032-9B84-348A7ADE637C}" presName="sibTrans" presStyleCnt="0"/>
      <dgm:spPr/>
    </dgm:pt>
    <dgm:pt modelId="{30632218-5BE6-4DF3-B8A7-0F8CDEAB275C}" type="pres">
      <dgm:prSet presAssocID="{7C36837F-74A9-4E49-8652-C2650E0B220E}" presName="compNode" presStyleCnt="0"/>
      <dgm:spPr/>
    </dgm:pt>
    <dgm:pt modelId="{50C1AD19-EB11-4ED3-A37E-062DA028694C}" type="pres">
      <dgm:prSet presAssocID="{7C36837F-74A9-4E49-8652-C2650E0B220E}" presName="bgRect" presStyleLbl="bgShp" presStyleIdx="2" presStyleCnt="5"/>
      <dgm:spPr/>
    </dgm:pt>
    <dgm:pt modelId="{3E5C3858-FCC5-40AC-A8C1-A7A197196EB7}" type="pres">
      <dgm:prSet presAssocID="{7C36837F-74A9-4E49-8652-C2650E0B220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F788E0E6-BD02-4D37-A946-CCAEDF84F9EE}" type="pres">
      <dgm:prSet presAssocID="{7C36837F-74A9-4E49-8652-C2650E0B220E}" presName="spaceRect" presStyleCnt="0"/>
      <dgm:spPr/>
    </dgm:pt>
    <dgm:pt modelId="{05337BA6-E60D-4A99-BFB3-36CB288A13E9}" type="pres">
      <dgm:prSet presAssocID="{7C36837F-74A9-4E49-8652-C2650E0B220E}" presName="parTx" presStyleLbl="revTx" presStyleIdx="2" presStyleCnt="5">
        <dgm:presLayoutVars>
          <dgm:chMax val="0"/>
          <dgm:chPref val="0"/>
        </dgm:presLayoutVars>
      </dgm:prSet>
      <dgm:spPr/>
    </dgm:pt>
    <dgm:pt modelId="{39BBB40F-992A-4F97-B0D3-7412BFED1A2A}" type="pres">
      <dgm:prSet presAssocID="{10B90238-1BA0-44B8-8255-3202F77BADA4}" presName="sibTrans" presStyleCnt="0"/>
      <dgm:spPr/>
    </dgm:pt>
    <dgm:pt modelId="{3FDA5B07-31E8-400B-B649-61BD2628C529}" type="pres">
      <dgm:prSet presAssocID="{9D726C71-4A99-46B0-B718-C26B2F7DA4A7}" presName="compNode" presStyleCnt="0"/>
      <dgm:spPr/>
    </dgm:pt>
    <dgm:pt modelId="{373166BA-0BB6-4C49-B729-9764A1AE26CB}" type="pres">
      <dgm:prSet presAssocID="{9D726C71-4A99-46B0-B718-C26B2F7DA4A7}" presName="bgRect" presStyleLbl="bgShp" presStyleIdx="3" presStyleCnt="5"/>
      <dgm:spPr/>
    </dgm:pt>
    <dgm:pt modelId="{CAE7218D-BD02-4AB6-89D7-A4A72C20CC74}" type="pres">
      <dgm:prSet presAssocID="{9D726C71-4A99-46B0-B718-C26B2F7DA4A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682BA72-BF56-4271-B3BC-F5774AE66A19}" type="pres">
      <dgm:prSet presAssocID="{9D726C71-4A99-46B0-B718-C26B2F7DA4A7}" presName="spaceRect" presStyleCnt="0"/>
      <dgm:spPr/>
    </dgm:pt>
    <dgm:pt modelId="{58357C46-4CE4-491D-959F-0AFEEC671394}" type="pres">
      <dgm:prSet presAssocID="{9D726C71-4A99-46B0-B718-C26B2F7DA4A7}" presName="parTx" presStyleLbl="revTx" presStyleIdx="3" presStyleCnt="5">
        <dgm:presLayoutVars>
          <dgm:chMax val="0"/>
          <dgm:chPref val="0"/>
        </dgm:presLayoutVars>
      </dgm:prSet>
      <dgm:spPr/>
    </dgm:pt>
    <dgm:pt modelId="{85517A29-F00F-4118-A582-EBBE2157CB45}" type="pres">
      <dgm:prSet presAssocID="{45C70651-3366-4DAB-9BE0-BC715B72C971}" presName="sibTrans" presStyleCnt="0"/>
      <dgm:spPr/>
    </dgm:pt>
    <dgm:pt modelId="{757C37FB-A8CF-4A22-9A23-461B157660DE}" type="pres">
      <dgm:prSet presAssocID="{4DA981C1-AA43-4A31-BF43-672B6899D6AD}" presName="compNode" presStyleCnt="0"/>
      <dgm:spPr/>
    </dgm:pt>
    <dgm:pt modelId="{1F363FD6-CEAC-4885-9B72-FDF921486598}" type="pres">
      <dgm:prSet presAssocID="{4DA981C1-AA43-4A31-BF43-672B6899D6AD}" presName="bgRect" presStyleLbl="bgShp" presStyleIdx="4" presStyleCnt="5"/>
      <dgm:spPr/>
    </dgm:pt>
    <dgm:pt modelId="{4C21FF63-45DB-431D-B6A4-0601836E34EA}" type="pres">
      <dgm:prSet presAssocID="{4DA981C1-AA43-4A31-BF43-672B6899D6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tor"/>
        </a:ext>
      </dgm:extLst>
    </dgm:pt>
    <dgm:pt modelId="{43F4A6ED-0D79-450F-9FBC-1F04576D4CC8}" type="pres">
      <dgm:prSet presAssocID="{4DA981C1-AA43-4A31-BF43-672B6899D6AD}" presName="spaceRect" presStyleCnt="0"/>
      <dgm:spPr/>
    </dgm:pt>
    <dgm:pt modelId="{5F3FBBEF-E30B-46EE-9CFD-82DBD347BB6E}" type="pres">
      <dgm:prSet presAssocID="{4DA981C1-AA43-4A31-BF43-672B6899D6AD}" presName="parTx" presStyleLbl="revTx" presStyleIdx="4" presStyleCnt="5">
        <dgm:presLayoutVars>
          <dgm:chMax val="0"/>
          <dgm:chPref val="0"/>
        </dgm:presLayoutVars>
      </dgm:prSet>
      <dgm:spPr/>
    </dgm:pt>
  </dgm:ptLst>
  <dgm:cxnLst>
    <dgm:cxn modelId="{FBABBB29-E591-4BA0-88EB-6A1C0F60A075}" type="presOf" srcId="{4DA981C1-AA43-4A31-BF43-672B6899D6AD}" destId="{5F3FBBEF-E30B-46EE-9CFD-82DBD347BB6E}" srcOrd="0" destOrd="0" presId="urn:microsoft.com/office/officeart/2018/2/layout/IconVerticalSolidList"/>
    <dgm:cxn modelId="{17E3875F-CC7C-4B2A-98BA-805153A55AB8}" type="presOf" srcId="{7C36837F-74A9-4E49-8652-C2650E0B220E}" destId="{05337BA6-E60D-4A99-BFB3-36CB288A13E9}" srcOrd="0" destOrd="0" presId="urn:microsoft.com/office/officeart/2018/2/layout/IconVerticalSolidList"/>
    <dgm:cxn modelId="{3D9F3668-6160-47C7-A897-363F98AB981F}" type="presOf" srcId="{FD3A0448-CE9D-4372-9DFB-8783D33B7C11}" destId="{036EFB81-A356-4491-BC7C-E0CFA62982D3}" srcOrd="0" destOrd="0" presId="urn:microsoft.com/office/officeart/2018/2/layout/IconVerticalSolidList"/>
    <dgm:cxn modelId="{DFCD066E-69A4-49FB-BE58-51C9D2B80D5B}" srcId="{FD3A0448-CE9D-4372-9DFB-8783D33B7C11}" destId="{4DA981C1-AA43-4A31-BF43-672B6899D6AD}" srcOrd="4" destOrd="0" parTransId="{3AD9A7D1-D4C7-4CA9-B5DC-E1852262C6C6}" sibTransId="{B5B2303F-AAA0-44FF-9B5F-BDA4790ACF03}"/>
    <dgm:cxn modelId="{E83EE388-61E2-4A31-995D-7AF1D724D05A}" type="presOf" srcId="{059AE15A-A2D4-4144-A17C-2A67ACB9093A}" destId="{E5959790-8CE2-4969-9A81-5BE89477C8E2}" srcOrd="0" destOrd="0" presId="urn:microsoft.com/office/officeart/2018/2/layout/IconVerticalSolidList"/>
    <dgm:cxn modelId="{A3661799-DC6E-49C8-B3BB-E5A6E1BC5CA2}" srcId="{FD3A0448-CE9D-4372-9DFB-8783D33B7C11}" destId="{9D726C71-4A99-46B0-B718-C26B2F7DA4A7}" srcOrd="3" destOrd="0" parTransId="{2CF140B5-B4D7-4AC4-86E1-6D4C859C4DA9}" sibTransId="{45C70651-3366-4DAB-9BE0-BC715B72C971}"/>
    <dgm:cxn modelId="{5A0B8D99-6983-4FBD-B4A4-DBEB123468AD}" type="presOf" srcId="{44EEE80A-4806-4786-BE2D-FB9DCC172049}" destId="{2DD20C0E-63AD-4F2D-9347-22FB217314B4}" srcOrd="0" destOrd="0" presId="urn:microsoft.com/office/officeart/2018/2/layout/IconVerticalSolidList"/>
    <dgm:cxn modelId="{7192EA99-E1AA-4022-87E4-0EAB828B75CE}" srcId="{FD3A0448-CE9D-4372-9DFB-8783D33B7C11}" destId="{059AE15A-A2D4-4144-A17C-2A67ACB9093A}" srcOrd="0" destOrd="0" parTransId="{10A58ABC-D2EF-4F17-924D-81A35C0B0C07}" sibTransId="{B2B0FB3F-2662-4F29-AA3B-F5B065FFD6F6}"/>
    <dgm:cxn modelId="{1BCC789C-5472-4EFA-A793-B8A93E09047D}" srcId="{FD3A0448-CE9D-4372-9DFB-8783D33B7C11}" destId="{44EEE80A-4806-4786-BE2D-FB9DCC172049}" srcOrd="1" destOrd="0" parTransId="{00361E5B-6052-4278-A23E-9E2A51A14B04}" sibTransId="{A783AED2-7381-4032-9B84-348A7ADE637C}"/>
    <dgm:cxn modelId="{1DFD4FBA-79AD-4B12-A470-A203D8C014BC}" type="presOf" srcId="{9D726C71-4A99-46B0-B718-C26B2F7DA4A7}" destId="{58357C46-4CE4-491D-959F-0AFEEC671394}" srcOrd="0" destOrd="0" presId="urn:microsoft.com/office/officeart/2018/2/layout/IconVerticalSolidList"/>
    <dgm:cxn modelId="{BF269AC3-6238-4BF7-8349-A9C342EFC738}" srcId="{FD3A0448-CE9D-4372-9DFB-8783D33B7C11}" destId="{7C36837F-74A9-4E49-8652-C2650E0B220E}" srcOrd="2" destOrd="0" parTransId="{000833FC-BD5F-405E-B7F4-D06AD30CBF13}" sibTransId="{10B90238-1BA0-44B8-8255-3202F77BADA4}"/>
    <dgm:cxn modelId="{8101E10D-0DC1-4768-9BEE-1AF0E1140E7B}" type="presParOf" srcId="{036EFB81-A356-4491-BC7C-E0CFA62982D3}" destId="{8757AE47-8CA8-4395-8FCE-3CCD80D9815A}" srcOrd="0" destOrd="0" presId="urn:microsoft.com/office/officeart/2018/2/layout/IconVerticalSolidList"/>
    <dgm:cxn modelId="{BBE24729-1CC9-4B24-951F-58FEE33FB485}" type="presParOf" srcId="{8757AE47-8CA8-4395-8FCE-3CCD80D9815A}" destId="{43705D3D-23EB-4756-A053-0FCE4805F051}" srcOrd="0" destOrd="0" presId="urn:microsoft.com/office/officeart/2018/2/layout/IconVerticalSolidList"/>
    <dgm:cxn modelId="{DC15FB43-2EAF-43EC-91E4-A794422645DC}" type="presParOf" srcId="{8757AE47-8CA8-4395-8FCE-3CCD80D9815A}" destId="{B40D3B84-B6AF-4BC7-AE79-46543DFAA21D}" srcOrd="1" destOrd="0" presId="urn:microsoft.com/office/officeart/2018/2/layout/IconVerticalSolidList"/>
    <dgm:cxn modelId="{A6CE47DC-CE91-4281-83E0-B869F31DA854}" type="presParOf" srcId="{8757AE47-8CA8-4395-8FCE-3CCD80D9815A}" destId="{CD5627FD-0E2C-4F32-80DC-85F50B72F777}" srcOrd="2" destOrd="0" presId="urn:microsoft.com/office/officeart/2018/2/layout/IconVerticalSolidList"/>
    <dgm:cxn modelId="{0EDBB72A-242C-47E0-8F4A-286B66DE4CB6}" type="presParOf" srcId="{8757AE47-8CA8-4395-8FCE-3CCD80D9815A}" destId="{E5959790-8CE2-4969-9A81-5BE89477C8E2}" srcOrd="3" destOrd="0" presId="urn:microsoft.com/office/officeart/2018/2/layout/IconVerticalSolidList"/>
    <dgm:cxn modelId="{2A56F533-DD2E-480D-A6B1-4D793FD70589}" type="presParOf" srcId="{036EFB81-A356-4491-BC7C-E0CFA62982D3}" destId="{FDB47907-35E0-4666-AAE4-FA036D19DF6F}" srcOrd="1" destOrd="0" presId="urn:microsoft.com/office/officeart/2018/2/layout/IconVerticalSolidList"/>
    <dgm:cxn modelId="{5EF97002-4562-4D75-8AE3-069DD8C9BC9E}" type="presParOf" srcId="{036EFB81-A356-4491-BC7C-E0CFA62982D3}" destId="{6646CA2E-0CAD-4B4B-B8A8-81BB9AD0300F}" srcOrd="2" destOrd="0" presId="urn:microsoft.com/office/officeart/2018/2/layout/IconVerticalSolidList"/>
    <dgm:cxn modelId="{A1EBF7DD-CAE4-496E-BCC1-0589E0E9AC1C}" type="presParOf" srcId="{6646CA2E-0CAD-4B4B-B8A8-81BB9AD0300F}" destId="{6DE240B3-B226-4CF6-B35F-821E6D299771}" srcOrd="0" destOrd="0" presId="urn:microsoft.com/office/officeart/2018/2/layout/IconVerticalSolidList"/>
    <dgm:cxn modelId="{F608A1A6-A34C-4FDC-94AA-62C7A9F82770}" type="presParOf" srcId="{6646CA2E-0CAD-4B4B-B8A8-81BB9AD0300F}" destId="{0DEDDA5D-B764-4693-810E-974C943E6247}" srcOrd="1" destOrd="0" presId="urn:microsoft.com/office/officeart/2018/2/layout/IconVerticalSolidList"/>
    <dgm:cxn modelId="{D406CABC-B64D-4484-AC4A-8100E6701439}" type="presParOf" srcId="{6646CA2E-0CAD-4B4B-B8A8-81BB9AD0300F}" destId="{A1EF8AA9-C768-477C-A7CB-ACC0EB1C9CE4}" srcOrd="2" destOrd="0" presId="urn:microsoft.com/office/officeart/2018/2/layout/IconVerticalSolidList"/>
    <dgm:cxn modelId="{80F00935-6D3A-4EEC-80D4-17F54CF4BA21}" type="presParOf" srcId="{6646CA2E-0CAD-4B4B-B8A8-81BB9AD0300F}" destId="{2DD20C0E-63AD-4F2D-9347-22FB217314B4}" srcOrd="3" destOrd="0" presId="urn:microsoft.com/office/officeart/2018/2/layout/IconVerticalSolidList"/>
    <dgm:cxn modelId="{4F8DC583-1815-4711-8CDF-15C574C20775}" type="presParOf" srcId="{036EFB81-A356-4491-BC7C-E0CFA62982D3}" destId="{56E66798-CEFD-45A0-A8A5-B61BF5E540AF}" srcOrd="3" destOrd="0" presId="urn:microsoft.com/office/officeart/2018/2/layout/IconVerticalSolidList"/>
    <dgm:cxn modelId="{393FAC1F-E41C-49CE-A3A7-FBF4CCD35A24}" type="presParOf" srcId="{036EFB81-A356-4491-BC7C-E0CFA62982D3}" destId="{30632218-5BE6-4DF3-B8A7-0F8CDEAB275C}" srcOrd="4" destOrd="0" presId="urn:microsoft.com/office/officeart/2018/2/layout/IconVerticalSolidList"/>
    <dgm:cxn modelId="{2BB834F2-D358-4FE3-9A63-ADC172E7393D}" type="presParOf" srcId="{30632218-5BE6-4DF3-B8A7-0F8CDEAB275C}" destId="{50C1AD19-EB11-4ED3-A37E-062DA028694C}" srcOrd="0" destOrd="0" presId="urn:microsoft.com/office/officeart/2018/2/layout/IconVerticalSolidList"/>
    <dgm:cxn modelId="{279CBCF6-5C2F-4D2D-8B6D-FAD737D6EC50}" type="presParOf" srcId="{30632218-5BE6-4DF3-B8A7-0F8CDEAB275C}" destId="{3E5C3858-FCC5-40AC-A8C1-A7A197196EB7}" srcOrd="1" destOrd="0" presId="urn:microsoft.com/office/officeart/2018/2/layout/IconVerticalSolidList"/>
    <dgm:cxn modelId="{4001280B-CC8F-433C-84F3-9238AC74B3E1}" type="presParOf" srcId="{30632218-5BE6-4DF3-B8A7-0F8CDEAB275C}" destId="{F788E0E6-BD02-4D37-A946-CCAEDF84F9EE}" srcOrd="2" destOrd="0" presId="urn:microsoft.com/office/officeart/2018/2/layout/IconVerticalSolidList"/>
    <dgm:cxn modelId="{961E7B4C-F1CA-4314-B949-8ACCDC082C35}" type="presParOf" srcId="{30632218-5BE6-4DF3-B8A7-0F8CDEAB275C}" destId="{05337BA6-E60D-4A99-BFB3-36CB288A13E9}" srcOrd="3" destOrd="0" presId="urn:microsoft.com/office/officeart/2018/2/layout/IconVerticalSolidList"/>
    <dgm:cxn modelId="{69ED4706-AC4C-4981-8B66-B732AD537EA4}" type="presParOf" srcId="{036EFB81-A356-4491-BC7C-E0CFA62982D3}" destId="{39BBB40F-992A-4F97-B0D3-7412BFED1A2A}" srcOrd="5" destOrd="0" presId="urn:microsoft.com/office/officeart/2018/2/layout/IconVerticalSolidList"/>
    <dgm:cxn modelId="{C1D91F62-23FD-4E52-B2FB-AFA8A3CAFC1C}" type="presParOf" srcId="{036EFB81-A356-4491-BC7C-E0CFA62982D3}" destId="{3FDA5B07-31E8-400B-B649-61BD2628C529}" srcOrd="6" destOrd="0" presId="urn:microsoft.com/office/officeart/2018/2/layout/IconVerticalSolidList"/>
    <dgm:cxn modelId="{B4996002-B8A5-43C6-8099-4F2BB8A19FEA}" type="presParOf" srcId="{3FDA5B07-31E8-400B-B649-61BD2628C529}" destId="{373166BA-0BB6-4C49-B729-9764A1AE26CB}" srcOrd="0" destOrd="0" presId="urn:microsoft.com/office/officeart/2018/2/layout/IconVerticalSolidList"/>
    <dgm:cxn modelId="{0B92E532-8330-440D-A815-338425267FDC}" type="presParOf" srcId="{3FDA5B07-31E8-400B-B649-61BD2628C529}" destId="{CAE7218D-BD02-4AB6-89D7-A4A72C20CC74}" srcOrd="1" destOrd="0" presId="urn:microsoft.com/office/officeart/2018/2/layout/IconVerticalSolidList"/>
    <dgm:cxn modelId="{FAB16EC4-216B-443F-942D-F87A22E5D0F6}" type="presParOf" srcId="{3FDA5B07-31E8-400B-B649-61BD2628C529}" destId="{3682BA72-BF56-4271-B3BC-F5774AE66A19}" srcOrd="2" destOrd="0" presId="urn:microsoft.com/office/officeart/2018/2/layout/IconVerticalSolidList"/>
    <dgm:cxn modelId="{07C70F9A-CCC6-4238-8F3B-3F0DC73B17E6}" type="presParOf" srcId="{3FDA5B07-31E8-400B-B649-61BD2628C529}" destId="{58357C46-4CE4-491D-959F-0AFEEC671394}" srcOrd="3" destOrd="0" presId="urn:microsoft.com/office/officeart/2018/2/layout/IconVerticalSolidList"/>
    <dgm:cxn modelId="{3A6CDDDE-3D88-4FBD-A978-C3753B7C9199}" type="presParOf" srcId="{036EFB81-A356-4491-BC7C-E0CFA62982D3}" destId="{85517A29-F00F-4118-A582-EBBE2157CB45}" srcOrd="7" destOrd="0" presId="urn:microsoft.com/office/officeart/2018/2/layout/IconVerticalSolidList"/>
    <dgm:cxn modelId="{92FDE87B-B0A2-4F26-A80A-E83CECE6F667}" type="presParOf" srcId="{036EFB81-A356-4491-BC7C-E0CFA62982D3}" destId="{757C37FB-A8CF-4A22-9A23-461B157660DE}" srcOrd="8" destOrd="0" presId="urn:microsoft.com/office/officeart/2018/2/layout/IconVerticalSolidList"/>
    <dgm:cxn modelId="{AC6C009F-FB6B-49B1-BC4A-22109EFC4F74}" type="presParOf" srcId="{757C37FB-A8CF-4A22-9A23-461B157660DE}" destId="{1F363FD6-CEAC-4885-9B72-FDF921486598}" srcOrd="0" destOrd="0" presId="urn:microsoft.com/office/officeart/2018/2/layout/IconVerticalSolidList"/>
    <dgm:cxn modelId="{905F705F-C3ED-4C48-B30A-92679D89D1BE}" type="presParOf" srcId="{757C37FB-A8CF-4A22-9A23-461B157660DE}" destId="{4C21FF63-45DB-431D-B6A4-0601836E34EA}" srcOrd="1" destOrd="0" presId="urn:microsoft.com/office/officeart/2018/2/layout/IconVerticalSolidList"/>
    <dgm:cxn modelId="{FEA6E67F-A56F-4511-9F52-296507379C17}" type="presParOf" srcId="{757C37FB-A8CF-4A22-9A23-461B157660DE}" destId="{43F4A6ED-0D79-450F-9FBC-1F04576D4CC8}" srcOrd="2" destOrd="0" presId="urn:microsoft.com/office/officeart/2018/2/layout/IconVerticalSolidList"/>
    <dgm:cxn modelId="{B8ABFDAF-E013-4ABD-A78E-27FAC87BA65B}" type="presParOf" srcId="{757C37FB-A8CF-4A22-9A23-461B157660DE}" destId="{5F3FBBEF-E30B-46EE-9CFD-82DBD347BB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DAF19D-F8C5-4312-80C5-37EC493772D7}"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4F246CCB-B280-436F-A79C-9983BA04E135}">
      <dgm:prSet custT="1"/>
      <dgm:spPr/>
      <dgm:t>
        <a:bodyPr/>
        <a:lstStyle/>
        <a:p>
          <a:r>
            <a:rPr lang="en-US" sz="1600" b="0" i="0" dirty="0"/>
            <a:t>Try SMOTE to impute minority classes</a:t>
          </a:r>
          <a:endParaRPr lang="en-US" sz="1600" dirty="0"/>
        </a:p>
      </dgm:t>
    </dgm:pt>
    <dgm:pt modelId="{5D761E4A-E67A-420E-A368-499CC46C1B8E}" type="parTrans" cxnId="{0482222E-3159-4E11-8021-9A56AAD4847D}">
      <dgm:prSet/>
      <dgm:spPr/>
      <dgm:t>
        <a:bodyPr/>
        <a:lstStyle/>
        <a:p>
          <a:endParaRPr lang="en-US"/>
        </a:p>
      </dgm:t>
    </dgm:pt>
    <dgm:pt modelId="{657BFE95-298C-4889-AD13-8C8023B99642}" type="sibTrans" cxnId="{0482222E-3159-4E11-8021-9A56AAD4847D}">
      <dgm:prSet/>
      <dgm:spPr/>
      <dgm:t>
        <a:bodyPr/>
        <a:lstStyle/>
        <a:p>
          <a:endParaRPr lang="en-US"/>
        </a:p>
      </dgm:t>
    </dgm:pt>
    <dgm:pt modelId="{DCC11DD1-EC88-4070-8864-362C0DC78BC7}">
      <dgm:prSet custT="1"/>
      <dgm:spPr/>
      <dgm:t>
        <a:bodyPr/>
        <a:lstStyle/>
        <a:p>
          <a:r>
            <a:rPr lang="en-US" sz="1600" b="0" i="0" dirty="0"/>
            <a:t>Investigate whether further features could be added to the model to improve predictions:</a:t>
          </a:r>
          <a:br>
            <a:rPr lang="en-US" sz="1600" dirty="0"/>
          </a:br>
          <a:r>
            <a:rPr lang="en-US" sz="1600" b="0" i="0" dirty="0"/>
            <a:t>    - Include genome sequence data (complex)</a:t>
          </a:r>
          <a:br>
            <a:rPr lang="en-US" sz="1600" dirty="0"/>
          </a:br>
          <a:r>
            <a:rPr lang="en-US" sz="1600" b="0" i="0" dirty="0"/>
            <a:t>    - More symptoms information</a:t>
          </a:r>
          <a:br>
            <a:rPr lang="en-US" sz="1600" dirty="0"/>
          </a:br>
          <a:r>
            <a:rPr lang="en-US" sz="1600" b="0" i="0" dirty="0"/>
            <a:t>  </a:t>
          </a:r>
          <a:endParaRPr lang="en-US" sz="1600" dirty="0"/>
        </a:p>
      </dgm:t>
    </dgm:pt>
    <dgm:pt modelId="{810E11E2-BEC6-4E35-9BBF-749A7A49AC5D}" type="parTrans" cxnId="{5514E600-C4FF-48D2-A927-32FDB420F51E}">
      <dgm:prSet/>
      <dgm:spPr/>
      <dgm:t>
        <a:bodyPr/>
        <a:lstStyle/>
        <a:p>
          <a:endParaRPr lang="en-US"/>
        </a:p>
      </dgm:t>
    </dgm:pt>
    <dgm:pt modelId="{5C887CC3-7FE6-48A7-B712-526341B7E544}" type="sibTrans" cxnId="{5514E600-C4FF-48D2-A927-32FDB420F51E}">
      <dgm:prSet/>
      <dgm:spPr/>
      <dgm:t>
        <a:bodyPr/>
        <a:lstStyle/>
        <a:p>
          <a:endParaRPr lang="en-US"/>
        </a:p>
      </dgm:t>
    </dgm:pt>
    <dgm:pt modelId="{92645058-93B0-4043-871B-03592186D351}">
      <dgm:prSet custT="1"/>
      <dgm:spPr/>
      <dgm:t>
        <a:bodyPr/>
        <a:lstStyle/>
        <a:p>
          <a:r>
            <a:rPr lang="en-US" sz="2000" b="0" i="0" dirty="0"/>
            <a:t>Try further models.</a:t>
          </a:r>
          <a:br>
            <a:rPr lang="en-US" sz="2000" dirty="0"/>
          </a:br>
          <a:endParaRPr lang="en-US" sz="2000" dirty="0"/>
        </a:p>
      </dgm:t>
    </dgm:pt>
    <dgm:pt modelId="{2435D000-661F-4D30-AEBF-1FC18ED98093}" type="parTrans" cxnId="{16DD5426-BFD6-4A00-9EDA-FFDE9FB8A0E8}">
      <dgm:prSet/>
      <dgm:spPr/>
      <dgm:t>
        <a:bodyPr/>
        <a:lstStyle/>
        <a:p>
          <a:endParaRPr lang="en-US"/>
        </a:p>
      </dgm:t>
    </dgm:pt>
    <dgm:pt modelId="{09D356CD-4D94-4883-A5A1-86845B151CB0}" type="sibTrans" cxnId="{16DD5426-BFD6-4A00-9EDA-FFDE9FB8A0E8}">
      <dgm:prSet/>
      <dgm:spPr/>
      <dgm:t>
        <a:bodyPr/>
        <a:lstStyle/>
        <a:p>
          <a:endParaRPr lang="en-US"/>
        </a:p>
      </dgm:t>
    </dgm:pt>
    <dgm:pt modelId="{441F8239-8DD8-4DB1-9046-B0AB4358438A}" type="pres">
      <dgm:prSet presAssocID="{99DAF19D-F8C5-4312-80C5-37EC493772D7}" presName="outerComposite" presStyleCnt="0">
        <dgm:presLayoutVars>
          <dgm:chMax val="5"/>
          <dgm:dir/>
          <dgm:resizeHandles val="exact"/>
        </dgm:presLayoutVars>
      </dgm:prSet>
      <dgm:spPr/>
    </dgm:pt>
    <dgm:pt modelId="{268C87FA-CC46-4886-A824-6956397ECF02}" type="pres">
      <dgm:prSet presAssocID="{99DAF19D-F8C5-4312-80C5-37EC493772D7}" presName="dummyMaxCanvas" presStyleCnt="0">
        <dgm:presLayoutVars/>
      </dgm:prSet>
      <dgm:spPr/>
    </dgm:pt>
    <dgm:pt modelId="{361A2070-DFB6-46EF-BC52-885F179B2D4E}" type="pres">
      <dgm:prSet presAssocID="{99DAF19D-F8C5-4312-80C5-37EC493772D7}" presName="ThreeNodes_1" presStyleLbl="node1" presStyleIdx="0" presStyleCnt="3">
        <dgm:presLayoutVars>
          <dgm:bulletEnabled val="1"/>
        </dgm:presLayoutVars>
      </dgm:prSet>
      <dgm:spPr/>
    </dgm:pt>
    <dgm:pt modelId="{EA1C2440-C291-4D07-B7A7-2752D54377EC}" type="pres">
      <dgm:prSet presAssocID="{99DAF19D-F8C5-4312-80C5-37EC493772D7}" presName="ThreeNodes_2" presStyleLbl="node1" presStyleIdx="1" presStyleCnt="3" custScaleY="120059">
        <dgm:presLayoutVars>
          <dgm:bulletEnabled val="1"/>
        </dgm:presLayoutVars>
      </dgm:prSet>
      <dgm:spPr/>
    </dgm:pt>
    <dgm:pt modelId="{50BBA55D-052A-46C3-BFDC-D6226BE39F1E}" type="pres">
      <dgm:prSet presAssocID="{99DAF19D-F8C5-4312-80C5-37EC493772D7}" presName="ThreeNodes_3" presStyleLbl="node1" presStyleIdx="2" presStyleCnt="3">
        <dgm:presLayoutVars>
          <dgm:bulletEnabled val="1"/>
        </dgm:presLayoutVars>
      </dgm:prSet>
      <dgm:spPr/>
    </dgm:pt>
    <dgm:pt modelId="{BDBAF3EA-41FE-410B-9158-E533B2952430}" type="pres">
      <dgm:prSet presAssocID="{99DAF19D-F8C5-4312-80C5-37EC493772D7}" presName="ThreeConn_1-2" presStyleLbl="fgAccFollowNode1" presStyleIdx="0" presStyleCnt="2">
        <dgm:presLayoutVars>
          <dgm:bulletEnabled val="1"/>
        </dgm:presLayoutVars>
      </dgm:prSet>
      <dgm:spPr/>
    </dgm:pt>
    <dgm:pt modelId="{431B19A2-B18A-47D4-A124-AFC2C64C41D0}" type="pres">
      <dgm:prSet presAssocID="{99DAF19D-F8C5-4312-80C5-37EC493772D7}" presName="ThreeConn_2-3" presStyleLbl="fgAccFollowNode1" presStyleIdx="1" presStyleCnt="2">
        <dgm:presLayoutVars>
          <dgm:bulletEnabled val="1"/>
        </dgm:presLayoutVars>
      </dgm:prSet>
      <dgm:spPr/>
    </dgm:pt>
    <dgm:pt modelId="{BA6F4E4E-0FA0-496E-B599-D39A15ADEF2F}" type="pres">
      <dgm:prSet presAssocID="{99DAF19D-F8C5-4312-80C5-37EC493772D7}" presName="ThreeNodes_1_text" presStyleLbl="node1" presStyleIdx="2" presStyleCnt="3">
        <dgm:presLayoutVars>
          <dgm:bulletEnabled val="1"/>
        </dgm:presLayoutVars>
      </dgm:prSet>
      <dgm:spPr/>
    </dgm:pt>
    <dgm:pt modelId="{176D4272-2CB9-4D63-A306-CB85B5D7B7F8}" type="pres">
      <dgm:prSet presAssocID="{99DAF19D-F8C5-4312-80C5-37EC493772D7}" presName="ThreeNodes_2_text" presStyleLbl="node1" presStyleIdx="2" presStyleCnt="3">
        <dgm:presLayoutVars>
          <dgm:bulletEnabled val="1"/>
        </dgm:presLayoutVars>
      </dgm:prSet>
      <dgm:spPr/>
    </dgm:pt>
    <dgm:pt modelId="{02A2BE11-19C4-4348-951B-DF9853F00BB2}" type="pres">
      <dgm:prSet presAssocID="{99DAF19D-F8C5-4312-80C5-37EC493772D7}" presName="ThreeNodes_3_text" presStyleLbl="node1" presStyleIdx="2" presStyleCnt="3">
        <dgm:presLayoutVars>
          <dgm:bulletEnabled val="1"/>
        </dgm:presLayoutVars>
      </dgm:prSet>
      <dgm:spPr/>
    </dgm:pt>
  </dgm:ptLst>
  <dgm:cxnLst>
    <dgm:cxn modelId="{5514E600-C4FF-48D2-A927-32FDB420F51E}" srcId="{99DAF19D-F8C5-4312-80C5-37EC493772D7}" destId="{DCC11DD1-EC88-4070-8864-362C0DC78BC7}" srcOrd="1" destOrd="0" parTransId="{810E11E2-BEC6-4E35-9BBF-749A7A49AC5D}" sibTransId="{5C887CC3-7FE6-48A7-B712-526341B7E544}"/>
    <dgm:cxn modelId="{7ED4FB23-26CF-4959-BDCA-E2A1CDF67FEF}" type="presOf" srcId="{92645058-93B0-4043-871B-03592186D351}" destId="{50BBA55D-052A-46C3-BFDC-D6226BE39F1E}" srcOrd="0" destOrd="0" presId="urn:microsoft.com/office/officeart/2005/8/layout/vProcess5"/>
    <dgm:cxn modelId="{FD3AF024-821E-4571-8D2C-630A65386DAA}" type="presOf" srcId="{4F246CCB-B280-436F-A79C-9983BA04E135}" destId="{BA6F4E4E-0FA0-496E-B599-D39A15ADEF2F}" srcOrd="1" destOrd="0" presId="urn:microsoft.com/office/officeart/2005/8/layout/vProcess5"/>
    <dgm:cxn modelId="{16DD5426-BFD6-4A00-9EDA-FFDE9FB8A0E8}" srcId="{99DAF19D-F8C5-4312-80C5-37EC493772D7}" destId="{92645058-93B0-4043-871B-03592186D351}" srcOrd="2" destOrd="0" parTransId="{2435D000-661F-4D30-AEBF-1FC18ED98093}" sibTransId="{09D356CD-4D94-4883-A5A1-86845B151CB0}"/>
    <dgm:cxn modelId="{0482222E-3159-4E11-8021-9A56AAD4847D}" srcId="{99DAF19D-F8C5-4312-80C5-37EC493772D7}" destId="{4F246CCB-B280-436F-A79C-9983BA04E135}" srcOrd="0" destOrd="0" parTransId="{5D761E4A-E67A-420E-A368-499CC46C1B8E}" sibTransId="{657BFE95-298C-4889-AD13-8C8023B99642}"/>
    <dgm:cxn modelId="{27705767-4B9A-43DE-9264-BC617A77D18D}" type="presOf" srcId="{657BFE95-298C-4889-AD13-8C8023B99642}" destId="{BDBAF3EA-41FE-410B-9158-E533B2952430}" srcOrd="0" destOrd="0" presId="urn:microsoft.com/office/officeart/2005/8/layout/vProcess5"/>
    <dgm:cxn modelId="{DC78FC4B-35D0-44B7-ADFB-FD5C67708F59}" type="presOf" srcId="{92645058-93B0-4043-871B-03592186D351}" destId="{02A2BE11-19C4-4348-951B-DF9853F00BB2}" srcOrd="1" destOrd="0" presId="urn:microsoft.com/office/officeart/2005/8/layout/vProcess5"/>
    <dgm:cxn modelId="{3715B178-FEFA-46CC-8343-7250A2849DD7}" type="presOf" srcId="{DCC11DD1-EC88-4070-8864-362C0DC78BC7}" destId="{176D4272-2CB9-4D63-A306-CB85B5D7B7F8}" srcOrd="1" destOrd="0" presId="urn:microsoft.com/office/officeart/2005/8/layout/vProcess5"/>
    <dgm:cxn modelId="{02B1FFB2-747D-4FF9-982F-EFB68C4AAA4F}" type="presOf" srcId="{5C887CC3-7FE6-48A7-B712-526341B7E544}" destId="{431B19A2-B18A-47D4-A124-AFC2C64C41D0}" srcOrd="0" destOrd="0" presId="urn:microsoft.com/office/officeart/2005/8/layout/vProcess5"/>
    <dgm:cxn modelId="{34C09DB3-BB0C-42C4-AA91-FD707179FBC7}" type="presOf" srcId="{4F246CCB-B280-436F-A79C-9983BA04E135}" destId="{361A2070-DFB6-46EF-BC52-885F179B2D4E}" srcOrd="0" destOrd="0" presId="urn:microsoft.com/office/officeart/2005/8/layout/vProcess5"/>
    <dgm:cxn modelId="{017FBAB9-7939-4E8F-8430-B6D69D0CBBC9}" type="presOf" srcId="{99DAF19D-F8C5-4312-80C5-37EC493772D7}" destId="{441F8239-8DD8-4DB1-9046-B0AB4358438A}" srcOrd="0" destOrd="0" presId="urn:microsoft.com/office/officeart/2005/8/layout/vProcess5"/>
    <dgm:cxn modelId="{6DD2B0EA-15F9-41ED-8E0C-D4F541FF6F82}" type="presOf" srcId="{DCC11DD1-EC88-4070-8864-362C0DC78BC7}" destId="{EA1C2440-C291-4D07-B7A7-2752D54377EC}" srcOrd="0" destOrd="0" presId="urn:microsoft.com/office/officeart/2005/8/layout/vProcess5"/>
    <dgm:cxn modelId="{244673C4-5EEA-4F59-8AE0-2C549AB1CD06}" type="presParOf" srcId="{441F8239-8DD8-4DB1-9046-B0AB4358438A}" destId="{268C87FA-CC46-4886-A824-6956397ECF02}" srcOrd="0" destOrd="0" presId="urn:microsoft.com/office/officeart/2005/8/layout/vProcess5"/>
    <dgm:cxn modelId="{6C4ED7A1-9292-40EB-9B5C-E38798B3C4D1}" type="presParOf" srcId="{441F8239-8DD8-4DB1-9046-B0AB4358438A}" destId="{361A2070-DFB6-46EF-BC52-885F179B2D4E}" srcOrd="1" destOrd="0" presId="urn:microsoft.com/office/officeart/2005/8/layout/vProcess5"/>
    <dgm:cxn modelId="{2A5EBEA6-394A-47DE-9B67-F13D1863EC72}" type="presParOf" srcId="{441F8239-8DD8-4DB1-9046-B0AB4358438A}" destId="{EA1C2440-C291-4D07-B7A7-2752D54377EC}" srcOrd="2" destOrd="0" presId="urn:microsoft.com/office/officeart/2005/8/layout/vProcess5"/>
    <dgm:cxn modelId="{0DEBCEC9-A203-4D4D-ABC4-8039960E1253}" type="presParOf" srcId="{441F8239-8DD8-4DB1-9046-B0AB4358438A}" destId="{50BBA55D-052A-46C3-BFDC-D6226BE39F1E}" srcOrd="3" destOrd="0" presId="urn:microsoft.com/office/officeart/2005/8/layout/vProcess5"/>
    <dgm:cxn modelId="{B2DC8F57-440F-45DB-AEF1-D56827DB7C6A}" type="presParOf" srcId="{441F8239-8DD8-4DB1-9046-B0AB4358438A}" destId="{BDBAF3EA-41FE-410B-9158-E533B2952430}" srcOrd="4" destOrd="0" presId="urn:microsoft.com/office/officeart/2005/8/layout/vProcess5"/>
    <dgm:cxn modelId="{CF08D3A1-8019-4E2D-A15C-C54AC5DD0A4E}" type="presParOf" srcId="{441F8239-8DD8-4DB1-9046-B0AB4358438A}" destId="{431B19A2-B18A-47D4-A124-AFC2C64C41D0}" srcOrd="5" destOrd="0" presId="urn:microsoft.com/office/officeart/2005/8/layout/vProcess5"/>
    <dgm:cxn modelId="{23BBBD09-AB81-410D-AAF8-D90C02DFA471}" type="presParOf" srcId="{441F8239-8DD8-4DB1-9046-B0AB4358438A}" destId="{BA6F4E4E-0FA0-496E-B599-D39A15ADEF2F}" srcOrd="6" destOrd="0" presId="urn:microsoft.com/office/officeart/2005/8/layout/vProcess5"/>
    <dgm:cxn modelId="{A714F4AD-0BA9-4444-A43C-86E8074B802F}" type="presParOf" srcId="{441F8239-8DD8-4DB1-9046-B0AB4358438A}" destId="{176D4272-2CB9-4D63-A306-CB85B5D7B7F8}" srcOrd="7" destOrd="0" presId="urn:microsoft.com/office/officeart/2005/8/layout/vProcess5"/>
    <dgm:cxn modelId="{73560114-5ED4-4578-A0CC-DCE46CB8653F}" type="presParOf" srcId="{441F8239-8DD8-4DB1-9046-B0AB4358438A}" destId="{02A2BE11-19C4-4348-951B-DF9853F00BB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56FC3-3685-4B1F-A949-440831396B34}">
      <dsp:nvSpPr>
        <dsp:cNvPr id="0" name=""/>
        <dsp:cNvSpPr/>
      </dsp:nvSpPr>
      <dsp:spPr>
        <a:xfrm>
          <a:off x="0" y="638"/>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3C591C-2EC8-4BE5-9F75-5316A18A2B9B}">
      <dsp:nvSpPr>
        <dsp:cNvPr id="0" name=""/>
        <dsp:cNvSpPr/>
      </dsp:nvSpPr>
      <dsp:spPr>
        <a:xfrm>
          <a:off x="0" y="638"/>
          <a:ext cx="5906181" cy="74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A bit about me</a:t>
          </a:r>
        </a:p>
      </dsp:txBody>
      <dsp:txXfrm>
        <a:off x="0" y="638"/>
        <a:ext cx="5906181" cy="747062"/>
      </dsp:txXfrm>
    </dsp:sp>
    <dsp:sp modelId="{EF62EE8D-B697-4F95-A070-6BE3AADD6C79}">
      <dsp:nvSpPr>
        <dsp:cNvPr id="0" name=""/>
        <dsp:cNvSpPr/>
      </dsp:nvSpPr>
      <dsp:spPr>
        <a:xfrm>
          <a:off x="0" y="747701"/>
          <a:ext cx="590618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54EC5-EBB7-49C9-A658-143AAECC63C6}">
      <dsp:nvSpPr>
        <dsp:cNvPr id="0" name=""/>
        <dsp:cNvSpPr/>
      </dsp:nvSpPr>
      <dsp:spPr>
        <a:xfrm>
          <a:off x="0" y="747701"/>
          <a:ext cx="5906181" cy="74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Genes and Inheritance</a:t>
          </a:r>
        </a:p>
      </dsp:txBody>
      <dsp:txXfrm>
        <a:off x="0" y="747701"/>
        <a:ext cx="5906181" cy="747062"/>
      </dsp:txXfrm>
    </dsp:sp>
    <dsp:sp modelId="{1925E04F-4FC0-4E08-9453-7BEA23A7B551}">
      <dsp:nvSpPr>
        <dsp:cNvPr id="0" name=""/>
        <dsp:cNvSpPr/>
      </dsp:nvSpPr>
      <dsp:spPr>
        <a:xfrm>
          <a:off x="0" y="1494764"/>
          <a:ext cx="590618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94401E-D74E-47A8-91E9-5D5D92CC4FD7}">
      <dsp:nvSpPr>
        <dsp:cNvPr id="0" name=""/>
        <dsp:cNvSpPr/>
      </dsp:nvSpPr>
      <dsp:spPr>
        <a:xfrm>
          <a:off x="0" y="1494764"/>
          <a:ext cx="5906181" cy="74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The dataset</a:t>
          </a:r>
        </a:p>
      </dsp:txBody>
      <dsp:txXfrm>
        <a:off x="0" y="1494764"/>
        <a:ext cx="5906181" cy="747062"/>
      </dsp:txXfrm>
    </dsp:sp>
    <dsp:sp modelId="{2878B50F-7DE5-45E5-802B-D7E501B5CA73}">
      <dsp:nvSpPr>
        <dsp:cNvPr id="0" name=""/>
        <dsp:cNvSpPr/>
      </dsp:nvSpPr>
      <dsp:spPr>
        <a:xfrm>
          <a:off x="0" y="2241827"/>
          <a:ext cx="590618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720D9-1DF3-4A7C-986B-EC92E9ED330A}">
      <dsp:nvSpPr>
        <dsp:cNvPr id="0" name=""/>
        <dsp:cNvSpPr/>
      </dsp:nvSpPr>
      <dsp:spPr>
        <a:xfrm>
          <a:off x="0" y="2241827"/>
          <a:ext cx="5906181" cy="74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t>Preparing the data</a:t>
          </a:r>
        </a:p>
      </dsp:txBody>
      <dsp:txXfrm>
        <a:off x="0" y="2241827"/>
        <a:ext cx="5906181" cy="747062"/>
      </dsp:txXfrm>
    </dsp:sp>
    <dsp:sp modelId="{836184F3-B693-4C6D-97B9-D880C332B26E}">
      <dsp:nvSpPr>
        <dsp:cNvPr id="0" name=""/>
        <dsp:cNvSpPr/>
      </dsp:nvSpPr>
      <dsp:spPr>
        <a:xfrm>
          <a:off x="0" y="2988890"/>
          <a:ext cx="5906181"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33C58-AECE-425C-8D61-412E47D55AAD}">
      <dsp:nvSpPr>
        <dsp:cNvPr id="0" name=""/>
        <dsp:cNvSpPr/>
      </dsp:nvSpPr>
      <dsp:spPr>
        <a:xfrm>
          <a:off x="0" y="2988890"/>
          <a:ext cx="5906181" cy="74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Models and results</a:t>
          </a:r>
        </a:p>
      </dsp:txBody>
      <dsp:txXfrm>
        <a:off x="0" y="2988890"/>
        <a:ext cx="5906181" cy="747062"/>
      </dsp:txXfrm>
    </dsp:sp>
    <dsp:sp modelId="{6E4B9FAD-1C5C-4042-A2F4-E2C69A86E7C7}">
      <dsp:nvSpPr>
        <dsp:cNvPr id="0" name=""/>
        <dsp:cNvSpPr/>
      </dsp:nvSpPr>
      <dsp:spPr>
        <a:xfrm>
          <a:off x="0" y="3735953"/>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58A908-6234-4029-9E81-2C4B29D47437}">
      <dsp:nvSpPr>
        <dsp:cNvPr id="0" name=""/>
        <dsp:cNvSpPr/>
      </dsp:nvSpPr>
      <dsp:spPr>
        <a:xfrm>
          <a:off x="0" y="3735953"/>
          <a:ext cx="5906181" cy="74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Conclusions</a:t>
          </a:r>
        </a:p>
      </dsp:txBody>
      <dsp:txXfrm>
        <a:off x="0" y="3735953"/>
        <a:ext cx="5906181" cy="747062"/>
      </dsp:txXfrm>
    </dsp:sp>
    <dsp:sp modelId="{65AB1BAC-05B6-4779-A329-0025D5ABAAC8}">
      <dsp:nvSpPr>
        <dsp:cNvPr id="0" name=""/>
        <dsp:cNvSpPr/>
      </dsp:nvSpPr>
      <dsp:spPr>
        <a:xfrm>
          <a:off x="0" y="4483016"/>
          <a:ext cx="590618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9397C5-3B10-4BF4-A39F-F726D444F8F6}">
      <dsp:nvSpPr>
        <dsp:cNvPr id="0" name=""/>
        <dsp:cNvSpPr/>
      </dsp:nvSpPr>
      <dsp:spPr>
        <a:xfrm>
          <a:off x="0" y="4483016"/>
          <a:ext cx="5906181" cy="747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Next steps</a:t>
          </a:r>
        </a:p>
      </dsp:txBody>
      <dsp:txXfrm>
        <a:off x="0" y="4483016"/>
        <a:ext cx="5906181" cy="747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9D87C-4103-46F6-A132-AFDD9AE415EE}">
      <dsp:nvSpPr>
        <dsp:cNvPr id="0" name=""/>
        <dsp:cNvSpPr/>
      </dsp:nvSpPr>
      <dsp:spPr>
        <a:xfrm>
          <a:off x="0" y="73009"/>
          <a:ext cx="4472922" cy="727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Data from ~22,000 children with know genetic disorder.</a:t>
          </a:r>
        </a:p>
      </dsp:txBody>
      <dsp:txXfrm>
        <a:off x="35500" y="108509"/>
        <a:ext cx="4401922" cy="656228"/>
      </dsp:txXfrm>
    </dsp:sp>
    <dsp:sp modelId="{8D61CE3B-2866-4EAB-BF23-AE1D49CCF6E8}">
      <dsp:nvSpPr>
        <dsp:cNvPr id="0" name=""/>
        <dsp:cNvSpPr/>
      </dsp:nvSpPr>
      <dsp:spPr>
        <a:xfrm>
          <a:off x="0" y="837677"/>
          <a:ext cx="4472922" cy="727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Dataset from Kaggle – original source unknown</a:t>
          </a:r>
        </a:p>
      </dsp:txBody>
      <dsp:txXfrm>
        <a:off x="35500" y="873177"/>
        <a:ext cx="4401922" cy="656228"/>
      </dsp:txXfrm>
    </dsp:sp>
    <dsp:sp modelId="{89BA812B-0111-4402-AE4F-F4B21F4AF7EC}">
      <dsp:nvSpPr>
        <dsp:cNvPr id="0" name=""/>
        <dsp:cNvSpPr/>
      </dsp:nvSpPr>
      <dsp:spPr>
        <a:xfrm>
          <a:off x="0" y="1602345"/>
          <a:ext cx="4472922" cy="727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45 feature columns (including 2 target columns)</a:t>
          </a:r>
        </a:p>
      </dsp:txBody>
      <dsp:txXfrm>
        <a:off x="35500" y="1637845"/>
        <a:ext cx="4401922" cy="656228"/>
      </dsp:txXfrm>
    </dsp:sp>
    <dsp:sp modelId="{635705A4-8573-4D25-8639-174B10AAD08C}">
      <dsp:nvSpPr>
        <dsp:cNvPr id="0" name=""/>
        <dsp:cNvSpPr/>
      </dsp:nvSpPr>
      <dsp:spPr>
        <a:xfrm>
          <a:off x="0" y="2367014"/>
          <a:ext cx="4472922" cy="727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Predict which disorder they have based on whether the parents have (or are carriers of) the condition, symptoms and environmental contributing factors.</a:t>
          </a:r>
        </a:p>
      </dsp:txBody>
      <dsp:txXfrm>
        <a:off x="35500" y="2402514"/>
        <a:ext cx="4401922" cy="656228"/>
      </dsp:txXfrm>
    </dsp:sp>
    <dsp:sp modelId="{965F0DC5-1CCC-4C0E-BC80-B5F8DEECA688}">
      <dsp:nvSpPr>
        <dsp:cNvPr id="0" name=""/>
        <dsp:cNvSpPr/>
      </dsp:nvSpPr>
      <dsp:spPr>
        <a:xfrm>
          <a:off x="0" y="3131682"/>
          <a:ext cx="4472922" cy="727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 highly accurate model could be used to help doctors and other medical professional with patient diagnosis and treatment.</a:t>
          </a:r>
        </a:p>
      </dsp:txBody>
      <dsp:txXfrm>
        <a:off x="35500" y="3167182"/>
        <a:ext cx="4401922" cy="656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05D3D-23EB-4756-A053-0FCE4805F051}">
      <dsp:nvSpPr>
        <dsp:cNvPr id="0" name=""/>
        <dsp:cNvSpPr/>
      </dsp:nvSpPr>
      <dsp:spPr>
        <a:xfrm>
          <a:off x="0" y="4086"/>
          <a:ext cx="5906181" cy="8704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D3B84-B6AF-4BC7-AE79-46543DFAA21D}">
      <dsp:nvSpPr>
        <dsp:cNvPr id="0" name=""/>
        <dsp:cNvSpPr/>
      </dsp:nvSpPr>
      <dsp:spPr>
        <a:xfrm>
          <a:off x="263303" y="199931"/>
          <a:ext cx="478733" cy="478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959790-8CE2-4969-9A81-5BE89477C8E2}">
      <dsp:nvSpPr>
        <dsp:cNvPr id="0" name=""/>
        <dsp:cNvSpPr/>
      </dsp:nvSpPr>
      <dsp:spPr>
        <a:xfrm>
          <a:off x="1005339" y="408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r>
            <a:rPr lang="en-US" sz="1500" kern="1200"/>
            <a:t>The accuracy achieved by these models appears better than random guessing but needs further improvement for medical diagnosis.</a:t>
          </a:r>
        </a:p>
      </dsp:txBody>
      <dsp:txXfrm>
        <a:off x="1005339" y="4086"/>
        <a:ext cx="4900841" cy="870424"/>
      </dsp:txXfrm>
    </dsp:sp>
    <dsp:sp modelId="{6DE240B3-B226-4CF6-B35F-821E6D299771}">
      <dsp:nvSpPr>
        <dsp:cNvPr id="0" name=""/>
        <dsp:cNvSpPr/>
      </dsp:nvSpPr>
      <dsp:spPr>
        <a:xfrm>
          <a:off x="0" y="1092116"/>
          <a:ext cx="5906181" cy="8704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DDA5D-B764-4693-810E-974C943E6247}">
      <dsp:nvSpPr>
        <dsp:cNvPr id="0" name=""/>
        <dsp:cNvSpPr/>
      </dsp:nvSpPr>
      <dsp:spPr>
        <a:xfrm>
          <a:off x="263303" y="1287962"/>
          <a:ext cx="478733" cy="478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D20C0E-63AD-4F2D-9347-22FB217314B4}">
      <dsp:nvSpPr>
        <dsp:cNvPr id="0" name=""/>
        <dsp:cNvSpPr/>
      </dsp:nvSpPr>
      <dsp:spPr>
        <a:xfrm>
          <a:off x="1005339" y="109211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r>
            <a:rPr lang="en-US" sz="1500" kern="1200"/>
            <a:t>Support Vector Machine model looks most promising at this stage</a:t>
          </a:r>
        </a:p>
      </dsp:txBody>
      <dsp:txXfrm>
        <a:off x="1005339" y="1092116"/>
        <a:ext cx="4900841" cy="870424"/>
      </dsp:txXfrm>
    </dsp:sp>
    <dsp:sp modelId="{50C1AD19-EB11-4ED3-A37E-062DA028694C}">
      <dsp:nvSpPr>
        <dsp:cNvPr id="0" name=""/>
        <dsp:cNvSpPr/>
      </dsp:nvSpPr>
      <dsp:spPr>
        <a:xfrm>
          <a:off x="0" y="2180146"/>
          <a:ext cx="5906181" cy="8704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C3858-FCC5-40AC-A8C1-A7A197196EB7}">
      <dsp:nvSpPr>
        <dsp:cNvPr id="0" name=""/>
        <dsp:cNvSpPr/>
      </dsp:nvSpPr>
      <dsp:spPr>
        <a:xfrm>
          <a:off x="263303" y="2375992"/>
          <a:ext cx="478733" cy="478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337BA6-E60D-4A99-BFB3-36CB288A13E9}">
      <dsp:nvSpPr>
        <dsp:cNvPr id="0" name=""/>
        <dsp:cNvSpPr/>
      </dsp:nvSpPr>
      <dsp:spPr>
        <a:xfrm>
          <a:off x="1005339" y="2180146"/>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r>
            <a:rPr lang="en-US" sz="1500" kern="1200"/>
            <a:t>Predicting the inheritance of genetic disorder is a complex problem</a:t>
          </a:r>
        </a:p>
      </dsp:txBody>
      <dsp:txXfrm>
        <a:off x="1005339" y="2180146"/>
        <a:ext cx="4900841" cy="870424"/>
      </dsp:txXfrm>
    </dsp:sp>
    <dsp:sp modelId="{373166BA-0BB6-4C49-B729-9764A1AE26CB}">
      <dsp:nvSpPr>
        <dsp:cNvPr id="0" name=""/>
        <dsp:cNvSpPr/>
      </dsp:nvSpPr>
      <dsp:spPr>
        <a:xfrm>
          <a:off x="0" y="3268177"/>
          <a:ext cx="5906181" cy="8704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7218D-BD02-4AB6-89D7-A4A72C20CC74}">
      <dsp:nvSpPr>
        <dsp:cNvPr id="0" name=""/>
        <dsp:cNvSpPr/>
      </dsp:nvSpPr>
      <dsp:spPr>
        <a:xfrm>
          <a:off x="263303" y="3464022"/>
          <a:ext cx="478733" cy="4787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357C46-4CE4-491D-959F-0AFEEC671394}">
      <dsp:nvSpPr>
        <dsp:cNvPr id="0" name=""/>
        <dsp:cNvSpPr/>
      </dsp:nvSpPr>
      <dsp:spPr>
        <a:xfrm>
          <a:off x="1005339" y="326817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r>
            <a:rPr lang="en-US" sz="1500" kern="1200"/>
            <a:t>This creates challenges with developing accurate machine learning models</a:t>
          </a:r>
        </a:p>
      </dsp:txBody>
      <dsp:txXfrm>
        <a:off x="1005339" y="3268177"/>
        <a:ext cx="4900841" cy="870424"/>
      </dsp:txXfrm>
    </dsp:sp>
    <dsp:sp modelId="{1F363FD6-CEAC-4885-9B72-FDF921486598}">
      <dsp:nvSpPr>
        <dsp:cNvPr id="0" name=""/>
        <dsp:cNvSpPr/>
      </dsp:nvSpPr>
      <dsp:spPr>
        <a:xfrm>
          <a:off x="0" y="4356207"/>
          <a:ext cx="5906181" cy="87042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1FF63-45DB-431D-B6A4-0601836E34EA}">
      <dsp:nvSpPr>
        <dsp:cNvPr id="0" name=""/>
        <dsp:cNvSpPr/>
      </dsp:nvSpPr>
      <dsp:spPr>
        <a:xfrm>
          <a:off x="263303" y="4552052"/>
          <a:ext cx="478733" cy="4787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3FBBEF-E30B-46EE-9CFD-82DBD347BB6E}">
      <dsp:nvSpPr>
        <dsp:cNvPr id="0" name=""/>
        <dsp:cNvSpPr/>
      </dsp:nvSpPr>
      <dsp:spPr>
        <a:xfrm>
          <a:off x="1005339" y="4356207"/>
          <a:ext cx="4900841" cy="870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20" tIns="92120" rIns="92120" bIns="92120" numCol="1" spcCol="1270" anchor="ctr" anchorCtr="0">
          <a:noAutofit/>
        </a:bodyPr>
        <a:lstStyle/>
        <a:p>
          <a:pPr marL="0" lvl="0" indent="0" algn="l" defTabSz="666750">
            <a:lnSpc>
              <a:spcPct val="90000"/>
            </a:lnSpc>
            <a:spcBef>
              <a:spcPct val="0"/>
            </a:spcBef>
            <a:spcAft>
              <a:spcPct val="35000"/>
            </a:spcAft>
            <a:buNone/>
          </a:pPr>
          <a:r>
            <a:rPr lang="en-US" sz="1500" kern="1200"/>
            <a:t>If a highly accurate model can be developed it could be used as a tool by medical professionals in the diagnosis and treatment of patients.</a:t>
          </a:r>
        </a:p>
      </dsp:txBody>
      <dsp:txXfrm>
        <a:off x="1005339" y="4356207"/>
        <a:ext cx="4900841" cy="8704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A2070-DFB6-46EF-BC52-885F179B2D4E}">
      <dsp:nvSpPr>
        <dsp:cNvPr id="0" name=""/>
        <dsp:cNvSpPr/>
      </dsp:nvSpPr>
      <dsp:spPr>
        <a:xfrm>
          <a:off x="0" y="0"/>
          <a:ext cx="8549640" cy="111768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Try SMOTE to impute minority classes</a:t>
          </a:r>
          <a:endParaRPr lang="en-US" sz="1600" kern="1200" dirty="0"/>
        </a:p>
      </dsp:txBody>
      <dsp:txXfrm>
        <a:off x="32736" y="32736"/>
        <a:ext cx="7343571" cy="1052211"/>
      </dsp:txXfrm>
    </dsp:sp>
    <dsp:sp modelId="{EA1C2440-C291-4D07-B7A7-2752D54377EC}">
      <dsp:nvSpPr>
        <dsp:cNvPr id="0" name=""/>
        <dsp:cNvSpPr/>
      </dsp:nvSpPr>
      <dsp:spPr>
        <a:xfrm>
          <a:off x="754379" y="1191866"/>
          <a:ext cx="8549640" cy="1341879"/>
        </a:xfrm>
        <a:prstGeom prst="roundRect">
          <a:avLst>
            <a:gd name="adj" fmla="val 10000"/>
          </a:avLst>
        </a:prstGeom>
        <a:solidFill>
          <a:schemeClr val="accent2">
            <a:hueOff val="-661686"/>
            <a:satOff val="746"/>
            <a:lumOff val="176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Investigate whether further features could be added to the model to improve predictions:</a:t>
          </a:r>
          <a:br>
            <a:rPr lang="en-US" sz="1600" kern="1200" dirty="0"/>
          </a:br>
          <a:r>
            <a:rPr lang="en-US" sz="1600" b="0" i="0" kern="1200" dirty="0"/>
            <a:t>    - Include genome sequence data (complex)</a:t>
          </a:r>
          <a:br>
            <a:rPr lang="en-US" sz="1600" kern="1200" dirty="0"/>
          </a:br>
          <a:r>
            <a:rPr lang="en-US" sz="1600" b="0" i="0" kern="1200" dirty="0"/>
            <a:t>    - More symptoms information</a:t>
          </a:r>
          <a:br>
            <a:rPr lang="en-US" sz="1600" kern="1200" dirty="0"/>
          </a:br>
          <a:r>
            <a:rPr lang="en-US" sz="1600" b="0" i="0" kern="1200" dirty="0"/>
            <a:t>  </a:t>
          </a:r>
          <a:endParaRPr lang="en-US" sz="1600" kern="1200" dirty="0"/>
        </a:p>
      </dsp:txBody>
      <dsp:txXfrm>
        <a:off x="793681" y="1231168"/>
        <a:ext cx="6990161" cy="1263275"/>
      </dsp:txXfrm>
    </dsp:sp>
    <dsp:sp modelId="{50BBA55D-052A-46C3-BFDC-D6226BE39F1E}">
      <dsp:nvSpPr>
        <dsp:cNvPr id="0" name=""/>
        <dsp:cNvSpPr/>
      </dsp:nvSpPr>
      <dsp:spPr>
        <a:xfrm>
          <a:off x="1508759" y="2607928"/>
          <a:ext cx="8549640" cy="1117683"/>
        </a:xfrm>
        <a:prstGeom prst="roundRect">
          <a:avLst>
            <a:gd name="adj" fmla="val 10000"/>
          </a:avLst>
        </a:prstGeom>
        <a:solidFill>
          <a:schemeClr val="accent2">
            <a:hueOff val="-1323373"/>
            <a:satOff val="1492"/>
            <a:lumOff val="353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t>Try further models.</a:t>
          </a:r>
          <a:br>
            <a:rPr lang="en-US" sz="2000" kern="1200" dirty="0"/>
          </a:br>
          <a:endParaRPr lang="en-US" sz="2000" kern="1200" dirty="0"/>
        </a:p>
      </dsp:txBody>
      <dsp:txXfrm>
        <a:off x="1541495" y="2640664"/>
        <a:ext cx="7003293" cy="1052211"/>
      </dsp:txXfrm>
    </dsp:sp>
    <dsp:sp modelId="{BDBAF3EA-41FE-410B-9158-E533B2952430}">
      <dsp:nvSpPr>
        <dsp:cNvPr id="0" name=""/>
        <dsp:cNvSpPr/>
      </dsp:nvSpPr>
      <dsp:spPr>
        <a:xfrm>
          <a:off x="7823145" y="847576"/>
          <a:ext cx="726494" cy="72649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986606" y="847576"/>
        <a:ext cx="399572" cy="546687"/>
      </dsp:txXfrm>
    </dsp:sp>
    <dsp:sp modelId="{431B19A2-B18A-47D4-A124-AFC2C64C41D0}">
      <dsp:nvSpPr>
        <dsp:cNvPr id="0" name=""/>
        <dsp:cNvSpPr/>
      </dsp:nvSpPr>
      <dsp:spPr>
        <a:xfrm>
          <a:off x="8577525" y="2144089"/>
          <a:ext cx="726494" cy="726494"/>
        </a:xfrm>
        <a:prstGeom prst="downArrow">
          <a:avLst>
            <a:gd name="adj1" fmla="val 55000"/>
            <a:gd name="adj2" fmla="val 45000"/>
          </a:avLst>
        </a:prstGeom>
        <a:solidFill>
          <a:schemeClr val="accent2">
            <a:tint val="40000"/>
            <a:alpha val="90000"/>
            <a:hueOff val="-1841865"/>
            <a:satOff val="12270"/>
            <a:lumOff val="1122"/>
            <a:alphaOff val="0"/>
          </a:schemeClr>
        </a:solidFill>
        <a:ln w="12700"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740986" y="2144089"/>
        <a:ext cx="399572" cy="5466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40986-D749-45F7-B17A-4D4D28CFD26C}" type="datetimeFigureOut">
              <a:rPr lang="en-NZ" smtClean="0"/>
              <a:t>18/04/2023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025E7-B8B3-4B53-82D7-A1B637C193A6}" type="slidenum">
              <a:rPr lang="en-NZ" smtClean="0"/>
              <a:t>‹#›</a:t>
            </a:fld>
            <a:endParaRPr lang="en-NZ"/>
          </a:p>
        </p:txBody>
      </p:sp>
    </p:spTree>
    <p:extLst>
      <p:ext uri="{BB962C8B-B14F-4D97-AF65-F5344CB8AC3E}">
        <p14:creationId xmlns:p14="http://schemas.microsoft.com/office/powerpoint/2010/main" val="4127358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 isn’t a straight line</a:t>
            </a:r>
          </a:p>
          <a:p>
            <a:endParaRPr lang="en-US" dirty="0"/>
          </a:p>
          <a:p>
            <a:r>
              <a:rPr lang="en-US" dirty="0"/>
              <a:t>BSc, Biomedical Science</a:t>
            </a:r>
          </a:p>
          <a:p>
            <a:r>
              <a:rPr lang="en-US" dirty="0"/>
              <a:t>MSc, Genetics</a:t>
            </a:r>
          </a:p>
          <a:p>
            <a:r>
              <a:rPr lang="en-US" dirty="0"/>
              <a:t>PhD/LIC - 4 years work experience in big data and genetics with Livestock Improvement Corporation</a:t>
            </a:r>
          </a:p>
          <a:p>
            <a:r>
              <a:rPr lang="en-US" dirty="0"/>
              <a:t>EL mutations</a:t>
            </a:r>
          </a:p>
          <a:p>
            <a:endParaRPr lang="en-US" dirty="0"/>
          </a:p>
          <a:p>
            <a:r>
              <a:rPr lang="en-US" dirty="0"/>
              <a:t>Domain knowledge for this project topic</a:t>
            </a:r>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3</a:t>
            </a:fld>
            <a:endParaRPr lang="en-NZ"/>
          </a:p>
        </p:txBody>
      </p:sp>
    </p:spTree>
    <p:extLst>
      <p:ext uri="{BB962C8B-B14F-4D97-AF65-F5344CB8AC3E}">
        <p14:creationId xmlns:p14="http://schemas.microsoft.com/office/powerpoint/2010/main" val="833741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models</a:t>
            </a:r>
          </a:p>
          <a:p>
            <a:r>
              <a:rPr lang="en-US" dirty="0"/>
              <a:t>XGBOOST,</a:t>
            </a:r>
          </a:p>
          <a:p>
            <a:r>
              <a:rPr lang="en-US" dirty="0"/>
              <a:t>Boosting</a:t>
            </a:r>
          </a:p>
          <a:p>
            <a:r>
              <a:rPr lang="en-US" dirty="0"/>
              <a:t>Bagging</a:t>
            </a:r>
          </a:p>
          <a:p>
            <a:endParaRPr lang="en-US" dirty="0"/>
          </a:p>
          <a:p>
            <a:r>
              <a:rPr lang="en-US" dirty="0"/>
              <a:t>Adding genome sequence data is best option but also very complex</a:t>
            </a:r>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13</a:t>
            </a:fld>
            <a:endParaRPr lang="en-NZ"/>
          </a:p>
        </p:txBody>
      </p:sp>
    </p:spTree>
    <p:extLst>
      <p:ext uri="{BB962C8B-B14F-4D97-AF65-F5344CB8AC3E}">
        <p14:creationId xmlns:p14="http://schemas.microsoft.com/office/powerpoint/2010/main" val="182609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a very big, very complex instruction manual. If you are building a desk and follow instructions correctly and the manual is correct = correctly built desk.</a:t>
            </a:r>
          </a:p>
          <a:p>
            <a:endParaRPr lang="en-US" dirty="0"/>
          </a:p>
          <a:p>
            <a:r>
              <a:rPr lang="en-US" dirty="0"/>
              <a:t>If someone typed the wrong instruction = desk will be built differently – some of these differences (</a:t>
            </a:r>
            <a:r>
              <a:rPr lang="en-US" dirty="0" err="1"/>
              <a:t>eg</a:t>
            </a:r>
            <a:r>
              <a:rPr lang="en-US" dirty="0"/>
              <a:t> one missing screw) may not make much difference to using your desk. But some wrong instructions (putting the table top on the floor side of the legs) would make a noticeable difference and you wouldn’t be able to use your new desk. </a:t>
            </a:r>
          </a:p>
          <a:p>
            <a:endParaRPr lang="en-US" dirty="0"/>
          </a:p>
          <a:p>
            <a:r>
              <a:rPr lang="en-US" dirty="0"/>
              <a:t>Our body is a bit like a very complex version of this same situation.</a:t>
            </a:r>
          </a:p>
          <a:p>
            <a:endParaRPr lang="en-US" dirty="0"/>
          </a:p>
          <a:p>
            <a:r>
              <a:rPr lang="en-US" dirty="0"/>
              <a:t>When there is an error in the instructions that does make a difference to how the body works = then we get a genetic disorder.</a:t>
            </a:r>
          </a:p>
          <a:p>
            <a:endParaRPr lang="en-US" dirty="0"/>
          </a:p>
          <a:p>
            <a:r>
              <a:rPr lang="en-US" dirty="0"/>
              <a:t>Gene = part of DNA that encodes function</a:t>
            </a:r>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4</a:t>
            </a:fld>
            <a:endParaRPr lang="en-NZ"/>
          </a:p>
        </p:txBody>
      </p:sp>
    </p:spTree>
    <p:extLst>
      <p:ext uri="{BB962C8B-B14F-4D97-AF65-F5344CB8AC3E}">
        <p14:creationId xmlns:p14="http://schemas.microsoft.com/office/powerpoint/2010/main" val="244767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genetic disorders get passed on varies a lot</a:t>
            </a:r>
          </a:p>
          <a:p>
            <a:endParaRPr lang="en-US" dirty="0"/>
          </a:p>
          <a:p>
            <a:r>
              <a:rPr lang="en-US" dirty="0"/>
              <a:t>Autosomal Recessive inheritance</a:t>
            </a:r>
          </a:p>
          <a:p>
            <a:endParaRPr lang="en-US" dirty="0"/>
          </a:p>
          <a:p>
            <a:r>
              <a:rPr lang="en-US" dirty="0"/>
              <a:t>2 genes – we get 1 from each parent</a:t>
            </a:r>
          </a:p>
          <a:p>
            <a:endParaRPr lang="en-US" dirty="0"/>
          </a:p>
          <a:p>
            <a:r>
              <a:rPr lang="en-US" dirty="0"/>
              <a:t>Trying to predict what the purple person has</a:t>
            </a:r>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5</a:t>
            </a:fld>
            <a:endParaRPr lang="en-NZ"/>
          </a:p>
        </p:txBody>
      </p:sp>
    </p:spTree>
    <p:extLst>
      <p:ext uri="{BB962C8B-B14F-4D97-AF65-F5344CB8AC3E}">
        <p14:creationId xmlns:p14="http://schemas.microsoft.com/office/powerpoint/2010/main" val="169134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work in machine learning = Kaggle notebooks</a:t>
            </a:r>
          </a:p>
          <a:p>
            <a:endParaRPr lang="en-US" dirty="0"/>
          </a:p>
          <a:p>
            <a:r>
              <a:rPr lang="en-US" dirty="0"/>
              <a:t>Previous work science = entire careers dedicated to finding and understanding new and existing genetic links with disease</a:t>
            </a:r>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6</a:t>
            </a:fld>
            <a:endParaRPr lang="en-NZ"/>
          </a:p>
        </p:txBody>
      </p:sp>
    </p:spTree>
    <p:extLst>
      <p:ext uri="{BB962C8B-B14F-4D97-AF65-F5344CB8AC3E}">
        <p14:creationId xmlns:p14="http://schemas.microsoft.com/office/powerpoint/2010/main" val="2544749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aspects</a:t>
            </a:r>
          </a:p>
          <a:p>
            <a:endParaRPr lang="en-US" dirty="0"/>
          </a:p>
          <a:p>
            <a:r>
              <a:rPr lang="en-US" dirty="0"/>
              <a:t>Stakeholders</a:t>
            </a:r>
          </a:p>
          <a:p>
            <a:endParaRPr lang="en-US" dirty="0"/>
          </a:p>
          <a:p>
            <a:r>
              <a:rPr lang="en-US" dirty="0"/>
              <a:t>Business question</a:t>
            </a:r>
          </a:p>
          <a:p>
            <a:endParaRPr lang="en-US" dirty="0"/>
          </a:p>
          <a:p>
            <a:r>
              <a:rPr lang="en-US" dirty="0"/>
              <a:t>Business value</a:t>
            </a:r>
          </a:p>
          <a:p>
            <a:endParaRPr lang="en-US" dirty="0"/>
          </a:p>
          <a:p>
            <a:r>
              <a:rPr lang="en-US" dirty="0"/>
              <a:t>Data science aspects</a:t>
            </a:r>
          </a:p>
          <a:p>
            <a:endParaRPr lang="en-US" dirty="0"/>
          </a:p>
          <a:p>
            <a:r>
              <a:rPr lang="en-US" dirty="0"/>
              <a:t>Data question</a:t>
            </a:r>
          </a:p>
          <a:p>
            <a:endParaRPr lang="en-US" dirty="0"/>
          </a:p>
          <a:p>
            <a:r>
              <a:rPr lang="en-US" dirty="0"/>
              <a:t>Data required</a:t>
            </a:r>
          </a:p>
          <a:p>
            <a:endParaRPr lang="en-US" dirty="0"/>
          </a:p>
          <a:p>
            <a:r>
              <a:rPr lang="en-US" dirty="0"/>
              <a:t>Data sourced</a:t>
            </a:r>
          </a:p>
          <a:p>
            <a:endParaRPr lang="en-US" dirty="0"/>
          </a:p>
          <a:p>
            <a:r>
              <a:rPr lang="en-US" dirty="0"/>
              <a:t>Data source, description, volume and quality</a:t>
            </a:r>
          </a:p>
          <a:p>
            <a:endParaRPr lang="en-US" dirty="0"/>
          </a:p>
          <a:p>
            <a:r>
              <a:rPr lang="en-US" dirty="0"/>
              <a:t>How is the data generated?</a:t>
            </a:r>
          </a:p>
          <a:p>
            <a:endParaRPr lang="en-US" dirty="0"/>
          </a:p>
          <a:p>
            <a:r>
              <a:rPr lang="en-US" dirty="0"/>
              <a:t>How it can be sourced in the future?</a:t>
            </a:r>
          </a:p>
          <a:p>
            <a:endParaRPr lang="en-US" dirty="0"/>
          </a:p>
          <a:p>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7</a:t>
            </a:fld>
            <a:endParaRPr lang="en-NZ"/>
          </a:p>
        </p:txBody>
      </p:sp>
    </p:spTree>
    <p:extLst>
      <p:ext uri="{BB962C8B-B14F-4D97-AF65-F5344CB8AC3E}">
        <p14:creationId xmlns:p14="http://schemas.microsoft.com/office/powerpoint/2010/main" val="1299180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genetic disorder classes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Imbalanced – dataset was balanced to run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342900" lvl="0" indent="-342900">
              <a:lnSpc>
                <a:spcPct val="107000"/>
              </a:lnSpc>
              <a:spcAft>
                <a:spcPts val="800"/>
              </a:spcAft>
              <a:buFont typeface="Calibri" panose="020F0502020204030204" pitchFamily="34" charset="0"/>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Mitochondrial genetic inheritance disorders</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Disease is caused by changes in the mitochondrial or nuclear DNA. Mitochondrial changes are only inherited from the mother. Nuclear DNA changes are inherited through standard inheritance pathways from either parent.</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Single gene inheritance disorders</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a disease is caused by a mutation in a single gene. Different mutations in the same gene can lead to the same disease.</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Multifactorial genetic inheritance disorders</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Conditions caused by many contributing factors. They are influenced by multiple genes (polygenic) as well as lifestyle and environmental factors.</a:t>
            </a:r>
            <a:endParaRPr lang="en-NZ"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8</a:t>
            </a:fld>
            <a:endParaRPr lang="en-NZ"/>
          </a:p>
        </p:txBody>
      </p:sp>
    </p:spTree>
    <p:extLst>
      <p:ext uri="{BB962C8B-B14F-4D97-AF65-F5344CB8AC3E}">
        <p14:creationId xmlns:p14="http://schemas.microsoft.com/office/powerpoint/2010/main" val="3967288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needed some preparation for machine learning. </a:t>
            </a:r>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9</a:t>
            </a:fld>
            <a:endParaRPr lang="en-NZ"/>
          </a:p>
        </p:txBody>
      </p:sp>
    </p:spTree>
    <p:extLst>
      <p:ext uri="{BB962C8B-B14F-4D97-AF65-F5344CB8AC3E}">
        <p14:creationId xmlns:p14="http://schemas.microsoft.com/office/powerpoint/2010/main" val="278068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 best chosen using chi2 in </a:t>
            </a:r>
            <a:r>
              <a:rPr lang="en-US" dirty="0" err="1"/>
              <a:t>sklearn</a:t>
            </a:r>
            <a:r>
              <a:rPr lang="en-US" dirty="0"/>
              <a:t> – choose the 12 with the highest </a:t>
            </a:r>
            <a:r>
              <a:rPr lang="en-US" dirty="0" err="1"/>
              <a:t>chisq</a:t>
            </a:r>
            <a:r>
              <a:rPr lang="en-US" dirty="0"/>
              <a:t> score = higher means more statistically </a:t>
            </a:r>
            <a:r>
              <a:rPr lang="en-US" dirty="0" err="1"/>
              <a:t>signif</a:t>
            </a:r>
            <a:r>
              <a:rPr lang="en-US" dirty="0"/>
              <a:t> </a:t>
            </a:r>
            <a:r>
              <a:rPr lang="en-US" dirty="0" err="1"/>
              <a:t>assoc</a:t>
            </a:r>
            <a:r>
              <a:rPr lang="en-US" dirty="0"/>
              <a:t> between the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the mother or father or someone on the mother or fathers side of the family have a </a:t>
            </a:r>
            <a:r>
              <a:rPr lang="en-US"/>
              <a:t>gene defect?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Mostly categorial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Selected features are ones that would be very relevant to the question at hand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Maternal gene = gene defect in the patient’s maternal family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Paternal gene = gene defect in the patient’s paternal family side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Inherited from father = whether the father has a known gene defect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Gene’s mothers side = defect in gene in patients mother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10</a:t>
            </a:fld>
            <a:endParaRPr lang="en-NZ"/>
          </a:p>
        </p:txBody>
      </p:sp>
    </p:spTree>
    <p:extLst>
      <p:ext uri="{BB962C8B-B14F-4D97-AF65-F5344CB8AC3E}">
        <p14:creationId xmlns:p14="http://schemas.microsoft.com/office/powerpoint/2010/main" val="2535456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Logistic regression</a:t>
            </a:r>
          </a:p>
          <a:p>
            <a:r>
              <a:rPr lang="en-US" dirty="0"/>
              <a:t>KNN</a:t>
            </a:r>
          </a:p>
          <a:p>
            <a:r>
              <a:rPr lang="en-US" dirty="0"/>
              <a:t>SVM</a:t>
            </a:r>
          </a:p>
          <a:p>
            <a:r>
              <a:rPr lang="en-US" dirty="0"/>
              <a:t>Stacking model – KNN, random forest, naïve bayes – logistic regression meta model</a:t>
            </a:r>
          </a:p>
          <a:p>
            <a:r>
              <a:rPr lang="en-US" dirty="0"/>
              <a:t>Neural network – 3 hidden layers plus output layer</a:t>
            </a:r>
            <a:endParaRPr lang="en-NZ" dirty="0"/>
          </a:p>
        </p:txBody>
      </p:sp>
      <p:sp>
        <p:nvSpPr>
          <p:cNvPr id="4" name="Slide Number Placeholder 3"/>
          <p:cNvSpPr>
            <a:spLocks noGrp="1"/>
          </p:cNvSpPr>
          <p:nvPr>
            <p:ph type="sldNum" sz="quarter" idx="5"/>
          </p:nvPr>
        </p:nvSpPr>
        <p:spPr/>
        <p:txBody>
          <a:bodyPr/>
          <a:lstStyle/>
          <a:p>
            <a:fld id="{57E025E7-B8B3-4B53-82D7-A1B637C193A6}" type="slidenum">
              <a:rPr lang="en-NZ" smtClean="0"/>
              <a:t>11</a:t>
            </a:fld>
            <a:endParaRPr lang="en-NZ"/>
          </a:p>
        </p:txBody>
      </p:sp>
    </p:spTree>
    <p:extLst>
      <p:ext uri="{BB962C8B-B14F-4D97-AF65-F5344CB8AC3E}">
        <p14:creationId xmlns:p14="http://schemas.microsoft.com/office/powerpoint/2010/main" val="3244548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3630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047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9058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5872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6171E64-FE02-4DE5-B72F-53C3706641C3}" type="datetimeFigureOut">
              <a:rPr lang="en-US" smtClean="0"/>
              <a:t>4/18/2023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1F18EF7-BE1E-4ECB-84D4-67C2B4D8F095}" type="slidenum">
              <a:rPr lang="en-US" smtClean="0"/>
              <a:t>‹#›</a:t>
            </a:fld>
            <a:endParaRPr lang="en-US"/>
          </a:p>
        </p:txBody>
      </p:sp>
    </p:spTree>
    <p:extLst>
      <p:ext uri="{BB962C8B-B14F-4D97-AF65-F5344CB8AC3E}">
        <p14:creationId xmlns:p14="http://schemas.microsoft.com/office/powerpoint/2010/main" val="146556113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6377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6171E64-FE02-4DE5-B72F-53C3706641C3}" type="datetimeFigureOut">
              <a:rPr lang="en-US" smtClean="0"/>
              <a:t>4/18/2023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7248113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71E64-FE02-4DE5-B72F-53C3706641C3}"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87108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75384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71E64-FE02-4DE5-B72F-53C3706641C3}"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456942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71E64-FE02-4DE5-B72F-53C3706641C3}"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4195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54003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6171E64-FE02-4DE5-B72F-53C3706641C3}" type="datetimeFigureOut">
              <a:rPr lang="en-US" smtClean="0"/>
              <a:t>4/18/2023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1F18EF7-BE1E-4ECB-84D4-67C2B4D8F095}"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5318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6171E64-FE02-4DE5-B72F-53C3706641C3}" type="datetimeFigureOut">
              <a:rPr lang="en-US" smtClean="0"/>
              <a:t>4/18/2023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1F18EF7-BE1E-4ECB-84D4-67C2B4D8F095}"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81953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60220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7524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51621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4992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200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10287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7037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64273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4/18/2023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151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4/18/2023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9916569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6171E64-FE02-4DE5-B72F-53C3706641C3}" type="datetimeFigureOut">
              <a:rPr lang="en-US" smtClean="0"/>
              <a:t>4/18/2023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1F18EF7-BE1E-4ECB-84D4-67C2B4D8F095}" type="slidenum">
              <a:rPr lang="en-US" smtClean="0"/>
              <a:t>‹#›</a:t>
            </a:fld>
            <a:endParaRPr lang="en-US"/>
          </a:p>
        </p:txBody>
      </p:sp>
    </p:spTree>
    <p:extLst>
      <p:ext uri="{BB962C8B-B14F-4D97-AF65-F5344CB8AC3E}">
        <p14:creationId xmlns:p14="http://schemas.microsoft.com/office/powerpoint/2010/main" val="104333264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hyperlink" Target="https://datascience.stackexchange.com/questions/15135/train-test-validation-set-splitting-in-sklearn" TargetMode="External"/><Relationship Id="rId13" Type="http://schemas.openxmlformats.org/officeDocument/2006/relationships/hyperlink" Target="https://towardsdatascience.com/comprehensive-guide-on-multiclass-classification-metrics-af94cfb83fbd" TargetMode="External"/><Relationship Id="rId18" Type="http://schemas.openxmlformats.org/officeDocument/2006/relationships/hyperlink" Target="https://scikit-learn.org/stable/modules/generated/sklearn.feature_selection.chi2.html" TargetMode="External"/><Relationship Id="rId3" Type="http://schemas.openxmlformats.org/officeDocument/2006/relationships/hyperlink" Target="https://stackoverflow.com/questions/49199164/increasing-pie-chart-size-with-matplotlib-radius-parameter-appears-to-do-nothin" TargetMode="External"/><Relationship Id="rId21" Type="http://schemas.openxmlformats.org/officeDocument/2006/relationships/hyperlink" Target="https://towardsdatascience.com/machine-learning-basics-with-the-k-nearest-neighbors-algorithm-6a6e71d01761" TargetMode="External"/><Relationship Id="rId7" Type="http://schemas.openxmlformats.org/officeDocument/2006/relationships/hyperlink" Target="https://www.analyticsvidhya.com/blog/2021/04/beginners-guide-to-missing-value-ratio-and-its-implementation/" TargetMode="External"/><Relationship Id="rId12" Type="http://schemas.openxmlformats.org/officeDocument/2006/relationships/hyperlink" Target="https://scikit-learn.org/stable/modules/generated/sklearn.neighbors.KNeighborsClassifier.html" TargetMode="External"/><Relationship Id="rId17" Type="http://schemas.openxmlformats.org/officeDocument/2006/relationships/hyperlink" Target="https://imbalanced-learn.org/stable/under_sampling.html" TargetMode="External"/><Relationship Id="rId2" Type="http://schemas.openxmlformats.org/officeDocument/2006/relationships/hyperlink" Target="https://matplotlib.org/stable/api/_as_gen/matplotlib.pyplot.subplots_adjust.html" TargetMode="External"/><Relationship Id="rId16" Type="http://schemas.openxmlformats.org/officeDocument/2006/relationships/hyperlink" Target="https://scikit-learn.org/stable/modules/generated/sklearn.ensemble.StackingClassifier.html" TargetMode="External"/><Relationship Id="rId20" Type="http://schemas.openxmlformats.org/officeDocument/2006/relationships/hyperlink" Target="https://www.kdnuggets.com/2021/02/machine-learning-assumptions.html" TargetMode="External"/><Relationship Id="rId1" Type="http://schemas.openxmlformats.org/officeDocument/2006/relationships/slideLayout" Target="../slideLayouts/slideLayout14.xml"/><Relationship Id="rId6" Type="http://schemas.openxmlformats.org/officeDocument/2006/relationships/hyperlink" Target="https://towardsdatascience.com/how-to-drop-rows-in-pandas-dataframes-with-nan-values-in-certain-columns-7613ad1a7f25" TargetMode="External"/><Relationship Id="rId11" Type="http://schemas.openxmlformats.org/officeDocument/2006/relationships/hyperlink" Target="https://scikit-learn.org/stable/modules/svm.html" TargetMode="External"/><Relationship Id="rId5" Type="http://schemas.openxmlformats.org/officeDocument/2006/relationships/hyperlink" Target="https://www.kaggle.com/code/brsdincer/genomes-and-genetics-disorder-eda-process-i" TargetMode="External"/><Relationship Id="rId15" Type="http://schemas.openxmlformats.org/officeDocument/2006/relationships/hyperlink" Target="https://towardsdatascience.com/simple-model-stacking-explained-and-automated-1b54e4357916" TargetMode="External"/><Relationship Id="rId23" Type="http://schemas.openxmlformats.org/officeDocument/2006/relationships/hyperlink" Target="https://www.reddit.com/r/learnmachinelearning/comments/9m561w/how_do_i_accurately_understand_a_neural_network/" TargetMode="External"/><Relationship Id="rId10" Type="http://schemas.openxmlformats.org/officeDocument/2006/relationships/hyperlink" Target="https://scikit-learn.org/stable/modules/generated/sklearn.linear_model.LogisticRegression.html" TargetMode="External"/><Relationship Id="rId19" Type="http://schemas.openxmlformats.org/officeDocument/2006/relationships/hyperlink" Target="https://towardsdatascience.com/assumptions-of-logistic-regression-clearly-explained-44d85a22b290" TargetMode="External"/><Relationship Id="rId4" Type="http://schemas.openxmlformats.org/officeDocument/2006/relationships/hyperlink" Target="https://matplotlib.org/3.1.1/api/text_api.html" TargetMode="External"/><Relationship Id="rId9" Type="http://schemas.openxmlformats.org/officeDocument/2006/relationships/hyperlink" Target="https://towardsdatascience.com/hyperparameter-tuning-with-grid-search-and-random-search-6e1b5e175144" TargetMode="External"/><Relationship Id="rId14" Type="http://schemas.openxmlformats.org/officeDocument/2006/relationships/hyperlink" Target="https://stackoverflow.com/questions/39828535/how-to-tune-gaussiannb" TargetMode="External"/><Relationship Id="rId22" Type="http://schemas.openxmlformats.org/officeDocument/2006/relationships/hyperlink" Target="https://towardsdatascience.com/a-practical-guide-to-stacking-using-scikit-learn-91e8d021863d"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Gene" TargetMode="External"/><Relationship Id="rId3" Type="http://schemas.openxmlformats.org/officeDocument/2006/relationships/hyperlink" Target="https://www.genomicseducation.hee.nhs.uk/documents/inheritance-and-genetic-conditions/" TargetMode="External"/><Relationship Id="rId7" Type="http://schemas.openxmlformats.org/officeDocument/2006/relationships/hyperlink" Target="https://medlineplus.gov/genetics/understanding/mutationsanddisorders/complexdisorders/" TargetMode="External"/><Relationship Id="rId2" Type="http://schemas.openxmlformats.org/officeDocument/2006/relationships/hyperlink" Target="https://www.ncbi.nlm.nih.gov/books/NBK115561/" TargetMode="External"/><Relationship Id="rId1" Type="http://schemas.openxmlformats.org/officeDocument/2006/relationships/slideLayout" Target="../slideLayouts/slideLayout14.xml"/><Relationship Id="rId6" Type="http://schemas.openxmlformats.org/officeDocument/2006/relationships/hyperlink" Target="https://www.ncbi.nlm.nih.gov/books/NBK132154/" TargetMode="External"/><Relationship Id="rId5" Type="http://schemas.openxmlformats.org/officeDocument/2006/relationships/hyperlink" Target="https://rarediseases.info.nih.gov/diseases/7048/mitochondrial-genetic-disorders" TargetMode="External"/><Relationship Id="rId4" Type="http://schemas.openxmlformats.org/officeDocument/2006/relationships/hyperlink" Target="https://pubmed.ncbi.nlm.nih.gov/31424543/"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2.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BB94-6BB4-A74C-94F3-D0D64E138ED8}"/>
              </a:ext>
            </a:extLst>
          </p:cNvPr>
          <p:cNvSpPr>
            <a:spLocks noGrp="1"/>
          </p:cNvSpPr>
          <p:nvPr>
            <p:ph type="title"/>
          </p:nvPr>
        </p:nvSpPr>
        <p:spPr>
          <a:xfrm>
            <a:off x="5967046" y="1297962"/>
            <a:ext cx="4782996" cy="1784106"/>
          </a:xfrm>
        </p:spPr>
        <p:txBody>
          <a:bodyPr vert="horz" lIns="91440" tIns="45720" rIns="91440" bIns="45720" rtlCol="0" anchor="b">
            <a:normAutofit fontScale="90000"/>
          </a:bodyPr>
          <a:lstStyle/>
          <a:p>
            <a:pPr algn="r">
              <a:lnSpc>
                <a:spcPct val="110000"/>
              </a:lnSpc>
            </a:pPr>
            <a:r>
              <a:rPr lang="en-US" dirty="0"/>
              <a:t>Of Genomes and Genetics</a:t>
            </a:r>
            <a:br>
              <a:rPr lang="en-US" dirty="0"/>
            </a:br>
            <a:endParaRPr lang="en-US" dirty="0"/>
          </a:p>
        </p:txBody>
      </p:sp>
      <p:sp>
        <p:nvSpPr>
          <p:cNvPr id="44" name="Date Placeholder 5">
            <a:extLst>
              <a:ext uri="{FF2B5EF4-FFF2-40B4-BE49-F238E27FC236}">
                <a16:creationId xmlns:a16="http://schemas.microsoft.com/office/drawing/2014/main" id="{DB25F3CA-ED6C-43F4-8781-642CC385E5AB}"/>
              </a:ext>
            </a:extLst>
          </p:cNvPr>
          <p:cNvSpPr>
            <a:spLocks noGrp="1"/>
          </p:cNvSpPr>
          <p:nvPr>
            <p:ph type="dt" sz="half" idx="10"/>
          </p:nvPr>
        </p:nvSpPr>
        <p:spPr/>
        <p:txBody>
          <a:bodyPr/>
          <a:lstStyle/>
          <a:p>
            <a:pPr>
              <a:spcAft>
                <a:spcPts val="600"/>
              </a:spcAft>
            </a:pPr>
            <a:fld id="{AC764939-5BD0-4B19-86A9-E4014EB37882}" type="datetime1">
              <a:rPr lang="en-US" smtClean="0"/>
              <a:pPr>
                <a:spcAft>
                  <a:spcPts val="600"/>
                </a:spcAft>
              </a:pPr>
              <a:t>4/18/2023</a:t>
            </a:fld>
            <a:endParaRPr lang="en-US"/>
          </a:p>
        </p:txBody>
      </p:sp>
      <p:sp>
        <p:nvSpPr>
          <p:cNvPr id="45" name="Footer Placeholder 6">
            <a:extLst>
              <a:ext uri="{FF2B5EF4-FFF2-40B4-BE49-F238E27FC236}">
                <a16:creationId xmlns:a16="http://schemas.microsoft.com/office/drawing/2014/main" id="{E105F10E-684A-4498-9801-E3A6CE5CAA5C}"/>
              </a:ext>
            </a:extLst>
          </p:cNvPr>
          <p:cNvSpPr>
            <a:spLocks noGrp="1"/>
          </p:cNvSpPr>
          <p:nvPr>
            <p:ph type="ftr" sz="quarter" idx="11"/>
          </p:nvPr>
        </p:nvSpPr>
        <p:spPr/>
        <p:txBody>
          <a:bodyPr/>
          <a:lstStyle/>
          <a:p>
            <a:pPr>
              <a:spcAft>
                <a:spcPts val="600"/>
              </a:spcAft>
            </a:pPr>
            <a:r>
              <a:rPr lang="en-US"/>
              <a:t>Sample Footer Text</a:t>
            </a:r>
          </a:p>
        </p:txBody>
      </p:sp>
      <p:sp>
        <p:nvSpPr>
          <p:cNvPr id="46" name="Slide Number Placeholder 7">
            <a:extLst>
              <a:ext uri="{FF2B5EF4-FFF2-40B4-BE49-F238E27FC236}">
                <a16:creationId xmlns:a16="http://schemas.microsoft.com/office/drawing/2014/main" id="{F590EA15-4F4D-4705-B34A-FB7CFC9B8ECA}"/>
              </a:ext>
            </a:extLst>
          </p:cNvPr>
          <p:cNvSpPr>
            <a:spLocks noGrp="1"/>
          </p:cNvSpPr>
          <p:nvPr>
            <p:ph type="sldNum" sz="quarter" idx="12"/>
          </p:nvPr>
        </p:nvSpPr>
        <p:spPr/>
        <p:txBody>
          <a:bodyPr/>
          <a:lstStyle/>
          <a:p>
            <a:pPr>
              <a:spcAft>
                <a:spcPts val="600"/>
              </a:spcAft>
            </a:pPr>
            <a:fld id="{1B0A0659-E443-491A-A36E-EC2EE49C5850}" type="slidenum">
              <a:rPr lang="en-US" smtClean="0"/>
              <a:pPr>
                <a:spcAft>
                  <a:spcPts val="600"/>
                </a:spcAft>
              </a:pPr>
              <a:t>1</a:t>
            </a:fld>
            <a:endParaRPr lang="en-US"/>
          </a:p>
        </p:txBody>
      </p:sp>
      <p:pic>
        <p:nvPicPr>
          <p:cNvPr id="13" name="Picture 2" descr="Futuristic DNA helix in black background">
            <a:extLst>
              <a:ext uri="{FF2B5EF4-FFF2-40B4-BE49-F238E27FC236}">
                <a16:creationId xmlns:a16="http://schemas.microsoft.com/office/drawing/2014/main" id="{D6943240-4C8F-93B9-55BC-ADA3DD32431D}"/>
              </a:ext>
            </a:extLst>
          </p:cNvPr>
          <p:cNvPicPr>
            <a:picLocks noChangeAspect="1"/>
          </p:cNvPicPr>
          <p:nvPr/>
        </p:nvPicPr>
        <p:blipFill rotWithShape="1">
          <a:blip r:embed="rId2"/>
          <a:srcRect l="28780" r="14970" b="-1"/>
          <a:stretch/>
        </p:blipFill>
        <p:spPr>
          <a:xfrm>
            <a:off x="1225539" y="749478"/>
            <a:ext cx="4625350" cy="4625350"/>
          </a:xfrm>
          <a:custGeom>
            <a:avLst/>
            <a:gdLst/>
            <a:ahLst/>
            <a:cxnLst/>
            <a:rect l="l" t="t" r="r" b="b"/>
            <a:pathLst>
              <a:path w="4625350" h="4625350">
                <a:moveTo>
                  <a:pt x="2312675" y="0"/>
                </a:moveTo>
                <a:cubicBezTo>
                  <a:pt x="3589930" y="0"/>
                  <a:pt x="4625350" y="1035420"/>
                  <a:pt x="4625350" y="2312675"/>
                </a:cubicBezTo>
                <a:cubicBezTo>
                  <a:pt x="4625350" y="3589930"/>
                  <a:pt x="3589930" y="4625350"/>
                  <a:pt x="2312675" y="4625350"/>
                </a:cubicBezTo>
                <a:cubicBezTo>
                  <a:pt x="1035420" y="4625350"/>
                  <a:pt x="0" y="3589930"/>
                  <a:pt x="0" y="2312675"/>
                </a:cubicBezTo>
                <a:cubicBezTo>
                  <a:pt x="0" y="1035420"/>
                  <a:pt x="1035420" y="0"/>
                  <a:pt x="2312675" y="0"/>
                </a:cubicBezTo>
                <a:close/>
              </a:path>
            </a:pathLst>
          </a:custGeom>
          <a:noFill/>
          <a:effectLst>
            <a:outerShdw dist="165100" dir="8100000" algn="tr" rotWithShape="0">
              <a:schemeClr val="tx1"/>
            </a:outerShdw>
          </a:effectLst>
        </p:spPr>
      </p:pic>
      <p:sp>
        <p:nvSpPr>
          <p:cNvPr id="5" name="TextBox 4">
            <a:extLst>
              <a:ext uri="{FF2B5EF4-FFF2-40B4-BE49-F238E27FC236}">
                <a16:creationId xmlns:a16="http://schemas.microsoft.com/office/drawing/2014/main" id="{5890BDDE-E917-F087-8A8D-941FE7EE5CBF}"/>
              </a:ext>
            </a:extLst>
          </p:cNvPr>
          <p:cNvSpPr txBox="1"/>
          <p:nvPr/>
        </p:nvSpPr>
        <p:spPr>
          <a:xfrm>
            <a:off x="7438867" y="3548490"/>
            <a:ext cx="4494053" cy="2045677"/>
          </a:xfrm>
        </p:spPr>
        <p:txBody>
          <a:bodyPr vert="horz" lIns="91440" tIns="45720" rIns="91440" bIns="45720" rtlCol="0">
            <a:normAutofit/>
          </a:bodyPr>
          <a:lstStyle/>
          <a:p>
            <a:pPr indent="-228600">
              <a:lnSpc>
                <a:spcPct val="130000"/>
              </a:lnSpc>
              <a:spcAft>
                <a:spcPts val="600"/>
              </a:spcAft>
            </a:pPr>
            <a:r>
              <a:rPr lang="en-US" dirty="0">
                <a:latin typeface="+mj-lt"/>
              </a:rPr>
              <a:t>CAPSTONE PROJECT</a:t>
            </a:r>
          </a:p>
          <a:p>
            <a:pPr indent="-228600">
              <a:lnSpc>
                <a:spcPct val="130000"/>
              </a:lnSpc>
              <a:spcAft>
                <a:spcPts val="600"/>
              </a:spcAft>
            </a:pPr>
            <a:r>
              <a:rPr lang="en-US" dirty="0">
                <a:latin typeface="+mj-lt"/>
              </a:rPr>
              <a:t>Frances Creagh </a:t>
            </a:r>
          </a:p>
          <a:p>
            <a:pPr indent="-228600">
              <a:lnSpc>
                <a:spcPct val="130000"/>
              </a:lnSpc>
              <a:spcAft>
                <a:spcPts val="600"/>
              </a:spcAft>
            </a:pPr>
            <a:r>
              <a:rPr lang="en-US" dirty="0">
                <a:latin typeface="+mj-lt"/>
              </a:rPr>
              <a:t>Data Scientist</a:t>
            </a:r>
          </a:p>
        </p:txBody>
      </p:sp>
    </p:spTree>
    <p:extLst>
      <p:ext uri="{BB962C8B-B14F-4D97-AF65-F5344CB8AC3E}">
        <p14:creationId xmlns:p14="http://schemas.microsoft.com/office/powerpoint/2010/main" val="3716228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1">
            <a:extLst>
              <a:ext uri="{FF2B5EF4-FFF2-40B4-BE49-F238E27FC236}">
                <a16:creationId xmlns:a16="http://schemas.microsoft.com/office/drawing/2014/main" id="{E8370766-CC13-4DF4-AF0A-0E820B8D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useBgFill="1">
        <p:nvSpPr>
          <p:cNvPr id="17" name="Rectangle 13">
            <a:extLst>
              <a:ext uri="{FF2B5EF4-FFF2-40B4-BE49-F238E27FC236}">
                <a16:creationId xmlns:a16="http://schemas.microsoft.com/office/drawing/2014/main" id="{57B3C4F9-03D9-4B39-9F3C-036654230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29" y="237744"/>
            <a:ext cx="8531352" cy="6382512"/>
          </a:xfrm>
          <a:prstGeom prst="rect">
            <a:avLst/>
          </a:prstGeom>
          <a:ln w="6350" cap="flat" cmpd="sng" algn="ctr">
            <a:noFill/>
            <a:prstDash val="solid"/>
          </a:ln>
          <a:effectLst>
            <a:outerShdw blurRad="50800" algn="ctr" rotWithShape="0">
              <a:prstClr val="black">
                <a:alpha val="66000"/>
              </a:prstClr>
            </a:outerShdw>
            <a:softEdge rad="0"/>
          </a:effectLst>
        </p:spPr>
      </p:sp>
      <p:sp>
        <p:nvSpPr>
          <p:cNvPr id="19" name="Rectangle 15">
            <a:extLst>
              <a:ext uri="{FF2B5EF4-FFF2-40B4-BE49-F238E27FC236}">
                <a16:creationId xmlns:a16="http://schemas.microsoft.com/office/drawing/2014/main" id="{3B61CA66-E7F4-49EC-89DC-F37EE6933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F5C12E9-9D67-02F0-3654-654B5E02242F}"/>
              </a:ext>
            </a:extLst>
          </p:cNvPr>
          <p:cNvSpPr>
            <a:spLocks noGrp="1"/>
          </p:cNvSpPr>
          <p:nvPr>
            <p:ph type="title"/>
          </p:nvPr>
        </p:nvSpPr>
        <p:spPr>
          <a:xfrm>
            <a:off x="9387189" y="612843"/>
            <a:ext cx="2247091" cy="1499738"/>
          </a:xfrm>
        </p:spPr>
        <p:txBody>
          <a:bodyPr anchor="b">
            <a:normAutofit/>
          </a:bodyPr>
          <a:lstStyle/>
          <a:p>
            <a:r>
              <a:rPr lang="en-US" sz="2800" dirty="0">
                <a:solidFill>
                  <a:srgbClr val="FFFFFF"/>
                </a:solidFill>
              </a:rPr>
              <a:t>12 best features selected:</a:t>
            </a:r>
            <a:endParaRPr lang="en-NZ" sz="2800" dirty="0">
              <a:solidFill>
                <a:srgbClr val="FFFFFF"/>
              </a:solidFill>
            </a:endParaRPr>
          </a:p>
        </p:txBody>
      </p:sp>
      <p:sp>
        <p:nvSpPr>
          <p:cNvPr id="20" name="Rectangle 17">
            <a:extLst>
              <a:ext uri="{FF2B5EF4-FFF2-40B4-BE49-F238E27FC236}">
                <a16:creationId xmlns:a16="http://schemas.microsoft.com/office/drawing/2014/main" id="{886ACB74-3D88-4CD7-B619-829D70AD4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122" y="413053"/>
            <a:ext cx="8212114" cy="6064596"/>
          </a:xfrm>
          <a:prstGeom prst="rect">
            <a:avLst/>
          </a:prstGeom>
          <a:noFill/>
          <a:ln w="6350" cap="sq" cmpd="sng" algn="ctr">
            <a:solidFill>
              <a:schemeClr val="tx1">
                <a:lumMod val="75000"/>
                <a:lumOff val="25000"/>
              </a:schemeClr>
            </a:solidFill>
            <a:prstDash val="solid"/>
            <a:miter lim="800000"/>
          </a:ln>
          <a:effectLst/>
        </p:spPr>
      </p:sp>
      <p:pic>
        <p:nvPicPr>
          <p:cNvPr id="5" name="Content Placeholder 4" descr="Chart&#10;&#10;Description automatically generated">
            <a:extLst>
              <a:ext uri="{FF2B5EF4-FFF2-40B4-BE49-F238E27FC236}">
                <a16:creationId xmlns:a16="http://schemas.microsoft.com/office/drawing/2014/main" id="{5BE5BA58-6AC4-B40D-E984-22D360E75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62" y="1590516"/>
            <a:ext cx="7561991" cy="3705376"/>
          </a:xfrm>
          <a:prstGeom prst="rect">
            <a:avLst/>
          </a:prstGeom>
        </p:spPr>
      </p:pic>
      <p:sp>
        <p:nvSpPr>
          <p:cNvPr id="21" name="Content Placeholder 8">
            <a:extLst>
              <a:ext uri="{FF2B5EF4-FFF2-40B4-BE49-F238E27FC236}">
                <a16:creationId xmlns:a16="http://schemas.microsoft.com/office/drawing/2014/main" id="{37DEF3B4-C784-AA3F-1CB2-E03133FE01DF}"/>
              </a:ext>
            </a:extLst>
          </p:cNvPr>
          <p:cNvSpPr>
            <a:spLocks noGrp="1"/>
          </p:cNvSpPr>
          <p:nvPr>
            <p:ph idx="1"/>
          </p:nvPr>
        </p:nvSpPr>
        <p:spPr>
          <a:xfrm>
            <a:off x="9387190" y="2487679"/>
            <a:ext cx="2247090" cy="3708839"/>
          </a:xfrm>
        </p:spPr>
        <p:txBody>
          <a:bodyPr>
            <a:normAutofit/>
          </a:bodyPr>
          <a:lstStyle/>
          <a:p>
            <a:r>
              <a:rPr lang="en-US" sz="1400" dirty="0">
                <a:solidFill>
                  <a:srgbClr val="FFFFFF"/>
                </a:solidFill>
              </a:rPr>
              <a:t>Patient age</a:t>
            </a:r>
          </a:p>
          <a:p>
            <a:r>
              <a:rPr lang="en-US" sz="1400" dirty="0">
                <a:solidFill>
                  <a:srgbClr val="FFFFFF"/>
                </a:solidFill>
              </a:rPr>
              <a:t>Maternal gene</a:t>
            </a:r>
          </a:p>
          <a:p>
            <a:r>
              <a:rPr lang="en-US" sz="1400" dirty="0">
                <a:solidFill>
                  <a:srgbClr val="FFFFFF"/>
                </a:solidFill>
              </a:rPr>
              <a:t>Paternal gene</a:t>
            </a:r>
          </a:p>
          <a:p>
            <a:r>
              <a:rPr lang="en-US" sz="1400" dirty="0">
                <a:solidFill>
                  <a:srgbClr val="FFFFFF"/>
                </a:solidFill>
              </a:rPr>
              <a:t>Inherited from father</a:t>
            </a:r>
          </a:p>
          <a:p>
            <a:r>
              <a:rPr lang="en-US" sz="1400" dirty="0">
                <a:solidFill>
                  <a:srgbClr val="FFFFFF"/>
                </a:solidFill>
              </a:rPr>
              <a:t>Genes mother’s side</a:t>
            </a:r>
          </a:p>
          <a:p>
            <a:r>
              <a:rPr lang="en-US" sz="1400" dirty="0">
                <a:solidFill>
                  <a:srgbClr val="FFFFFF"/>
                </a:solidFill>
              </a:rPr>
              <a:t>Mother age</a:t>
            </a:r>
          </a:p>
          <a:p>
            <a:r>
              <a:rPr lang="en-US" sz="1400" dirty="0">
                <a:solidFill>
                  <a:srgbClr val="FFFFFF"/>
                </a:solidFill>
              </a:rPr>
              <a:t>Father age</a:t>
            </a:r>
          </a:p>
          <a:p>
            <a:r>
              <a:rPr lang="en-US" sz="1400" dirty="0">
                <a:solidFill>
                  <a:srgbClr val="FFFFFF"/>
                </a:solidFill>
              </a:rPr>
              <a:t>Symptoms 1-5</a:t>
            </a:r>
          </a:p>
        </p:txBody>
      </p:sp>
    </p:spTree>
    <p:extLst>
      <p:ext uri="{BB962C8B-B14F-4D97-AF65-F5344CB8AC3E}">
        <p14:creationId xmlns:p14="http://schemas.microsoft.com/office/powerpoint/2010/main" val="224857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0E9B969E-CD96-4162-BA90-449BBDA95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3162"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25" name="Rectangle 20">
            <a:extLst>
              <a:ext uri="{FF2B5EF4-FFF2-40B4-BE49-F238E27FC236}">
                <a16:creationId xmlns:a16="http://schemas.microsoft.com/office/drawing/2014/main" id="{6B6401A4-FEE5-4976-857C-1FD0CDB2E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162" y="0"/>
            <a:ext cx="816874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7AF1DF-6993-45FB-92A5-C36B1A680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25029" cy="6858000"/>
          </a:xfrm>
          <a:prstGeom prst="rect">
            <a:avLst/>
          </a:prstGeom>
          <a:blipFill dpi="0" rotWithShape="1">
            <a:blip r:embed="rId3">
              <a:alphaModFix amt="6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Date Placeholder 4">
            <a:extLst>
              <a:ext uri="{FF2B5EF4-FFF2-40B4-BE49-F238E27FC236}">
                <a16:creationId xmlns:a16="http://schemas.microsoft.com/office/drawing/2014/main" id="{460BE097-8227-4FAA-855E-A7E0050E5D31}"/>
              </a:ext>
            </a:extLst>
          </p:cNvPr>
          <p:cNvSpPr>
            <a:spLocks noGrp="1"/>
          </p:cNvSpPr>
          <p:nvPr>
            <p:ph type="dt" sz="half" idx="10"/>
          </p:nvPr>
        </p:nvSpPr>
        <p:spPr>
          <a:xfrm>
            <a:off x="643337" y="6307672"/>
            <a:ext cx="2286000" cy="274320"/>
          </a:xfrm>
        </p:spPr>
        <p:txBody>
          <a:bodyPr vert="horz" lIns="91440" tIns="45720" rIns="91440" bIns="45720" rtlCol="0" anchor="b">
            <a:normAutofit/>
          </a:bodyPr>
          <a:lstStyle/>
          <a:p>
            <a:pPr>
              <a:spcAft>
                <a:spcPts val="600"/>
              </a:spcAft>
            </a:pPr>
            <a:fld id="{B828F7A6-25AF-4EC8-9A20-E5DA931E7D30}" type="datetime1">
              <a:rPr lang="en-US">
                <a:solidFill>
                  <a:srgbClr val="FFFFFF"/>
                </a:solidFill>
              </a:rPr>
              <a:pPr>
                <a:spcAft>
                  <a:spcPts val="600"/>
                </a:spcAft>
              </a:pPr>
              <a:t>4/18/2023</a:t>
            </a:fld>
            <a:endParaRPr lang="en-US">
              <a:solidFill>
                <a:srgbClr val="FFFFFF"/>
              </a:solidFill>
            </a:endParaRPr>
          </a:p>
        </p:txBody>
      </p:sp>
      <p:sp>
        <p:nvSpPr>
          <p:cNvPr id="2" name="Title 1">
            <a:extLst>
              <a:ext uri="{FF2B5EF4-FFF2-40B4-BE49-F238E27FC236}">
                <a16:creationId xmlns:a16="http://schemas.microsoft.com/office/drawing/2014/main" id="{978F3E43-9A03-11EC-2BAD-1A11A825B70E}"/>
              </a:ext>
            </a:extLst>
          </p:cNvPr>
          <p:cNvSpPr>
            <a:spLocks noGrp="1"/>
          </p:cNvSpPr>
          <p:nvPr>
            <p:ph type="title"/>
          </p:nvPr>
        </p:nvSpPr>
        <p:spPr>
          <a:xfrm>
            <a:off x="643433" y="643464"/>
            <a:ext cx="2888344" cy="1428737"/>
          </a:xfrm>
        </p:spPr>
        <p:txBody>
          <a:bodyPr vert="horz" lIns="91440" tIns="45720" rIns="91440" bIns="45720" rtlCol="0" anchor="ctr">
            <a:normAutofit/>
          </a:bodyPr>
          <a:lstStyle/>
          <a:p>
            <a:r>
              <a:rPr lang="en-US" sz="3200" dirty="0">
                <a:solidFill>
                  <a:srgbClr val="FFFFFF"/>
                </a:solidFill>
              </a:rPr>
              <a:t>Models</a:t>
            </a:r>
          </a:p>
        </p:txBody>
      </p:sp>
      <p:sp>
        <p:nvSpPr>
          <p:cNvPr id="5" name="TextBox 4">
            <a:extLst>
              <a:ext uri="{FF2B5EF4-FFF2-40B4-BE49-F238E27FC236}">
                <a16:creationId xmlns:a16="http://schemas.microsoft.com/office/drawing/2014/main" id="{0806A66C-68BA-A652-8E64-983F5AD7A92F}"/>
              </a:ext>
            </a:extLst>
          </p:cNvPr>
          <p:cNvSpPr txBox="1"/>
          <p:nvPr/>
        </p:nvSpPr>
        <p:spPr>
          <a:xfrm>
            <a:off x="643337" y="2184036"/>
            <a:ext cx="2888439" cy="3869634"/>
          </a:xfrm>
        </p:spPr>
        <p:txBody>
          <a:bodyPr vert="horz" lIns="91440" tIns="45720" rIns="91440" bIns="45720" rtlCol="0">
            <a:normAutofit/>
          </a:bodyPr>
          <a:lstStyle/>
          <a:p>
            <a:pPr>
              <a:spcAft>
                <a:spcPts val="600"/>
              </a:spcAft>
              <a:buClr>
                <a:schemeClr val="tx1">
                  <a:lumMod val="85000"/>
                  <a:lumOff val="15000"/>
                </a:schemeClr>
              </a:buClr>
            </a:pPr>
            <a:r>
              <a:rPr lang="en-US" sz="2000" dirty="0">
                <a:solidFill>
                  <a:srgbClr val="FFFFFF"/>
                </a:solidFill>
              </a:rPr>
              <a:t>5 Machine Learning models were tried</a:t>
            </a:r>
          </a:p>
        </p:txBody>
      </p:sp>
      <p:sp>
        <p:nvSpPr>
          <p:cNvPr id="12" name="Footer Placeholder 5">
            <a:extLst>
              <a:ext uri="{FF2B5EF4-FFF2-40B4-BE49-F238E27FC236}">
                <a16:creationId xmlns:a16="http://schemas.microsoft.com/office/drawing/2014/main" id="{CACE5B7E-B6A7-412F-9CDD-CE2F7B02346C}"/>
              </a:ext>
            </a:extLst>
          </p:cNvPr>
          <p:cNvSpPr>
            <a:spLocks noGrp="1"/>
          </p:cNvSpPr>
          <p:nvPr>
            <p:ph type="ftr" sz="quarter" idx="11"/>
          </p:nvPr>
        </p:nvSpPr>
        <p:spPr>
          <a:xfrm>
            <a:off x="4666500" y="6307672"/>
            <a:ext cx="5286646" cy="274320"/>
          </a:xfrm>
        </p:spPr>
        <p:txBody>
          <a:bodyPr vert="horz" lIns="91440" tIns="45720" rIns="91440" bIns="45720" rtlCol="0" anchor="b">
            <a:normAutofit/>
          </a:bodyPr>
          <a:lstStyle/>
          <a:p>
            <a:pPr algn="l">
              <a:spcAft>
                <a:spcPts val="600"/>
              </a:spcAft>
            </a:pPr>
            <a:r>
              <a:rPr lang="en-US" kern="1200">
                <a:solidFill>
                  <a:schemeClr val="tx1">
                    <a:lumMod val="75000"/>
                    <a:lumOff val="25000"/>
                  </a:schemeClr>
                </a:solidFill>
                <a:latin typeface="+mn-lt"/>
                <a:ea typeface="+mn-ea"/>
                <a:cs typeface="+mn-cs"/>
              </a:rPr>
              <a:t>Sample Footer Text</a:t>
            </a:r>
          </a:p>
        </p:txBody>
      </p:sp>
      <p:sp>
        <p:nvSpPr>
          <p:cNvPr id="14" name="Slide Number Placeholder 6">
            <a:extLst>
              <a:ext uri="{FF2B5EF4-FFF2-40B4-BE49-F238E27FC236}">
                <a16:creationId xmlns:a16="http://schemas.microsoft.com/office/drawing/2014/main" id="{486D18E6-2C3A-4D4A-93B8-55C657561BEA}"/>
              </a:ext>
            </a:extLst>
          </p:cNvPr>
          <p:cNvSpPr>
            <a:spLocks noGrp="1"/>
          </p:cNvSpPr>
          <p:nvPr>
            <p:ph type="sldNum" sz="quarter" idx="12"/>
          </p:nvPr>
        </p:nvSpPr>
        <p:spPr>
          <a:xfrm>
            <a:off x="10994574" y="6307672"/>
            <a:ext cx="640080" cy="274320"/>
          </a:xfrm>
        </p:spPr>
        <p:txBody>
          <a:bodyPr vert="horz" lIns="91440" tIns="45720" rIns="91440" bIns="45720" rtlCol="0" anchor="b">
            <a:normAutofit/>
          </a:bodyPr>
          <a:lstStyle/>
          <a:p>
            <a:pPr>
              <a:spcAft>
                <a:spcPts val="600"/>
              </a:spcAft>
            </a:pPr>
            <a:fld id="{1B0A0659-E443-491A-A36E-EC2EE49C5850}" type="slidenum">
              <a:rPr lang="en-US">
                <a:solidFill>
                  <a:schemeClr val="tx1">
                    <a:lumMod val="65000"/>
                    <a:lumOff val="35000"/>
                  </a:schemeClr>
                </a:solidFill>
              </a:rPr>
              <a:pPr>
                <a:spcAft>
                  <a:spcPts val="600"/>
                </a:spcAft>
              </a:pPr>
              <a:t>11</a:t>
            </a:fld>
            <a:endParaRPr lang="en-US">
              <a:solidFill>
                <a:schemeClr val="tx1">
                  <a:lumMod val="65000"/>
                  <a:lumOff val="35000"/>
                </a:schemeClr>
              </a:solidFill>
            </a:endParaRPr>
          </a:p>
        </p:txBody>
      </p:sp>
      <p:graphicFrame>
        <p:nvGraphicFramePr>
          <p:cNvPr id="4" name="Table 4">
            <a:extLst>
              <a:ext uri="{FF2B5EF4-FFF2-40B4-BE49-F238E27FC236}">
                <a16:creationId xmlns:a16="http://schemas.microsoft.com/office/drawing/2014/main" id="{B6AA75BC-F64F-39F7-DD1C-DF8C1D1A1F09}"/>
              </a:ext>
            </a:extLst>
          </p:cNvPr>
          <p:cNvGraphicFramePr>
            <a:graphicFrameLocks noGrp="1"/>
          </p:cNvGraphicFramePr>
          <p:nvPr>
            <p:ph idx="1"/>
            <p:extLst>
              <p:ext uri="{D42A27DB-BD31-4B8C-83A1-F6EECF244321}">
                <p14:modId xmlns:p14="http://schemas.microsoft.com/office/powerpoint/2010/main" val="4183707179"/>
              </p:ext>
            </p:extLst>
          </p:nvPr>
        </p:nvGraphicFramePr>
        <p:xfrm>
          <a:off x="5437259" y="643468"/>
          <a:ext cx="5340548" cy="5707947"/>
        </p:xfrm>
        <a:graphic>
          <a:graphicData uri="http://schemas.openxmlformats.org/drawingml/2006/table">
            <a:tbl>
              <a:tblPr firstRow="1" bandRow="1">
                <a:noFill/>
                <a:tableStyleId>{5C22544A-7EE6-4342-B048-85BDC9FD1C3A}</a:tableStyleId>
              </a:tblPr>
              <a:tblGrid>
                <a:gridCol w="3935797">
                  <a:extLst>
                    <a:ext uri="{9D8B030D-6E8A-4147-A177-3AD203B41FA5}">
                      <a16:colId xmlns:a16="http://schemas.microsoft.com/office/drawing/2014/main" val="547125315"/>
                    </a:ext>
                  </a:extLst>
                </a:gridCol>
                <a:gridCol w="1404751">
                  <a:extLst>
                    <a:ext uri="{9D8B030D-6E8A-4147-A177-3AD203B41FA5}">
                      <a16:colId xmlns:a16="http://schemas.microsoft.com/office/drawing/2014/main" val="3141032063"/>
                    </a:ext>
                  </a:extLst>
                </a:gridCol>
              </a:tblGrid>
              <a:tr h="901701">
                <a:tc>
                  <a:txBody>
                    <a:bodyPr/>
                    <a:lstStyle/>
                    <a:p>
                      <a:r>
                        <a:rPr lang="en-US" sz="2600" b="1" cap="none" spc="0">
                          <a:solidFill>
                            <a:schemeClr val="tx1"/>
                          </a:solidFill>
                        </a:rPr>
                        <a:t>Model</a:t>
                      </a:r>
                      <a:endParaRPr lang="en-NZ" sz="2600" b="1" cap="none" spc="0">
                        <a:solidFill>
                          <a:schemeClr val="tx1"/>
                        </a:solidFill>
                      </a:endParaRPr>
                    </a:p>
                  </a:txBody>
                  <a:tcPr marL="0" marR="119695" marT="47878" marB="359084">
                    <a:lnL w="12700" cmpd="sng">
                      <a:noFill/>
                      <a:prstDash val="solid"/>
                    </a:lnL>
                    <a:lnR w="12700" cmpd="sng">
                      <a:noFill/>
                      <a:prstDash val="solid"/>
                    </a:lnR>
                    <a:lnT w="6350" cap="flat" cmpd="sng" algn="ctr">
                      <a:solidFill>
                        <a:schemeClr val="tx1"/>
                      </a:solidFill>
                      <a:prstDash val="solid"/>
                    </a:lnT>
                    <a:lnB w="12700" cmpd="sng">
                      <a:noFill/>
                      <a:prstDash val="solid"/>
                    </a:lnB>
                    <a:noFill/>
                  </a:tcPr>
                </a:tc>
                <a:tc>
                  <a:txBody>
                    <a:bodyPr/>
                    <a:lstStyle/>
                    <a:p>
                      <a:r>
                        <a:rPr lang="en-US" sz="2600" b="1" cap="none" spc="0">
                          <a:solidFill>
                            <a:schemeClr val="tx1"/>
                          </a:solidFill>
                        </a:rPr>
                        <a:t>Result</a:t>
                      </a:r>
                      <a:endParaRPr lang="en-NZ" sz="2600" b="1" cap="none" spc="0">
                        <a:solidFill>
                          <a:schemeClr val="tx1"/>
                        </a:solidFill>
                      </a:endParaRPr>
                    </a:p>
                  </a:txBody>
                  <a:tcPr marL="0" marR="119695" marT="47878" marB="359084">
                    <a:lnL w="12700" cmpd="sng">
                      <a:noFill/>
                      <a:prstDash val="solid"/>
                    </a:lnL>
                    <a:lnR w="12700" cmpd="sng">
                      <a:noFill/>
                      <a:prstDash val="solid"/>
                    </a:lnR>
                    <a:lnT w="6350" cap="flat" cmpd="sng" algn="ctr">
                      <a:solidFill>
                        <a:schemeClr val="tx1"/>
                      </a:solidFill>
                      <a:prstDash val="solid"/>
                    </a:lnT>
                    <a:lnB w="12700" cmpd="sng">
                      <a:noFill/>
                      <a:prstDash val="solid"/>
                    </a:lnB>
                    <a:noFill/>
                  </a:tcPr>
                </a:tc>
                <a:extLst>
                  <a:ext uri="{0D108BD9-81ED-4DB2-BD59-A6C34878D82A}">
                    <a16:rowId xmlns:a16="http://schemas.microsoft.com/office/drawing/2014/main" val="3589002391"/>
                  </a:ext>
                </a:extLst>
              </a:tr>
              <a:tr h="901701">
                <a:tc>
                  <a:txBody>
                    <a:bodyPr/>
                    <a:lstStyle/>
                    <a:p>
                      <a:r>
                        <a:rPr lang="en-US" sz="2600" cap="none" spc="0">
                          <a:solidFill>
                            <a:schemeClr val="tx1"/>
                          </a:solidFill>
                        </a:rPr>
                        <a:t>Logistic regression</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600" cap="none" spc="0">
                          <a:solidFill>
                            <a:schemeClr val="tx1"/>
                          </a:solidFill>
                        </a:rPr>
                        <a:t>0.555</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19726803"/>
                  </a:ext>
                </a:extLst>
              </a:tr>
              <a:tr h="901701">
                <a:tc>
                  <a:txBody>
                    <a:bodyPr/>
                    <a:lstStyle/>
                    <a:p>
                      <a:r>
                        <a:rPr lang="en-US" sz="2600" cap="none" spc="0">
                          <a:solidFill>
                            <a:schemeClr val="tx1"/>
                          </a:solidFill>
                        </a:rPr>
                        <a:t>K-Nearest Neighbors</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600" cap="none" spc="0">
                          <a:solidFill>
                            <a:schemeClr val="tx1"/>
                          </a:solidFill>
                        </a:rPr>
                        <a:t>0.667</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03483482"/>
                  </a:ext>
                </a:extLst>
              </a:tr>
              <a:tr h="901701">
                <a:tc>
                  <a:txBody>
                    <a:bodyPr/>
                    <a:lstStyle/>
                    <a:p>
                      <a:r>
                        <a:rPr lang="en-US" sz="2600" cap="none" spc="0">
                          <a:solidFill>
                            <a:schemeClr val="tx1"/>
                          </a:solidFill>
                        </a:rPr>
                        <a:t>Support Vector Machine</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600" cap="none" spc="0">
                          <a:solidFill>
                            <a:schemeClr val="tx1"/>
                          </a:solidFill>
                        </a:rPr>
                        <a:t>0.705</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4845299"/>
                  </a:ext>
                </a:extLst>
              </a:tr>
              <a:tr h="901701">
                <a:tc>
                  <a:txBody>
                    <a:bodyPr/>
                    <a:lstStyle/>
                    <a:p>
                      <a:r>
                        <a:rPr lang="en-US" sz="2600" cap="none" spc="0">
                          <a:solidFill>
                            <a:schemeClr val="tx1"/>
                          </a:solidFill>
                        </a:rPr>
                        <a:t>Stacking model</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600" cap="none" spc="0">
                          <a:solidFill>
                            <a:schemeClr val="tx1"/>
                          </a:solidFill>
                        </a:rPr>
                        <a:t>0.597</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50316692"/>
                  </a:ext>
                </a:extLst>
              </a:tr>
              <a:tr h="901701">
                <a:tc>
                  <a:txBody>
                    <a:bodyPr/>
                    <a:lstStyle/>
                    <a:p>
                      <a:r>
                        <a:rPr lang="en-US" sz="2600" cap="none" spc="0">
                          <a:solidFill>
                            <a:schemeClr val="tx1"/>
                          </a:solidFill>
                        </a:rPr>
                        <a:t>Neural network</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600" cap="none" spc="0">
                          <a:solidFill>
                            <a:schemeClr val="tx1"/>
                          </a:solidFill>
                        </a:rPr>
                        <a:t>0.600</a:t>
                      </a:r>
                      <a:endParaRPr lang="en-NZ" sz="2600" cap="none" spc="0">
                        <a:solidFill>
                          <a:schemeClr val="tx1"/>
                        </a:solidFill>
                      </a:endParaRPr>
                    </a:p>
                  </a:txBody>
                  <a:tcPr marL="0" marR="119695" marT="47878" marB="35908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95022955"/>
                  </a:ext>
                </a:extLst>
              </a:tr>
            </a:tbl>
          </a:graphicData>
        </a:graphic>
      </p:graphicFrame>
    </p:spTree>
    <p:extLst>
      <p:ext uri="{BB962C8B-B14F-4D97-AF65-F5344CB8AC3E}">
        <p14:creationId xmlns:p14="http://schemas.microsoft.com/office/powerpoint/2010/main" val="226275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E897268D-B74D-2B1C-017B-7459EBF3AC73}"/>
              </a:ext>
            </a:extLst>
          </p:cNvPr>
          <p:cNvSpPr>
            <a:spLocks noGrp="1"/>
          </p:cNvSpPr>
          <p:nvPr>
            <p:ph type="title"/>
          </p:nvPr>
        </p:nvSpPr>
        <p:spPr>
          <a:xfrm>
            <a:off x="573409" y="559477"/>
            <a:ext cx="3765200" cy="5709931"/>
          </a:xfrm>
        </p:spPr>
        <p:txBody>
          <a:bodyPr>
            <a:normAutofit/>
          </a:bodyPr>
          <a:lstStyle/>
          <a:p>
            <a:pPr algn="ctr"/>
            <a:r>
              <a:rPr lang="en-US" dirty="0"/>
              <a:t>Conclusions</a:t>
            </a:r>
            <a:endParaRPr lang="en-NZ" dirty="0"/>
          </a:p>
        </p:txBody>
      </p:sp>
      <p:graphicFrame>
        <p:nvGraphicFramePr>
          <p:cNvPr id="17" name="Content Placeholder 2">
            <a:extLst>
              <a:ext uri="{FF2B5EF4-FFF2-40B4-BE49-F238E27FC236}">
                <a16:creationId xmlns:a16="http://schemas.microsoft.com/office/drawing/2014/main" id="{7E4BFC23-CD25-F5C5-D3A4-6EBD5D6FFCBF}"/>
              </a:ext>
            </a:extLst>
          </p:cNvPr>
          <p:cNvGraphicFramePr>
            <a:graphicFrameLocks noGrp="1"/>
          </p:cNvGraphicFramePr>
          <p:nvPr>
            <p:ph idx="1"/>
            <p:extLst>
              <p:ext uri="{D42A27DB-BD31-4B8C-83A1-F6EECF244321}">
                <p14:modId xmlns:p14="http://schemas.microsoft.com/office/powerpoint/2010/main" val="92290111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63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90E4-C5B0-62CF-EBC6-D9EA30299F0E}"/>
              </a:ext>
            </a:extLst>
          </p:cNvPr>
          <p:cNvSpPr>
            <a:spLocks noGrp="1"/>
          </p:cNvSpPr>
          <p:nvPr>
            <p:ph type="title"/>
          </p:nvPr>
        </p:nvSpPr>
        <p:spPr>
          <a:xfrm>
            <a:off x="1066800" y="642594"/>
            <a:ext cx="10058400" cy="1371600"/>
          </a:xfrm>
        </p:spPr>
        <p:txBody>
          <a:bodyPr>
            <a:normAutofit/>
          </a:bodyPr>
          <a:lstStyle/>
          <a:p>
            <a:pPr algn="ctr"/>
            <a:r>
              <a:rPr lang="en-US" dirty="0"/>
              <a:t>Next steps</a:t>
            </a:r>
            <a:endParaRPr lang="en-NZ" dirty="0"/>
          </a:p>
        </p:txBody>
      </p:sp>
      <p:graphicFrame>
        <p:nvGraphicFramePr>
          <p:cNvPr id="13" name="Content Placeholder 2">
            <a:extLst>
              <a:ext uri="{FF2B5EF4-FFF2-40B4-BE49-F238E27FC236}">
                <a16:creationId xmlns:a16="http://schemas.microsoft.com/office/drawing/2014/main" id="{B917A9A5-9C97-EF93-7C6E-29E70B7162C5}"/>
              </a:ext>
            </a:extLst>
          </p:cNvPr>
          <p:cNvGraphicFramePr>
            <a:graphicFrameLocks noGrp="1"/>
          </p:cNvGraphicFramePr>
          <p:nvPr>
            <p:ph idx="1"/>
            <p:extLst>
              <p:ext uri="{D42A27DB-BD31-4B8C-83A1-F6EECF244321}">
                <p14:modId xmlns:p14="http://schemas.microsoft.com/office/powerpoint/2010/main" val="274303611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169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3" name="Rectangle 42">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5" name="Rectangle 44">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7" name="Group 46">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48" name="Straight Connector 47">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AEFDCDD6-2444-445B-B2A6-41F0C73EF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54" name="Rectangle 53">
            <a:extLst>
              <a:ext uri="{FF2B5EF4-FFF2-40B4-BE49-F238E27FC236}">
                <a16:creationId xmlns:a16="http://schemas.microsoft.com/office/drawing/2014/main" id="{AA927C3B-99B6-4CC8-9B17-E037F8499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66432" cy="6858000"/>
          </a:xfrm>
          <a:prstGeom prst="rect">
            <a:avLst/>
          </a:prstGeom>
          <a:ln w="6350" cap="sq" cmpd="sng" algn="ctr">
            <a:noFill/>
            <a:prstDash val="solid"/>
            <a:miter lim="800000"/>
          </a:ln>
          <a:effectLst/>
        </p:spPr>
        <p:style>
          <a:lnRef idx="0">
            <a:scrgbClr r="0" g="0" b="0"/>
          </a:lnRef>
          <a:fillRef idx="1002">
            <a:schemeClr val="lt1"/>
          </a:fillRef>
          <a:effectRef idx="0">
            <a:scrgbClr r="0" g="0" b="0"/>
          </a:effectRef>
          <a:fontRef idx="major"/>
        </p:style>
      </p:sp>
      <p:sp>
        <p:nvSpPr>
          <p:cNvPr id="2" name="Title 1">
            <a:extLst>
              <a:ext uri="{FF2B5EF4-FFF2-40B4-BE49-F238E27FC236}">
                <a16:creationId xmlns:a16="http://schemas.microsoft.com/office/drawing/2014/main" id="{42E86595-89F5-0D3E-E739-4AB688DF0068}"/>
              </a:ext>
            </a:extLst>
          </p:cNvPr>
          <p:cNvSpPr>
            <a:spLocks noGrp="1"/>
          </p:cNvSpPr>
          <p:nvPr>
            <p:ph type="title"/>
          </p:nvPr>
        </p:nvSpPr>
        <p:spPr>
          <a:xfrm>
            <a:off x="1122682" y="1129369"/>
            <a:ext cx="5991857" cy="4599263"/>
          </a:xfrm>
        </p:spPr>
        <p:txBody>
          <a:bodyPr vert="horz" lIns="91440" tIns="45720" rIns="91440" bIns="45720" rtlCol="0" anchor="ctr">
            <a:normAutofit/>
          </a:bodyPr>
          <a:lstStyle/>
          <a:p>
            <a:pPr algn="ctr">
              <a:lnSpc>
                <a:spcPct val="83000"/>
              </a:lnSpc>
            </a:pPr>
            <a:r>
              <a:rPr lang="en-US" sz="6000" cap="all" spc="-100">
                <a:solidFill>
                  <a:schemeClr val="tx1">
                    <a:lumMod val="75000"/>
                    <a:lumOff val="25000"/>
                  </a:schemeClr>
                </a:solidFill>
              </a:rPr>
              <a:t>Questions?</a:t>
            </a:r>
          </a:p>
        </p:txBody>
      </p:sp>
      <p:sp>
        <p:nvSpPr>
          <p:cNvPr id="56" name="Rectangle 55">
            <a:extLst>
              <a:ext uri="{FF2B5EF4-FFF2-40B4-BE49-F238E27FC236}">
                <a16:creationId xmlns:a16="http://schemas.microsoft.com/office/drawing/2014/main" id="{2EF28772-B422-402E-B5DE-1B9D7D9C4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6432" y="0"/>
            <a:ext cx="4225568"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987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CF63-A5F3-C561-D58C-F83220E64EA1}"/>
              </a:ext>
            </a:extLst>
          </p:cNvPr>
          <p:cNvSpPr>
            <a:spLocks noGrp="1"/>
          </p:cNvSpPr>
          <p:nvPr>
            <p:ph type="title"/>
          </p:nvPr>
        </p:nvSpPr>
        <p:spPr/>
        <p:txBody>
          <a:bodyPr/>
          <a:lstStyle/>
          <a:p>
            <a:r>
              <a:rPr lang="en-US" dirty="0"/>
              <a:t>appendices</a:t>
            </a:r>
            <a:endParaRPr lang="en-NZ" dirty="0"/>
          </a:p>
        </p:txBody>
      </p:sp>
      <p:sp>
        <p:nvSpPr>
          <p:cNvPr id="3" name="Content Placeholder 2">
            <a:extLst>
              <a:ext uri="{FF2B5EF4-FFF2-40B4-BE49-F238E27FC236}">
                <a16:creationId xmlns:a16="http://schemas.microsoft.com/office/drawing/2014/main" id="{505A2B41-3C8F-57A8-69E2-81CC32535071}"/>
              </a:ext>
            </a:extLst>
          </p:cNvPr>
          <p:cNvSpPr>
            <a:spLocks noGrp="1"/>
          </p:cNvSpPr>
          <p:nvPr>
            <p:ph idx="1"/>
          </p:nvPr>
        </p:nvSpPr>
        <p:spPr/>
        <p:txBody>
          <a:bodyPr>
            <a:normAutofit fontScale="70000" lnSpcReduction="20000"/>
          </a:bodyPr>
          <a:lstStyle/>
          <a:p>
            <a:r>
              <a:rPr lang="en-NZ" dirty="0">
                <a:solidFill>
                  <a:srgbClr val="002060"/>
                </a:solidFill>
                <a:latin typeface="Slack-Lato"/>
              </a:rPr>
              <a:t>1)</a:t>
            </a:r>
            <a:r>
              <a:rPr lang="en-NZ" b="0" i="0" dirty="0">
                <a:solidFill>
                  <a:srgbClr val="002060"/>
                </a:solidFill>
                <a:effectLst/>
                <a:latin typeface="Slack-Lato"/>
              </a:rPr>
              <a:t> </a:t>
            </a:r>
            <a:r>
              <a:rPr lang="en-NZ" b="0" i="0" u="none" strike="noStrike" dirty="0">
                <a:solidFill>
                  <a:srgbClr val="002060"/>
                </a:solidFill>
                <a:effectLst/>
                <a:latin typeface="Slack-Lato"/>
                <a:hlinkClick r:id="rId2">
                  <a:extLst>
                    <a:ext uri="{A12FA001-AC4F-418D-AE19-62706E023703}">
                      <ahyp:hlinkClr xmlns:ahyp="http://schemas.microsoft.com/office/drawing/2018/hyperlinkcolor" val="tx"/>
                    </a:ext>
                  </a:extLst>
                </a:hlinkClick>
              </a:rPr>
              <a:t>https://matplotlib.org/stable/api/_as_gen/matplotlib.pyplot.subplots_adjust.html</a:t>
            </a:r>
            <a:br>
              <a:rPr lang="en-NZ" dirty="0">
                <a:solidFill>
                  <a:srgbClr val="002060"/>
                </a:solidFill>
              </a:rPr>
            </a:br>
            <a:r>
              <a:rPr lang="en-NZ" b="0" i="0" dirty="0">
                <a:solidFill>
                  <a:srgbClr val="002060"/>
                </a:solidFill>
                <a:effectLst/>
                <a:latin typeface="Slack-Lato"/>
              </a:rPr>
              <a:t>2) </a:t>
            </a:r>
            <a:r>
              <a:rPr lang="en-NZ" b="0" i="0" u="none" strike="noStrike" dirty="0">
                <a:solidFill>
                  <a:srgbClr val="002060"/>
                </a:solidFill>
                <a:effectLst/>
                <a:latin typeface="Slack-Lato"/>
                <a:hlinkClick r:id="rId3">
                  <a:extLst>
                    <a:ext uri="{A12FA001-AC4F-418D-AE19-62706E023703}">
                      <ahyp:hlinkClr xmlns:ahyp="http://schemas.microsoft.com/office/drawing/2018/hyperlinkcolor" val="tx"/>
                    </a:ext>
                  </a:extLst>
                </a:hlinkClick>
              </a:rPr>
              <a:t>https://stackoverflow.com/questions/49199164/increasing-pie-chart-size-with-matplotlib-radius-parameter-appears-to-do-nothin</a:t>
            </a:r>
            <a:br>
              <a:rPr lang="en-NZ" dirty="0">
                <a:solidFill>
                  <a:srgbClr val="002060"/>
                </a:solidFill>
              </a:rPr>
            </a:br>
            <a:r>
              <a:rPr lang="en-NZ" b="0" i="0" dirty="0">
                <a:solidFill>
                  <a:srgbClr val="002060"/>
                </a:solidFill>
                <a:effectLst/>
                <a:latin typeface="Slack-Lato"/>
              </a:rPr>
              <a:t>3) </a:t>
            </a:r>
            <a:r>
              <a:rPr lang="en-NZ" b="0" i="0" u="none" strike="noStrike" dirty="0">
                <a:solidFill>
                  <a:srgbClr val="002060"/>
                </a:solidFill>
                <a:effectLst/>
                <a:latin typeface="Slack-Lato"/>
                <a:hlinkClick r:id="rId4">
                  <a:extLst>
                    <a:ext uri="{A12FA001-AC4F-418D-AE19-62706E023703}">
                      <ahyp:hlinkClr xmlns:ahyp="http://schemas.microsoft.com/office/drawing/2018/hyperlinkcolor" val="tx"/>
                    </a:ext>
                  </a:extLst>
                </a:hlinkClick>
              </a:rPr>
              <a:t>https://matplotlib.org/3.1.1/api/text_api.html</a:t>
            </a:r>
            <a:br>
              <a:rPr lang="en-NZ" dirty="0">
                <a:solidFill>
                  <a:srgbClr val="002060"/>
                </a:solidFill>
              </a:rPr>
            </a:br>
            <a:r>
              <a:rPr lang="en-NZ" b="0" i="0" dirty="0">
                <a:solidFill>
                  <a:srgbClr val="002060"/>
                </a:solidFill>
                <a:effectLst/>
                <a:latin typeface="Slack-Lato"/>
              </a:rPr>
              <a:t>4) </a:t>
            </a:r>
            <a:r>
              <a:rPr lang="en-NZ" b="0" i="0" u="none" strike="noStrike" dirty="0">
                <a:solidFill>
                  <a:srgbClr val="002060"/>
                </a:solidFill>
                <a:effectLst/>
                <a:latin typeface="Slack-Lato"/>
                <a:hlinkClick r:id="rId5">
                  <a:extLst>
                    <a:ext uri="{A12FA001-AC4F-418D-AE19-62706E023703}">
                      <ahyp:hlinkClr xmlns:ahyp="http://schemas.microsoft.com/office/drawing/2018/hyperlinkcolor" val="tx"/>
                    </a:ext>
                  </a:extLst>
                </a:hlinkClick>
              </a:rPr>
              <a:t>https://www.kaggle.com/code/brsdincer/genomes-and-genetics-disorder-eda-process-i</a:t>
            </a:r>
            <a:br>
              <a:rPr lang="en-NZ" dirty="0">
                <a:solidFill>
                  <a:srgbClr val="002060"/>
                </a:solidFill>
              </a:rPr>
            </a:br>
            <a:r>
              <a:rPr lang="en-NZ" b="0" i="0" dirty="0">
                <a:solidFill>
                  <a:srgbClr val="002060"/>
                </a:solidFill>
                <a:effectLst/>
                <a:latin typeface="Slack-Lato"/>
              </a:rPr>
              <a:t>5) </a:t>
            </a:r>
            <a:r>
              <a:rPr lang="en-NZ" b="0" i="0" u="none" strike="noStrike" dirty="0">
                <a:solidFill>
                  <a:srgbClr val="002060"/>
                </a:solidFill>
                <a:effectLst/>
                <a:latin typeface="Slack-Lato"/>
                <a:hlinkClick r:id="rId6">
                  <a:extLst>
                    <a:ext uri="{A12FA001-AC4F-418D-AE19-62706E023703}">
                      <ahyp:hlinkClr xmlns:ahyp="http://schemas.microsoft.com/office/drawing/2018/hyperlinkcolor" val="tx"/>
                    </a:ext>
                  </a:extLst>
                </a:hlinkClick>
              </a:rPr>
              <a:t>https://towardsdatascience.com/how-to-drop-rows-in-pandas-dataframes-with-nan-values-in-certain-columns-7613ad1a7f25</a:t>
            </a:r>
            <a:br>
              <a:rPr lang="en-NZ" dirty="0">
                <a:solidFill>
                  <a:srgbClr val="002060"/>
                </a:solidFill>
              </a:rPr>
            </a:br>
            <a:r>
              <a:rPr lang="en-NZ" b="0" i="0" dirty="0">
                <a:solidFill>
                  <a:srgbClr val="002060"/>
                </a:solidFill>
                <a:effectLst/>
                <a:latin typeface="Slack-Lato"/>
              </a:rPr>
              <a:t>6) </a:t>
            </a:r>
            <a:r>
              <a:rPr lang="en-NZ" b="0" i="0" u="none" strike="noStrike" dirty="0">
                <a:solidFill>
                  <a:srgbClr val="002060"/>
                </a:solidFill>
                <a:effectLst/>
                <a:latin typeface="Slack-Lato"/>
                <a:hlinkClick r:id="rId7">
                  <a:extLst>
                    <a:ext uri="{A12FA001-AC4F-418D-AE19-62706E023703}">
                      <ahyp:hlinkClr xmlns:ahyp="http://schemas.microsoft.com/office/drawing/2018/hyperlinkcolor" val="tx"/>
                    </a:ext>
                  </a:extLst>
                </a:hlinkClick>
              </a:rPr>
              <a:t>https://www.analyticsvidhya.com/blog/2021/04/beginners-guide-to-missing-value-ratio-and-its-implementation/</a:t>
            </a:r>
            <a:br>
              <a:rPr lang="en-NZ" dirty="0">
                <a:solidFill>
                  <a:srgbClr val="002060"/>
                </a:solidFill>
              </a:rPr>
            </a:br>
            <a:r>
              <a:rPr lang="en-NZ" b="0" i="0" dirty="0">
                <a:solidFill>
                  <a:srgbClr val="002060"/>
                </a:solidFill>
                <a:effectLst/>
                <a:latin typeface="Slack-Lato"/>
              </a:rPr>
              <a:t>7) </a:t>
            </a:r>
            <a:r>
              <a:rPr lang="en-NZ" b="0" i="0" u="none" strike="noStrike" dirty="0">
                <a:solidFill>
                  <a:srgbClr val="002060"/>
                </a:solidFill>
                <a:effectLst/>
                <a:latin typeface="Slack-Lato"/>
                <a:hlinkClick r:id="rId8">
                  <a:extLst>
                    <a:ext uri="{A12FA001-AC4F-418D-AE19-62706E023703}">
                      <ahyp:hlinkClr xmlns:ahyp="http://schemas.microsoft.com/office/drawing/2018/hyperlinkcolor" val="tx"/>
                    </a:ext>
                  </a:extLst>
                </a:hlinkClick>
              </a:rPr>
              <a:t>https://datascience.stackexchange.com/questions/15135/train-test-validation-set-splitting-in-sklearn</a:t>
            </a:r>
            <a:br>
              <a:rPr lang="en-NZ" dirty="0">
                <a:solidFill>
                  <a:srgbClr val="002060"/>
                </a:solidFill>
              </a:rPr>
            </a:br>
            <a:r>
              <a:rPr lang="en-NZ" b="0" i="0" dirty="0">
                <a:solidFill>
                  <a:srgbClr val="002060"/>
                </a:solidFill>
                <a:effectLst/>
                <a:latin typeface="Slack-Lato"/>
              </a:rPr>
              <a:t>8) </a:t>
            </a:r>
            <a:r>
              <a:rPr lang="en-NZ" b="0" i="0" u="none" strike="noStrike" dirty="0">
                <a:solidFill>
                  <a:srgbClr val="002060"/>
                </a:solidFill>
                <a:effectLst/>
                <a:latin typeface="Slack-Lato"/>
                <a:hlinkClick r:id="rId9">
                  <a:extLst>
                    <a:ext uri="{A12FA001-AC4F-418D-AE19-62706E023703}">
                      <ahyp:hlinkClr xmlns:ahyp="http://schemas.microsoft.com/office/drawing/2018/hyperlinkcolor" val="tx"/>
                    </a:ext>
                  </a:extLst>
                </a:hlinkClick>
              </a:rPr>
              <a:t>https://towardsdatascience.com/hyperparameter-tuning-with-grid-search-and-random-search-6e1b5e175144</a:t>
            </a:r>
            <a:br>
              <a:rPr lang="en-NZ" dirty="0">
                <a:solidFill>
                  <a:srgbClr val="002060"/>
                </a:solidFill>
              </a:rPr>
            </a:br>
            <a:r>
              <a:rPr lang="en-NZ" b="0" i="0" dirty="0">
                <a:solidFill>
                  <a:srgbClr val="002060"/>
                </a:solidFill>
                <a:effectLst/>
                <a:latin typeface="Slack-Lato"/>
              </a:rPr>
              <a:t>9) </a:t>
            </a:r>
            <a:r>
              <a:rPr lang="en-NZ" b="0" i="0" u="none" strike="noStrike" dirty="0">
                <a:solidFill>
                  <a:srgbClr val="002060"/>
                </a:solidFill>
                <a:effectLst/>
                <a:latin typeface="Slack-Lato"/>
                <a:hlinkClick r:id="rId10">
                  <a:extLst>
                    <a:ext uri="{A12FA001-AC4F-418D-AE19-62706E023703}">
                      <ahyp:hlinkClr xmlns:ahyp="http://schemas.microsoft.com/office/drawing/2018/hyperlinkcolor" val="tx"/>
                    </a:ext>
                  </a:extLst>
                </a:hlinkClick>
              </a:rPr>
              <a:t>https://scikit-learn.org/stable/modules/generated/sklearn.linear_model.LogisticRegression.html</a:t>
            </a:r>
            <a:br>
              <a:rPr lang="en-NZ" dirty="0">
                <a:solidFill>
                  <a:srgbClr val="002060"/>
                </a:solidFill>
              </a:rPr>
            </a:br>
            <a:r>
              <a:rPr lang="en-NZ" b="0" i="0" dirty="0">
                <a:solidFill>
                  <a:srgbClr val="002060"/>
                </a:solidFill>
                <a:effectLst/>
                <a:latin typeface="Slack-Lato"/>
              </a:rPr>
              <a:t>10) </a:t>
            </a:r>
            <a:r>
              <a:rPr lang="en-NZ" b="0" i="0" u="none" strike="noStrike" dirty="0">
                <a:solidFill>
                  <a:srgbClr val="002060"/>
                </a:solidFill>
                <a:effectLst/>
                <a:latin typeface="Slack-Lato"/>
                <a:hlinkClick r:id="rId11">
                  <a:extLst>
                    <a:ext uri="{A12FA001-AC4F-418D-AE19-62706E023703}">
                      <ahyp:hlinkClr xmlns:ahyp="http://schemas.microsoft.com/office/drawing/2018/hyperlinkcolor" val="tx"/>
                    </a:ext>
                  </a:extLst>
                </a:hlinkClick>
              </a:rPr>
              <a:t>https://scikit-learn.org/stable/modules/svm.html</a:t>
            </a:r>
            <a:br>
              <a:rPr lang="en-NZ" dirty="0">
                <a:solidFill>
                  <a:srgbClr val="002060"/>
                </a:solidFill>
              </a:rPr>
            </a:br>
            <a:r>
              <a:rPr lang="en-NZ" b="0" i="0" dirty="0">
                <a:solidFill>
                  <a:srgbClr val="002060"/>
                </a:solidFill>
                <a:effectLst/>
                <a:latin typeface="Slack-Lato"/>
              </a:rPr>
              <a:t>11) </a:t>
            </a:r>
            <a:r>
              <a:rPr lang="en-NZ" b="0" i="0" u="none" strike="noStrike" dirty="0">
                <a:solidFill>
                  <a:srgbClr val="002060"/>
                </a:solidFill>
                <a:effectLst/>
                <a:latin typeface="Slack-Lato"/>
                <a:hlinkClick r:id="rId12">
                  <a:extLst>
                    <a:ext uri="{A12FA001-AC4F-418D-AE19-62706E023703}">
                      <ahyp:hlinkClr xmlns:ahyp="http://schemas.microsoft.com/office/drawing/2018/hyperlinkcolor" val="tx"/>
                    </a:ext>
                  </a:extLst>
                </a:hlinkClick>
              </a:rPr>
              <a:t>https://scikit-learn.org/stable/modules/generated/sklearn.neighbors.KNeighborsClassifier.html</a:t>
            </a:r>
            <a:br>
              <a:rPr lang="en-NZ" dirty="0">
                <a:solidFill>
                  <a:srgbClr val="002060"/>
                </a:solidFill>
              </a:rPr>
            </a:br>
            <a:r>
              <a:rPr lang="en-NZ" b="0" i="0" dirty="0">
                <a:solidFill>
                  <a:srgbClr val="002060"/>
                </a:solidFill>
                <a:effectLst/>
                <a:latin typeface="Slack-Lato"/>
              </a:rPr>
              <a:t>12) </a:t>
            </a:r>
            <a:r>
              <a:rPr lang="en-NZ" b="0" i="0" u="none" strike="noStrike" dirty="0">
                <a:solidFill>
                  <a:srgbClr val="002060"/>
                </a:solidFill>
                <a:effectLst/>
                <a:latin typeface="Slack-Lato"/>
                <a:hlinkClick r:id="rId11">
                  <a:extLst>
                    <a:ext uri="{A12FA001-AC4F-418D-AE19-62706E023703}">
                      <ahyp:hlinkClr xmlns:ahyp="http://schemas.microsoft.com/office/drawing/2018/hyperlinkcolor" val="tx"/>
                    </a:ext>
                  </a:extLst>
                </a:hlinkClick>
              </a:rPr>
              <a:t>https://scikit-learn.org/stable/modules/svm.html</a:t>
            </a:r>
            <a:br>
              <a:rPr lang="en-NZ" dirty="0">
                <a:solidFill>
                  <a:srgbClr val="002060"/>
                </a:solidFill>
              </a:rPr>
            </a:br>
            <a:r>
              <a:rPr lang="en-NZ" b="0" i="0" dirty="0">
                <a:solidFill>
                  <a:srgbClr val="002060"/>
                </a:solidFill>
                <a:effectLst/>
                <a:latin typeface="Slack-Lato"/>
              </a:rPr>
              <a:t>13) </a:t>
            </a:r>
            <a:r>
              <a:rPr lang="en-NZ" b="0" i="0" u="none" strike="noStrike" dirty="0">
                <a:solidFill>
                  <a:srgbClr val="002060"/>
                </a:solidFill>
                <a:effectLst/>
                <a:latin typeface="Slack-Lato"/>
                <a:hlinkClick r:id="rId13">
                  <a:extLst>
                    <a:ext uri="{A12FA001-AC4F-418D-AE19-62706E023703}">
                      <ahyp:hlinkClr xmlns:ahyp="http://schemas.microsoft.com/office/drawing/2018/hyperlinkcolor" val="tx"/>
                    </a:ext>
                  </a:extLst>
                </a:hlinkClick>
              </a:rPr>
              <a:t>https://towardsdatascience.com/comprehensive-guide-on-multiclass-classification-metrics-af94cfb83fbd</a:t>
            </a:r>
            <a:br>
              <a:rPr lang="en-NZ" dirty="0">
                <a:solidFill>
                  <a:srgbClr val="002060"/>
                </a:solidFill>
              </a:rPr>
            </a:br>
            <a:r>
              <a:rPr lang="en-NZ" b="0" i="0" dirty="0">
                <a:solidFill>
                  <a:srgbClr val="002060"/>
                </a:solidFill>
                <a:effectLst/>
                <a:latin typeface="Slack-Lato"/>
              </a:rPr>
              <a:t>14) </a:t>
            </a:r>
            <a:r>
              <a:rPr lang="en-NZ" b="0" i="0" u="none" strike="noStrike" dirty="0">
                <a:solidFill>
                  <a:srgbClr val="002060"/>
                </a:solidFill>
                <a:effectLst/>
                <a:latin typeface="Slack-Lato"/>
                <a:hlinkClick r:id="rId14">
                  <a:extLst>
                    <a:ext uri="{A12FA001-AC4F-418D-AE19-62706E023703}">
                      <ahyp:hlinkClr xmlns:ahyp="http://schemas.microsoft.com/office/drawing/2018/hyperlinkcolor" val="tx"/>
                    </a:ext>
                  </a:extLst>
                </a:hlinkClick>
              </a:rPr>
              <a:t>https://stackoverflow.com/questions/39828535/how-to-tune-gaussiannb</a:t>
            </a:r>
            <a:br>
              <a:rPr lang="en-NZ" dirty="0">
                <a:solidFill>
                  <a:srgbClr val="002060"/>
                </a:solidFill>
              </a:rPr>
            </a:br>
            <a:r>
              <a:rPr lang="en-NZ" b="0" i="0" dirty="0">
                <a:solidFill>
                  <a:srgbClr val="002060"/>
                </a:solidFill>
                <a:effectLst/>
                <a:latin typeface="Slack-Lato"/>
              </a:rPr>
              <a:t>15) </a:t>
            </a:r>
            <a:r>
              <a:rPr lang="en-NZ" b="0" i="0" u="none" strike="noStrike" dirty="0">
                <a:solidFill>
                  <a:srgbClr val="002060"/>
                </a:solidFill>
                <a:effectLst/>
                <a:latin typeface="Slack-Lato"/>
                <a:hlinkClick r:id="rId15">
                  <a:extLst>
                    <a:ext uri="{A12FA001-AC4F-418D-AE19-62706E023703}">
                      <ahyp:hlinkClr xmlns:ahyp="http://schemas.microsoft.com/office/drawing/2018/hyperlinkcolor" val="tx"/>
                    </a:ext>
                  </a:extLst>
                </a:hlinkClick>
              </a:rPr>
              <a:t>https://towardsdatascience.com/simple-model-stacking-explained-and-automated-1b54e4357916</a:t>
            </a:r>
            <a:br>
              <a:rPr lang="en-NZ" dirty="0">
                <a:solidFill>
                  <a:srgbClr val="002060"/>
                </a:solidFill>
              </a:rPr>
            </a:br>
            <a:r>
              <a:rPr lang="en-NZ" b="0" i="0" dirty="0">
                <a:solidFill>
                  <a:srgbClr val="002060"/>
                </a:solidFill>
                <a:effectLst/>
                <a:latin typeface="Slack-Lato"/>
              </a:rPr>
              <a:t>16) </a:t>
            </a:r>
            <a:r>
              <a:rPr lang="en-NZ" b="0" i="0" u="none" strike="noStrike" dirty="0">
                <a:solidFill>
                  <a:srgbClr val="002060"/>
                </a:solidFill>
                <a:effectLst/>
                <a:latin typeface="Slack-Lato"/>
                <a:hlinkClick r:id="rId16">
                  <a:extLst>
                    <a:ext uri="{A12FA001-AC4F-418D-AE19-62706E023703}">
                      <ahyp:hlinkClr xmlns:ahyp="http://schemas.microsoft.com/office/drawing/2018/hyperlinkcolor" val="tx"/>
                    </a:ext>
                  </a:extLst>
                </a:hlinkClick>
              </a:rPr>
              <a:t>https://scikit-learn.org/stable/modules/generated/sklearn.ensemble.StackingClassifier.html</a:t>
            </a:r>
            <a:br>
              <a:rPr lang="en-NZ" dirty="0">
                <a:solidFill>
                  <a:srgbClr val="002060"/>
                </a:solidFill>
              </a:rPr>
            </a:br>
            <a:r>
              <a:rPr lang="en-NZ" b="0" i="0" dirty="0">
                <a:solidFill>
                  <a:srgbClr val="002060"/>
                </a:solidFill>
                <a:effectLst/>
                <a:latin typeface="Slack-Lato"/>
              </a:rPr>
              <a:t>17) </a:t>
            </a:r>
            <a:r>
              <a:rPr lang="en-NZ" b="0" i="0" u="none" strike="noStrike" dirty="0">
                <a:solidFill>
                  <a:srgbClr val="002060"/>
                </a:solidFill>
                <a:effectLst/>
                <a:latin typeface="Slack-Lato"/>
                <a:hlinkClick r:id="rId17">
                  <a:extLst>
                    <a:ext uri="{A12FA001-AC4F-418D-AE19-62706E023703}">
                      <ahyp:hlinkClr xmlns:ahyp="http://schemas.microsoft.com/office/drawing/2018/hyperlinkcolor" val="tx"/>
                    </a:ext>
                  </a:extLst>
                </a:hlinkClick>
              </a:rPr>
              <a:t>https://imbalanced-learn.org/stable/under_sampling.html</a:t>
            </a:r>
            <a:br>
              <a:rPr lang="en-NZ" dirty="0">
                <a:solidFill>
                  <a:srgbClr val="002060"/>
                </a:solidFill>
              </a:rPr>
            </a:br>
            <a:r>
              <a:rPr lang="en-NZ" b="0" i="0" dirty="0">
                <a:solidFill>
                  <a:srgbClr val="002060"/>
                </a:solidFill>
                <a:effectLst/>
                <a:latin typeface="Slack-Lato"/>
              </a:rPr>
              <a:t>18) </a:t>
            </a:r>
            <a:r>
              <a:rPr lang="en-NZ" b="0" i="0" u="none" strike="noStrike" dirty="0">
                <a:solidFill>
                  <a:srgbClr val="002060"/>
                </a:solidFill>
                <a:effectLst/>
                <a:latin typeface="Slack-Lato"/>
                <a:hlinkClick r:id="rId18">
                  <a:extLst>
                    <a:ext uri="{A12FA001-AC4F-418D-AE19-62706E023703}">
                      <ahyp:hlinkClr xmlns:ahyp="http://schemas.microsoft.com/office/drawing/2018/hyperlinkcolor" val="tx"/>
                    </a:ext>
                  </a:extLst>
                </a:hlinkClick>
              </a:rPr>
              <a:t>https://scikit-learn.org/stable/modules/generated/sklearn.feature_selection.chi2.html</a:t>
            </a:r>
            <a:br>
              <a:rPr lang="en-NZ" dirty="0">
                <a:solidFill>
                  <a:srgbClr val="002060"/>
                </a:solidFill>
              </a:rPr>
            </a:br>
            <a:r>
              <a:rPr lang="en-NZ" b="0" i="0" dirty="0">
                <a:solidFill>
                  <a:srgbClr val="002060"/>
                </a:solidFill>
                <a:effectLst/>
                <a:latin typeface="Slack-Lato"/>
              </a:rPr>
              <a:t>19) </a:t>
            </a:r>
            <a:r>
              <a:rPr lang="en-NZ" b="0" i="0" u="none" strike="noStrike" dirty="0">
                <a:solidFill>
                  <a:srgbClr val="002060"/>
                </a:solidFill>
                <a:effectLst/>
                <a:latin typeface="Slack-Lato"/>
                <a:hlinkClick r:id="rId19">
                  <a:extLst>
                    <a:ext uri="{A12FA001-AC4F-418D-AE19-62706E023703}">
                      <ahyp:hlinkClr xmlns:ahyp="http://schemas.microsoft.com/office/drawing/2018/hyperlinkcolor" val="tx"/>
                    </a:ext>
                  </a:extLst>
                </a:hlinkClick>
              </a:rPr>
              <a:t>https://towardsdatascience.com/assumptions-of-logistic-regression-clearly-explained-44d85a22b290</a:t>
            </a:r>
            <a:br>
              <a:rPr lang="en-NZ" dirty="0">
                <a:solidFill>
                  <a:srgbClr val="002060"/>
                </a:solidFill>
              </a:rPr>
            </a:br>
            <a:r>
              <a:rPr lang="en-NZ" b="0" i="0" dirty="0">
                <a:solidFill>
                  <a:srgbClr val="002060"/>
                </a:solidFill>
                <a:effectLst/>
                <a:latin typeface="Slack-Lato"/>
              </a:rPr>
              <a:t>20) </a:t>
            </a:r>
            <a:r>
              <a:rPr lang="en-NZ" b="0" i="0" u="none" strike="noStrike" dirty="0">
                <a:solidFill>
                  <a:srgbClr val="002060"/>
                </a:solidFill>
                <a:effectLst/>
                <a:latin typeface="Slack-Lato"/>
                <a:hlinkClick r:id="rId20">
                  <a:extLst>
                    <a:ext uri="{A12FA001-AC4F-418D-AE19-62706E023703}">
                      <ahyp:hlinkClr xmlns:ahyp="http://schemas.microsoft.com/office/drawing/2018/hyperlinkcolor" val="tx"/>
                    </a:ext>
                  </a:extLst>
                </a:hlinkClick>
              </a:rPr>
              <a:t>https://www.kdnuggets.com/2021/02/machine-learning-assumptions.html</a:t>
            </a:r>
            <a:br>
              <a:rPr lang="en-NZ" dirty="0">
                <a:solidFill>
                  <a:srgbClr val="002060"/>
                </a:solidFill>
              </a:rPr>
            </a:br>
            <a:r>
              <a:rPr lang="en-NZ" b="0" i="0" dirty="0">
                <a:solidFill>
                  <a:srgbClr val="002060"/>
                </a:solidFill>
                <a:effectLst/>
                <a:latin typeface="Slack-Lato"/>
              </a:rPr>
              <a:t>21) </a:t>
            </a:r>
            <a:r>
              <a:rPr lang="en-NZ" b="0" i="0" u="none" strike="noStrike" dirty="0">
                <a:solidFill>
                  <a:srgbClr val="002060"/>
                </a:solidFill>
                <a:effectLst/>
                <a:latin typeface="Slack-Lato"/>
                <a:hlinkClick r:id="rId21">
                  <a:extLst>
                    <a:ext uri="{A12FA001-AC4F-418D-AE19-62706E023703}">
                      <ahyp:hlinkClr xmlns:ahyp="http://schemas.microsoft.com/office/drawing/2018/hyperlinkcolor" val="tx"/>
                    </a:ext>
                  </a:extLst>
                </a:hlinkClick>
              </a:rPr>
              <a:t>https://towardsdatascience.com/machine-learning-basics-with-the-k-nearest-neighbors-algorithm-6a6e71d01761</a:t>
            </a:r>
            <a:br>
              <a:rPr lang="en-NZ" dirty="0">
                <a:solidFill>
                  <a:srgbClr val="002060"/>
                </a:solidFill>
              </a:rPr>
            </a:br>
            <a:r>
              <a:rPr lang="en-NZ" b="0" i="0" dirty="0">
                <a:solidFill>
                  <a:srgbClr val="002060"/>
                </a:solidFill>
                <a:effectLst/>
                <a:latin typeface="Slack-Lato"/>
              </a:rPr>
              <a:t>22) </a:t>
            </a:r>
            <a:r>
              <a:rPr lang="en-NZ" b="0" i="0" u="none" strike="noStrike" dirty="0">
                <a:solidFill>
                  <a:srgbClr val="002060"/>
                </a:solidFill>
                <a:effectLst/>
                <a:latin typeface="Slack-Lato"/>
                <a:hlinkClick r:id="rId22">
                  <a:extLst>
                    <a:ext uri="{A12FA001-AC4F-418D-AE19-62706E023703}">
                      <ahyp:hlinkClr xmlns:ahyp="http://schemas.microsoft.com/office/drawing/2018/hyperlinkcolor" val="tx"/>
                    </a:ext>
                  </a:extLst>
                </a:hlinkClick>
              </a:rPr>
              <a:t>https://towardsdatascience.com/a-practical-guide-to-stacking-using-scikit-learn-91e8d021863d</a:t>
            </a:r>
            <a:br>
              <a:rPr lang="en-NZ" dirty="0">
                <a:solidFill>
                  <a:srgbClr val="002060"/>
                </a:solidFill>
              </a:rPr>
            </a:br>
            <a:r>
              <a:rPr lang="en-NZ" b="0" i="0" dirty="0">
                <a:solidFill>
                  <a:srgbClr val="002060"/>
                </a:solidFill>
                <a:effectLst/>
                <a:latin typeface="Slack-Lato"/>
              </a:rPr>
              <a:t>23) </a:t>
            </a:r>
            <a:r>
              <a:rPr lang="en-NZ" b="0" i="0" u="none" strike="noStrike" dirty="0">
                <a:solidFill>
                  <a:srgbClr val="002060"/>
                </a:solidFill>
                <a:effectLst/>
                <a:latin typeface="Slack-Lato"/>
                <a:hlinkClick r:id="rId23">
                  <a:extLst>
                    <a:ext uri="{A12FA001-AC4F-418D-AE19-62706E023703}">
                      <ahyp:hlinkClr xmlns:ahyp="http://schemas.microsoft.com/office/drawing/2018/hyperlinkcolor" val="tx"/>
                    </a:ext>
                  </a:extLst>
                </a:hlinkClick>
              </a:rPr>
              <a:t>https://www.reddit.com/r/learnmachinelearning/comments/9m561w/how_do_i_accurately_understand_a_neural_network/</a:t>
            </a:r>
            <a:endParaRPr lang="en-NZ" dirty="0">
              <a:solidFill>
                <a:srgbClr val="002060"/>
              </a:solidFill>
            </a:endParaRPr>
          </a:p>
        </p:txBody>
      </p:sp>
    </p:spTree>
    <p:extLst>
      <p:ext uri="{BB962C8B-B14F-4D97-AF65-F5344CB8AC3E}">
        <p14:creationId xmlns:p14="http://schemas.microsoft.com/office/powerpoint/2010/main" val="319057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9ADD-8148-D399-C2E3-31DB358A4A59}"/>
              </a:ext>
            </a:extLst>
          </p:cNvPr>
          <p:cNvSpPr>
            <a:spLocks noGrp="1"/>
          </p:cNvSpPr>
          <p:nvPr>
            <p:ph type="title"/>
          </p:nvPr>
        </p:nvSpPr>
        <p:spPr/>
        <p:txBody>
          <a:bodyPr/>
          <a:lstStyle/>
          <a:p>
            <a:r>
              <a:rPr lang="fr-FR" b="0" i="0" dirty="0">
                <a:solidFill>
                  <a:srgbClr val="1D1C1D"/>
                </a:solidFill>
                <a:effectLst/>
                <a:latin typeface="Slack-Lato"/>
              </a:rPr>
              <a:t>Domain </a:t>
            </a:r>
            <a:r>
              <a:rPr lang="fr-FR" b="0" i="0" dirty="0" err="1">
                <a:solidFill>
                  <a:srgbClr val="1D1C1D"/>
                </a:solidFill>
                <a:effectLst/>
                <a:latin typeface="Slack-Lato"/>
              </a:rPr>
              <a:t>knowledge</a:t>
            </a:r>
            <a:r>
              <a:rPr lang="fr-FR" b="0" i="0" dirty="0">
                <a:solidFill>
                  <a:srgbClr val="1D1C1D"/>
                </a:solidFill>
                <a:effectLst/>
                <a:latin typeface="Slack-Lato"/>
              </a:rPr>
              <a:t>:</a:t>
            </a:r>
            <a:endParaRPr lang="en-NZ" dirty="0"/>
          </a:p>
        </p:txBody>
      </p:sp>
      <p:sp>
        <p:nvSpPr>
          <p:cNvPr id="3" name="Content Placeholder 2">
            <a:extLst>
              <a:ext uri="{FF2B5EF4-FFF2-40B4-BE49-F238E27FC236}">
                <a16:creationId xmlns:a16="http://schemas.microsoft.com/office/drawing/2014/main" id="{ED7F8734-D335-FC9F-8F9C-FE9CC777A341}"/>
              </a:ext>
            </a:extLst>
          </p:cNvPr>
          <p:cNvSpPr>
            <a:spLocks noGrp="1"/>
          </p:cNvSpPr>
          <p:nvPr>
            <p:ph idx="1"/>
          </p:nvPr>
        </p:nvSpPr>
        <p:spPr/>
        <p:txBody>
          <a:bodyPr/>
          <a:lstStyle/>
          <a:p>
            <a:pPr marL="0" indent="0">
              <a:buNone/>
            </a:pPr>
            <a:r>
              <a:rPr lang="fr-FR" b="0" i="0" u="none" strike="noStrike" dirty="0">
                <a:solidFill>
                  <a:srgbClr val="002060"/>
                </a:solidFill>
                <a:effectLst/>
                <a:latin typeface="Slack-Lato"/>
                <a:hlinkClick r:id="rId2">
                  <a:extLst>
                    <a:ext uri="{A12FA001-AC4F-418D-AE19-62706E023703}">
                      <ahyp:hlinkClr xmlns:ahyp="http://schemas.microsoft.com/office/drawing/2018/hyperlinkcolor" val="tx"/>
                    </a:ext>
                  </a:extLst>
                </a:hlinkClick>
              </a:rPr>
              <a:t>https://www.ncbi.nlm.nih.gov/books/NBK115561/</a:t>
            </a:r>
            <a:br>
              <a:rPr lang="fr-FR" dirty="0">
                <a:solidFill>
                  <a:srgbClr val="002060"/>
                </a:solidFill>
              </a:rPr>
            </a:br>
            <a:r>
              <a:rPr lang="fr-FR" b="0" i="0" u="none" strike="noStrike" dirty="0">
                <a:solidFill>
                  <a:srgbClr val="002060"/>
                </a:solidFill>
                <a:effectLst/>
                <a:latin typeface="Slack-Lato"/>
                <a:hlinkClick r:id="rId3">
                  <a:extLst>
                    <a:ext uri="{A12FA001-AC4F-418D-AE19-62706E023703}">
                      <ahyp:hlinkClr xmlns:ahyp="http://schemas.microsoft.com/office/drawing/2018/hyperlinkcolor" val="tx"/>
                    </a:ext>
                  </a:extLst>
                </a:hlinkClick>
              </a:rPr>
              <a:t>https://www.genomicseducation.hee.nhs.uk/documents/inheritance-and-genetic-conditions/</a:t>
            </a:r>
            <a:br>
              <a:rPr lang="fr-FR" dirty="0">
                <a:solidFill>
                  <a:srgbClr val="002060"/>
                </a:solidFill>
              </a:rPr>
            </a:br>
            <a:r>
              <a:rPr lang="fr-FR" b="0" i="0" u="none" strike="noStrike" dirty="0">
                <a:solidFill>
                  <a:srgbClr val="002060"/>
                </a:solidFill>
                <a:effectLst/>
                <a:latin typeface="Slack-Lato"/>
                <a:hlinkClick r:id="rId4">
                  <a:extLst>
                    <a:ext uri="{A12FA001-AC4F-418D-AE19-62706E023703}">
                      <ahyp:hlinkClr xmlns:ahyp="http://schemas.microsoft.com/office/drawing/2018/hyperlinkcolor" val="tx"/>
                    </a:ext>
                  </a:extLst>
                </a:hlinkClick>
              </a:rPr>
              <a:t>https://pubmed.ncbi.nlm.nih.gov/31424543/</a:t>
            </a:r>
            <a:br>
              <a:rPr lang="fr-FR" dirty="0">
                <a:solidFill>
                  <a:srgbClr val="002060"/>
                </a:solidFill>
              </a:rPr>
            </a:br>
            <a:r>
              <a:rPr lang="fr-FR" b="0" i="0" u="none" strike="noStrike" dirty="0">
                <a:solidFill>
                  <a:srgbClr val="002060"/>
                </a:solidFill>
                <a:effectLst/>
                <a:latin typeface="Slack-Lato"/>
                <a:hlinkClick r:id="rId5">
                  <a:extLst>
                    <a:ext uri="{A12FA001-AC4F-418D-AE19-62706E023703}">
                      <ahyp:hlinkClr xmlns:ahyp="http://schemas.microsoft.com/office/drawing/2018/hyperlinkcolor" val="tx"/>
                    </a:ext>
                  </a:extLst>
                </a:hlinkClick>
              </a:rPr>
              <a:t>https://rarediseases.info.nih.gov/diseases/7048/mitochondrial-genetic-disorders</a:t>
            </a:r>
            <a:br>
              <a:rPr lang="fr-FR" dirty="0">
                <a:solidFill>
                  <a:srgbClr val="002060"/>
                </a:solidFill>
              </a:rPr>
            </a:br>
            <a:r>
              <a:rPr lang="fr-FR" b="0" i="0" u="none" strike="noStrike" dirty="0">
                <a:solidFill>
                  <a:srgbClr val="002060"/>
                </a:solidFill>
                <a:effectLst/>
                <a:latin typeface="Slack-Lato"/>
                <a:hlinkClick r:id="rId6">
                  <a:extLst>
                    <a:ext uri="{A12FA001-AC4F-418D-AE19-62706E023703}">
                      <ahyp:hlinkClr xmlns:ahyp="http://schemas.microsoft.com/office/drawing/2018/hyperlinkcolor" val="tx"/>
                    </a:ext>
                  </a:extLst>
                </a:hlinkClick>
              </a:rPr>
              <a:t>https://www.ncbi.nlm.nih.gov/books/NBK132154/</a:t>
            </a:r>
            <a:br>
              <a:rPr lang="fr-FR" dirty="0">
                <a:solidFill>
                  <a:srgbClr val="002060"/>
                </a:solidFill>
              </a:rPr>
            </a:br>
            <a:r>
              <a:rPr lang="fr-FR" b="0" i="0" u="none" strike="noStrike" dirty="0">
                <a:solidFill>
                  <a:srgbClr val="002060"/>
                </a:solidFill>
                <a:effectLst/>
                <a:latin typeface="Slack-Lato"/>
                <a:hlinkClick r:id="rId7">
                  <a:extLst>
                    <a:ext uri="{A12FA001-AC4F-418D-AE19-62706E023703}">
                      <ahyp:hlinkClr xmlns:ahyp="http://schemas.microsoft.com/office/drawing/2018/hyperlinkcolor" val="tx"/>
                    </a:ext>
                  </a:extLst>
                </a:hlinkClick>
              </a:rPr>
              <a:t>https://medlineplus.gov/genetics/understanding/mutationsanddisorders/complexdisorders/</a:t>
            </a:r>
            <a:endParaRPr lang="fr-FR" b="0" i="0" u="none" strike="noStrike" dirty="0">
              <a:solidFill>
                <a:srgbClr val="002060"/>
              </a:solidFill>
              <a:effectLst/>
              <a:latin typeface="Slack-Lato"/>
            </a:endParaRPr>
          </a:p>
          <a:p>
            <a:pPr marL="0" indent="0">
              <a:buNone/>
            </a:pPr>
            <a:r>
              <a:rPr lang="en-NZ" dirty="0">
                <a:solidFill>
                  <a:srgbClr val="002060"/>
                </a:solidFill>
                <a:hlinkClick r:id="rId8">
                  <a:extLst>
                    <a:ext uri="{A12FA001-AC4F-418D-AE19-62706E023703}">
                      <ahyp:hlinkClr xmlns:ahyp="http://schemas.microsoft.com/office/drawing/2018/hyperlinkcolor" val="tx"/>
                    </a:ext>
                  </a:extLst>
                </a:hlinkClick>
              </a:rPr>
              <a:t>https://en.wikipedia.org/wiki/Gene</a:t>
            </a:r>
            <a:endParaRPr lang="fr-FR" dirty="0">
              <a:solidFill>
                <a:srgbClr val="002060"/>
              </a:solidFill>
              <a:latin typeface="Slack-Lato"/>
            </a:endParaRPr>
          </a:p>
          <a:p>
            <a:pPr marL="0" indent="0">
              <a:buNone/>
            </a:pPr>
            <a:endParaRPr lang="en-NZ" dirty="0">
              <a:solidFill>
                <a:srgbClr val="002060"/>
              </a:solidFill>
            </a:endParaRPr>
          </a:p>
        </p:txBody>
      </p:sp>
    </p:spTree>
    <p:extLst>
      <p:ext uri="{BB962C8B-B14F-4D97-AF65-F5344CB8AC3E}">
        <p14:creationId xmlns:p14="http://schemas.microsoft.com/office/powerpoint/2010/main" val="72569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75B0381A-7579-7CFC-0FB7-3D35A1DA9701}"/>
              </a:ext>
            </a:extLst>
          </p:cNvPr>
          <p:cNvSpPr>
            <a:spLocks noGrp="1"/>
          </p:cNvSpPr>
          <p:nvPr>
            <p:ph type="title"/>
          </p:nvPr>
        </p:nvSpPr>
        <p:spPr>
          <a:xfrm>
            <a:off x="573409" y="559477"/>
            <a:ext cx="3765200" cy="5709931"/>
          </a:xfrm>
        </p:spPr>
        <p:txBody>
          <a:bodyPr>
            <a:normAutofit/>
          </a:bodyPr>
          <a:lstStyle/>
          <a:p>
            <a:pPr algn="ctr"/>
            <a:r>
              <a:rPr lang="en-US"/>
              <a:t>Agenda</a:t>
            </a:r>
            <a:endParaRPr lang="en-NZ"/>
          </a:p>
        </p:txBody>
      </p:sp>
      <p:graphicFrame>
        <p:nvGraphicFramePr>
          <p:cNvPr id="5" name="Content Placeholder 2">
            <a:extLst>
              <a:ext uri="{FF2B5EF4-FFF2-40B4-BE49-F238E27FC236}">
                <a16:creationId xmlns:a16="http://schemas.microsoft.com/office/drawing/2014/main" id="{E32DD799-EDA8-1D34-AD15-EB942A97ACF2}"/>
              </a:ext>
            </a:extLst>
          </p:cNvPr>
          <p:cNvGraphicFramePr>
            <a:graphicFrameLocks noGrp="1"/>
          </p:cNvGraphicFramePr>
          <p:nvPr>
            <p:ph idx="1"/>
            <p:extLst>
              <p:ext uri="{D42A27DB-BD31-4B8C-83A1-F6EECF244321}">
                <p14:modId xmlns:p14="http://schemas.microsoft.com/office/powerpoint/2010/main" val="108314129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998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A685F341-D48D-1051-EBB0-C01F1C09C5BE}"/>
              </a:ext>
            </a:extLst>
          </p:cNvPr>
          <p:cNvSpPr>
            <a:spLocks noGrp="1"/>
          </p:cNvSpPr>
          <p:nvPr>
            <p:ph type="title"/>
          </p:nvPr>
        </p:nvSpPr>
        <p:spPr>
          <a:xfrm>
            <a:off x="573409" y="559477"/>
            <a:ext cx="3765200" cy="5709931"/>
          </a:xfrm>
        </p:spPr>
        <p:txBody>
          <a:bodyPr>
            <a:normAutofit/>
          </a:bodyPr>
          <a:lstStyle/>
          <a:p>
            <a:pPr algn="ctr"/>
            <a:r>
              <a:rPr lang="en-US" dirty="0"/>
              <a:t>A bit about me</a:t>
            </a:r>
            <a:endParaRPr lang="en-NZ" dirty="0"/>
          </a:p>
        </p:txBody>
      </p:sp>
      <p:pic>
        <p:nvPicPr>
          <p:cNvPr id="11" name="Content Placeholder 10" descr="A picture containing person, indoor, posing&#10;&#10;Description automatically generated">
            <a:extLst>
              <a:ext uri="{FF2B5EF4-FFF2-40B4-BE49-F238E27FC236}">
                <a16:creationId xmlns:a16="http://schemas.microsoft.com/office/drawing/2014/main" id="{61A14F7B-0575-5A3A-1F43-B2338997CC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5166" y="1969159"/>
            <a:ext cx="1289139" cy="1723616"/>
          </a:xfrm>
        </p:spPr>
      </p:pic>
      <p:pic>
        <p:nvPicPr>
          <p:cNvPr id="5" name="Picture 4" descr="Logo, company name&#10;&#10;Description automatically generated">
            <a:extLst>
              <a:ext uri="{FF2B5EF4-FFF2-40B4-BE49-F238E27FC236}">
                <a16:creationId xmlns:a16="http://schemas.microsoft.com/office/drawing/2014/main" id="{1B95A96F-9E84-C941-2D7C-DE91CB8697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124" y="1862647"/>
            <a:ext cx="1067211" cy="1067211"/>
          </a:xfrm>
          <a:prstGeom prst="rect">
            <a:avLst/>
          </a:prstGeom>
        </p:spPr>
      </p:pic>
      <p:pic>
        <p:nvPicPr>
          <p:cNvPr id="7" name="Picture 6" descr="Logo, company name&#10;&#10;Description automatically generated">
            <a:extLst>
              <a:ext uri="{FF2B5EF4-FFF2-40B4-BE49-F238E27FC236}">
                <a16:creationId xmlns:a16="http://schemas.microsoft.com/office/drawing/2014/main" id="{16250079-7FBB-A9C5-D760-892BE86102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5335" y="1969160"/>
            <a:ext cx="2163944" cy="1219022"/>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37E90EB9-D622-2473-C88C-EEDCDD7816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0923" y="4146212"/>
            <a:ext cx="2346920" cy="823753"/>
          </a:xfrm>
          <a:prstGeom prst="rect">
            <a:avLst/>
          </a:prstGeom>
        </p:spPr>
      </p:pic>
      <p:pic>
        <p:nvPicPr>
          <p:cNvPr id="13" name="Picture 12" descr="Logo, company name&#10;&#10;Description automatically generated">
            <a:extLst>
              <a:ext uri="{FF2B5EF4-FFF2-40B4-BE49-F238E27FC236}">
                <a16:creationId xmlns:a16="http://schemas.microsoft.com/office/drawing/2014/main" id="{748A13F2-F5A6-C8D4-042C-AC19C3A8E4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8124" y="2830967"/>
            <a:ext cx="1289139" cy="1289139"/>
          </a:xfrm>
          <a:prstGeom prst="rect">
            <a:avLst/>
          </a:prstGeom>
        </p:spPr>
      </p:pic>
      <p:cxnSp>
        <p:nvCxnSpPr>
          <p:cNvPr id="15" name="Straight Arrow Connector 14">
            <a:extLst>
              <a:ext uri="{FF2B5EF4-FFF2-40B4-BE49-F238E27FC236}">
                <a16:creationId xmlns:a16="http://schemas.microsoft.com/office/drawing/2014/main" id="{F5074C63-6C15-BB21-354D-BBA07F846B58}"/>
              </a:ext>
            </a:extLst>
          </p:cNvPr>
          <p:cNvCxnSpPr/>
          <p:nvPr/>
        </p:nvCxnSpPr>
        <p:spPr>
          <a:xfrm>
            <a:off x="8612259" y="2992725"/>
            <a:ext cx="1343342" cy="3432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D32FF3B0-4706-D48A-2755-2DB5D79E21A3}"/>
              </a:ext>
            </a:extLst>
          </p:cNvPr>
          <p:cNvCxnSpPr/>
          <p:nvPr/>
        </p:nvCxnSpPr>
        <p:spPr>
          <a:xfrm flipH="1">
            <a:off x="10164566" y="3903213"/>
            <a:ext cx="865709" cy="3432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4792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FECB-C5A0-D537-434C-34871E7B1AB3}"/>
              </a:ext>
            </a:extLst>
          </p:cNvPr>
          <p:cNvSpPr>
            <a:spLocks noGrp="1"/>
          </p:cNvSpPr>
          <p:nvPr>
            <p:ph type="title"/>
          </p:nvPr>
        </p:nvSpPr>
        <p:spPr>
          <a:xfrm>
            <a:off x="7064082" y="642594"/>
            <a:ext cx="4472921" cy="1371600"/>
          </a:xfrm>
        </p:spPr>
        <p:txBody>
          <a:bodyPr>
            <a:normAutofit/>
          </a:bodyPr>
          <a:lstStyle/>
          <a:p>
            <a:r>
              <a:rPr lang="en-US" sz="4400"/>
              <a:t>Genes and inheritance</a:t>
            </a:r>
            <a:endParaRPr lang="en-NZ" sz="4400"/>
          </a:p>
        </p:txBody>
      </p:sp>
      <p:sp useBgFill="1">
        <p:nvSpPr>
          <p:cNvPr id="1048" name="Rectangle 1041">
            <a:extLst>
              <a:ext uri="{FF2B5EF4-FFF2-40B4-BE49-F238E27FC236}">
                <a16:creationId xmlns:a16="http://schemas.microsoft.com/office/drawing/2014/main" id="{6936D704-5904-42AD-9DA1-E236DCE15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protein-coding gene in DNA being transcribed and translated to a functional protein or a non-protein-coding gene being transcribed to a functional RNA">
            <a:extLst>
              <a:ext uri="{FF2B5EF4-FFF2-40B4-BE49-F238E27FC236}">
                <a16:creationId xmlns:a16="http://schemas.microsoft.com/office/drawing/2014/main" id="{BF16BC33-B24C-8756-2064-47C5D8CF06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24" r="14440" b="-2"/>
          <a:stretch/>
        </p:blipFill>
        <p:spPr bwMode="auto">
          <a:xfrm>
            <a:off x="727654" y="970014"/>
            <a:ext cx="5367165" cy="4930780"/>
          </a:xfrm>
          <a:prstGeom prst="rect">
            <a:avLst/>
          </a:prstGeom>
          <a:solidFill>
            <a:srgbClr val="FFFFFF"/>
          </a:solidFill>
        </p:spPr>
      </p:pic>
      <p:sp>
        <p:nvSpPr>
          <p:cNvPr id="1031" name="Content Placeholder 12">
            <a:extLst>
              <a:ext uri="{FF2B5EF4-FFF2-40B4-BE49-F238E27FC236}">
                <a16:creationId xmlns:a16="http://schemas.microsoft.com/office/drawing/2014/main" id="{C6003C74-82B5-477A-A94C-1C0E7E4E5F35}"/>
              </a:ext>
            </a:extLst>
          </p:cNvPr>
          <p:cNvSpPr>
            <a:spLocks noGrp="1"/>
          </p:cNvSpPr>
          <p:nvPr>
            <p:ph idx="1"/>
          </p:nvPr>
        </p:nvSpPr>
        <p:spPr>
          <a:xfrm>
            <a:off x="6991424" y="2655846"/>
            <a:ext cx="4472922" cy="3244948"/>
          </a:xfrm>
        </p:spPr>
        <p:txBody>
          <a:bodyPr>
            <a:normAutofit/>
          </a:bodyPr>
          <a:lstStyle/>
          <a:p>
            <a:r>
              <a:rPr lang="en-US" sz="2000" dirty="0"/>
              <a:t>Our body contains DNA</a:t>
            </a:r>
          </a:p>
          <a:p>
            <a:r>
              <a:rPr lang="en-US" sz="2000" dirty="0"/>
              <a:t>Inside our DNA are genes that give instructions to the body</a:t>
            </a:r>
          </a:p>
          <a:p>
            <a:r>
              <a:rPr lang="en-US" sz="2000" dirty="0"/>
              <a:t>These instructions keep our body working the right way</a:t>
            </a:r>
          </a:p>
          <a:p>
            <a:r>
              <a:rPr lang="en-US" sz="2000" dirty="0"/>
              <a:t>Some errors in these instructions make the body work the wrong way (genetic disorder)</a:t>
            </a:r>
          </a:p>
          <a:p>
            <a:endParaRPr lang="en-US" dirty="0"/>
          </a:p>
        </p:txBody>
      </p:sp>
      <p:sp>
        <p:nvSpPr>
          <p:cNvPr id="1035"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27654" y="6307672"/>
            <a:ext cx="5212080" cy="274320"/>
          </a:xfrm>
        </p:spPr>
        <p:txBody>
          <a:bodyPr>
            <a:normAutofit/>
          </a:bodyPr>
          <a:lstStyle/>
          <a:p>
            <a:pPr algn="l">
              <a:spcAft>
                <a:spcPts val="600"/>
              </a:spcAft>
            </a:pPr>
            <a:r>
              <a:rPr lang="en-US"/>
              <a:t>Sample Footer Text</a:t>
            </a:r>
          </a:p>
        </p:txBody>
      </p:sp>
      <p:sp>
        <p:nvSpPr>
          <p:cNvPr id="1033"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6666830" y="6307672"/>
            <a:ext cx="2743200" cy="274320"/>
          </a:xfrm>
        </p:spPr>
        <p:txBody>
          <a:bodyPr>
            <a:normAutofit/>
          </a:bodyPr>
          <a:lstStyle/>
          <a:p>
            <a:pPr>
              <a:spcAft>
                <a:spcPts val="600"/>
              </a:spcAft>
            </a:pPr>
            <a:fld id="{CE8A7C12-D3DE-4C6C-8DE1-E106A9291375}" type="datetime1">
              <a:rPr lang="en-US" smtClean="0"/>
              <a:pPr>
                <a:spcAft>
                  <a:spcPts val="600"/>
                </a:spcAft>
              </a:pPr>
              <a:t>4/18/2023</a:t>
            </a:fld>
            <a:endParaRPr lang="en-US"/>
          </a:p>
        </p:txBody>
      </p:sp>
      <p:sp>
        <p:nvSpPr>
          <p:cNvPr id="1037"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a:xfrm>
            <a:off x="10469880" y="6307672"/>
            <a:ext cx="1463040" cy="274320"/>
          </a:xfrm>
        </p:spPr>
        <p:txBody>
          <a:bodyPr>
            <a:normAutofit/>
          </a:bodyPr>
          <a:lstStyle/>
          <a:p>
            <a:pPr>
              <a:spcAft>
                <a:spcPts val="600"/>
              </a:spcAft>
            </a:pPr>
            <a:fld id="{1B0A0659-E443-491A-A36E-EC2EE49C5850}" type="slidenum">
              <a:rPr lang="en-US" smtClean="0"/>
              <a:pPr>
                <a:spcAft>
                  <a:spcPts val="600"/>
                </a:spcAft>
              </a:pPr>
              <a:t>4</a:t>
            </a:fld>
            <a:endParaRPr lang="en-US"/>
          </a:p>
        </p:txBody>
      </p:sp>
    </p:spTree>
    <p:extLst>
      <p:ext uri="{BB962C8B-B14F-4D97-AF65-F5344CB8AC3E}">
        <p14:creationId xmlns:p14="http://schemas.microsoft.com/office/powerpoint/2010/main" val="328009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0752-1399-908E-735B-CF61AADB3428}"/>
              </a:ext>
            </a:extLst>
          </p:cNvPr>
          <p:cNvSpPr>
            <a:spLocks noGrp="1"/>
          </p:cNvSpPr>
          <p:nvPr>
            <p:ph type="title"/>
          </p:nvPr>
        </p:nvSpPr>
        <p:spPr>
          <a:xfrm>
            <a:off x="6846137" y="727626"/>
            <a:ext cx="4602152" cy="1718225"/>
          </a:xfrm>
        </p:spPr>
        <p:txBody>
          <a:bodyPr>
            <a:normAutofit/>
          </a:bodyPr>
          <a:lstStyle/>
          <a:p>
            <a:r>
              <a:rPr lang="en-US" dirty="0"/>
              <a:t>Inheritance of disease</a:t>
            </a:r>
            <a:endParaRPr lang="en-NZ" dirty="0"/>
          </a:p>
        </p:txBody>
      </p:sp>
      <p:sp useBgFill="1">
        <p:nvSpPr>
          <p:cNvPr id="11" name="Rectangle 10">
            <a:extLst>
              <a:ext uri="{FF2B5EF4-FFF2-40B4-BE49-F238E27FC236}">
                <a16:creationId xmlns:a16="http://schemas.microsoft.com/office/drawing/2014/main" id="{4E1605C1-ED2D-4AAA-BD9C-24B82055F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634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DFA4F8-B856-483B-85AE-5CDF5A5F1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024" y="253548"/>
            <a:ext cx="5851795" cy="6384816"/>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6FC9FCC7-29B1-433A-AC58-FEAE48D84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chemeClr val="tx1">
                <a:lumMod val="75000"/>
                <a:lumOff val="25000"/>
              </a:schemeClr>
            </a:solidFill>
            <a:prstDash val="solid"/>
            <a:miter lim="800000"/>
          </a:ln>
          <a:effectLst/>
        </p:spPr>
      </p:sp>
      <p:pic>
        <p:nvPicPr>
          <p:cNvPr id="4" name="Content Placeholder 3">
            <a:extLst>
              <a:ext uri="{FF2B5EF4-FFF2-40B4-BE49-F238E27FC236}">
                <a16:creationId xmlns:a16="http://schemas.microsoft.com/office/drawing/2014/main" id="{8E250A64-5918-FAC3-CB45-B637AAA65E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84687" y="2203938"/>
            <a:ext cx="5358936" cy="2277547"/>
          </a:xfrm>
          <a:prstGeom prst="rect">
            <a:avLst/>
          </a:prstGeom>
          <a:noFill/>
        </p:spPr>
      </p:pic>
      <p:sp>
        <p:nvSpPr>
          <p:cNvPr id="8" name="Content Placeholder 7">
            <a:extLst>
              <a:ext uri="{FF2B5EF4-FFF2-40B4-BE49-F238E27FC236}">
                <a16:creationId xmlns:a16="http://schemas.microsoft.com/office/drawing/2014/main" id="{E14AFC5C-E553-A30B-2C11-4518B0AAC433}"/>
              </a:ext>
            </a:extLst>
          </p:cNvPr>
          <p:cNvSpPr>
            <a:spLocks noGrp="1"/>
          </p:cNvSpPr>
          <p:nvPr>
            <p:ph idx="1"/>
          </p:nvPr>
        </p:nvSpPr>
        <p:spPr>
          <a:xfrm>
            <a:off x="6846137" y="2538919"/>
            <a:ext cx="4602152" cy="3596880"/>
          </a:xfrm>
        </p:spPr>
        <p:txBody>
          <a:bodyPr>
            <a:normAutofit/>
          </a:bodyPr>
          <a:lstStyle/>
          <a:p>
            <a:r>
              <a:rPr lang="en-US" dirty="0"/>
              <a:t>Get 2 copies of each gene, one from each parent</a:t>
            </a:r>
          </a:p>
          <a:p>
            <a:endParaRPr lang="en-US" dirty="0"/>
          </a:p>
          <a:p>
            <a:r>
              <a:rPr lang="en-US" dirty="0"/>
              <a:t>Many different types of inheritance</a:t>
            </a:r>
          </a:p>
          <a:p>
            <a:endParaRPr lang="en-US" dirty="0"/>
          </a:p>
          <a:p>
            <a:r>
              <a:rPr lang="en-US" dirty="0"/>
              <a:t>Picture shows recessive inheritance</a:t>
            </a:r>
          </a:p>
          <a:p>
            <a:pPr lvl="1"/>
            <a:r>
              <a:rPr lang="en-US" dirty="0"/>
              <a:t>Need 2 copies of disease gene to get sick</a:t>
            </a:r>
          </a:p>
          <a:p>
            <a:endParaRPr lang="en-US" dirty="0"/>
          </a:p>
        </p:txBody>
      </p:sp>
    </p:spTree>
    <p:extLst>
      <p:ext uri="{BB962C8B-B14F-4D97-AF65-F5344CB8AC3E}">
        <p14:creationId xmlns:p14="http://schemas.microsoft.com/office/powerpoint/2010/main" val="1836027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3893885-E740-34A4-BF17-FD0B6F65AA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29" r="28029" b="1"/>
          <a:stretch/>
        </p:blipFill>
        <p:spPr bwMode="auto">
          <a:xfrm>
            <a:off x="190846" y="237744"/>
            <a:ext cx="4040033" cy="6382512"/>
          </a:xfrm>
          <a:prstGeom prst="rect">
            <a:avLst/>
          </a:prstGeom>
          <a:noFill/>
          <a:extLst>
            <a:ext uri="{909E8E84-426E-40DD-AFC4-6F175D3DCCD1}">
              <a14:hiddenFill xmlns:a14="http://schemas.microsoft.com/office/drawing/2010/main">
                <a:solidFill>
                  <a:srgbClr val="FFFFFF"/>
                </a:solidFill>
              </a14:hiddenFill>
            </a:ext>
          </a:extLst>
        </p:spPr>
      </p:pic>
      <p:sp>
        <p:nvSpPr>
          <p:cNvPr id="2052" name="Rectangle 2054">
            <a:extLst>
              <a:ext uri="{FF2B5EF4-FFF2-40B4-BE49-F238E27FC236}">
                <a16:creationId xmlns:a16="http://schemas.microsoft.com/office/drawing/2014/main" id="{BE7270DF-375F-4ECC-989A-D033E481A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9465" y="237744"/>
            <a:ext cx="7652977"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1A60A3D-78E2-A720-BE44-CBDE44C365D2}"/>
              </a:ext>
            </a:extLst>
          </p:cNvPr>
          <p:cNvSpPr>
            <a:spLocks noGrp="1"/>
          </p:cNvSpPr>
          <p:nvPr>
            <p:ph type="title"/>
          </p:nvPr>
        </p:nvSpPr>
        <p:spPr>
          <a:xfrm>
            <a:off x="4965192" y="642593"/>
            <a:ext cx="6280826" cy="1746504"/>
          </a:xfrm>
        </p:spPr>
        <p:txBody>
          <a:bodyPr>
            <a:normAutofit/>
          </a:bodyPr>
          <a:lstStyle/>
          <a:p>
            <a:r>
              <a:rPr lang="en-US"/>
              <a:t>The problem</a:t>
            </a:r>
            <a:endParaRPr lang="en-NZ" dirty="0"/>
          </a:p>
        </p:txBody>
      </p:sp>
      <p:sp>
        <p:nvSpPr>
          <p:cNvPr id="3" name="Content Placeholder 2">
            <a:extLst>
              <a:ext uri="{FF2B5EF4-FFF2-40B4-BE49-F238E27FC236}">
                <a16:creationId xmlns:a16="http://schemas.microsoft.com/office/drawing/2014/main" id="{4593AFED-0C0A-F60E-C4B6-A22CB4C65EF1}"/>
              </a:ext>
            </a:extLst>
          </p:cNvPr>
          <p:cNvSpPr>
            <a:spLocks noGrp="1"/>
          </p:cNvSpPr>
          <p:nvPr>
            <p:ph idx="1"/>
          </p:nvPr>
        </p:nvSpPr>
        <p:spPr>
          <a:xfrm>
            <a:off x="4965192" y="2386584"/>
            <a:ext cx="6280826" cy="3648456"/>
          </a:xfrm>
        </p:spPr>
        <p:txBody>
          <a:bodyPr>
            <a:normAutofit/>
          </a:bodyPr>
          <a:lstStyle/>
          <a:p>
            <a:r>
              <a:rPr lang="en-US" dirty="0"/>
              <a:t>Frequency of genetic disorders appears to be increasing as population grows</a:t>
            </a:r>
          </a:p>
          <a:p>
            <a:r>
              <a:rPr lang="en-US" dirty="0"/>
              <a:t>How can we diagnose these genetic disorders in order to improve patient care?</a:t>
            </a:r>
          </a:p>
          <a:p>
            <a:endParaRPr lang="en-US" dirty="0"/>
          </a:p>
          <a:p>
            <a:r>
              <a:rPr lang="en-US" dirty="0"/>
              <a:t>Challenges – genetic inheritance is complex:</a:t>
            </a:r>
          </a:p>
          <a:p>
            <a:pPr lvl="1"/>
            <a:r>
              <a:rPr lang="en-US" dirty="0"/>
              <a:t>Can inherit from 1 or both parents</a:t>
            </a:r>
          </a:p>
          <a:p>
            <a:pPr lvl="1"/>
            <a:r>
              <a:rPr lang="en-US" dirty="0"/>
              <a:t>Caused by single gene or multiple genes</a:t>
            </a:r>
          </a:p>
          <a:p>
            <a:pPr lvl="1"/>
            <a:r>
              <a:rPr lang="en-US" dirty="0"/>
              <a:t>Environmental factors also contribute</a:t>
            </a:r>
          </a:p>
          <a:p>
            <a:pPr lvl="1"/>
            <a:endParaRPr lang="en-US" dirty="0"/>
          </a:p>
          <a:p>
            <a:pPr marL="274320" lvl="1" indent="0">
              <a:buNone/>
            </a:pPr>
            <a:r>
              <a:rPr lang="en-US" dirty="0"/>
              <a:t>Significant previous and ongoing work in this area</a:t>
            </a:r>
          </a:p>
          <a:p>
            <a:endParaRPr lang="en-NZ" dirty="0"/>
          </a:p>
        </p:txBody>
      </p:sp>
    </p:spTree>
    <p:extLst>
      <p:ext uri="{BB962C8B-B14F-4D97-AF65-F5344CB8AC3E}">
        <p14:creationId xmlns:p14="http://schemas.microsoft.com/office/powerpoint/2010/main" val="55444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6562-8437-B297-79A8-0B042E8EBD05}"/>
              </a:ext>
            </a:extLst>
          </p:cNvPr>
          <p:cNvSpPr>
            <a:spLocks noGrp="1"/>
          </p:cNvSpPr>
          <p:nvPr>
            <p:ph type="title"/>
          </p:nvPr>
        </p:nvSpPr>
        <p:spPr>
          <a:xfrm>
            <a:off x="7064082" y="642594"/>
            <a:ext cx="4472921" cy="1371600"/>
          </a:xfrm>
        </p:spPr>
        <p:txBody>
          <a:bodyPr>
            <a:normAutofit/>
          </a:bodyPr>
          <a:lstStyle/>
          <a:p>
            <a:r>
              <a:rPr lang="en-US"/>
              <a:t>The dataset</a:t>
            </a:r>
            <a:endParaRPr lang="en-NZ"/>
          </a:p>
        </p:txBody>
      </p:sp>
      <p:sp useBgFill="1">
        <p:nvSpPr>
          <p:cNvPr id="30" name="Rectangle 29">
            <a:extLst>
              <a:ext uri="{FF2B5EF4-FFF2-40B4-BE49-F238E27FC236}">
                <a16:creationId xmlns:a16="http://schemas.microsoft.com/office/drawing/2014/main" id="{6936D704-5904-42AD-9DA1-E236DCE15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7945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7BE6981-72C7-FF3A-B359-B1157047E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23" y="2014194"/>
            <a:ext cx="6482328" cy="2641549"/>
          </a:xfrm>
          <a:prstGeom prst="rect">
            <a:avLst/>
          </a:prstGeom>
        </p:spPr>
      </p:pic>
      <p:graphicFrame>
        <p:nvGraphicFramePr>
          <p:cNvPr id="8" name="Content Placeholder 2">
            <a:extLst>
              <a:ext uri="{FF2B5EF4-FFF2-40B4-BE49-F238E27FC236}">
                <a16:creationId xmlns:a16="http://schemas.microsoft.com/office/drawing/2014/main" id="{302088E5-54E8-7BE7-907A-9EADBFE445A8}"/>
              </a:ext>
            </a:extLst>
          </p:cNvPr>
          <p:cNvGraphicFramePr>
            <a:graphicFrameLocks noGrp="1"/>
          </p:cNvGraphicFramePr>
          <p:nvPr>
            <p:ph idx="1"/>
            <p:extLst>
              <p:ext uri="{D42A27DB-BD31-4B8C-83A1-F6EECF244321}">
                <p14:modId xmlns:p14="http://schemas.microsoft.com/office/powerpoint/2010/main" val="4154591467"/>
              </p:ext>
            </p:extLst>
          </p:nvPr>
        </p:nvGraphicFramePr>
        <p:xfrm>
          <a:off x="7064082" y="2103120"/>
          <a:ext cx="4472922" cy="3931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2844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CB8-C3D4-D31D-9E5F-88B148E084F0}"/>
              </a:ext>
            </a:extLst>
          </p:cNvPr>
          <p:cNvSpPr>
            <a:spLocks noGrp="1"/>
          </p:cNvSpPr>
          <p:nvPr>
            <p:ph type="title"/>
          </p:nvPr>
        </p:nvSpPr>
        <p:spPr/>
        <p:txBody>
          <a:bodyPr>
            <a:normAutofit fontScale="90000"/>
          </a:bodyPr>
          <a:lstStyle/>
          <a:p>
            <a:r>
              <a:rPr lang="en-US" dirty="0"/>
              <a:t>The genetic disorder (target) classes</a:t>
            </a:r>
            <a:endParaRPr lang="en-NZ" dirty="0"/>
          </a:p>
        </p:txBody>
      </p:sp>
      <p:pic>
        <p:nvPicPr>
          <p:cNvPr id="5" name="Picture 4" descr="Chart, pie chart&#10;&#10;Description automatically generated">
            <a:extLst>
              <a:ext uri="{FF2B5EF4-FFF2-40B4-BE49-F238E27FC236}">
                <a16:creationId xmlns:a16="http://schemas.microsoft.com/office/drawing/2014/main" id="{98E541FF-6195-61C5-5233-B8F54E193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53" y="2084614"/>
            <a:ext cx="9170855" cy="3915985"/>
          </a:xfrm>
          <a:prstGeom prst="rect">
            <a:avLst/>
          </a:prstGeom>
        </p:spPr>
      </p:pic>
    </p:spTree>
    <p:extLst>
      <p:ext uri="{BB962C8B-B14F-4D97-AF65-F5344CB8AC3E}">
        <p14:creationId xmlns:p14="http://schemas.microsoft.com/office/powerpoint/2010/main" val="412924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BFBA-6883-1AF9-1F7A-CAC4DABFF6CC}"/>
              </a:ext>
            </a:extLst>
          </p:cNvPr>
          <p:cNvSpPr>
            <a:spLocks noGrp="1"/>
          </p:cNvSpPr>
          <p:nvPr>
            <p:ph type="title"/>
          </p:nvPr>
        </p:nvSpPr>
        <p:spPr>
          <a:xfrm>
            <a:off x="5867874" y="892120"/>
            <a:ext cx="5447250" cy="1645920"/>
          </a:xfrm>
        </p:spPr>
        <p:txBody>
          <a:bodyPr>
            <a:normAutofit/>
          </a:bodyPr>
          <a:lstStyle/>
          <a:p>
            <a:r>
              <a:rPr lang="en-US" dirty="0"/>
              <a:t>Preparing the data</a:t>
            </a:r>
            <a:endParaRPr lang="en-NZ" dirty="0"/>
          </a:p>
        </p:txBody>
      </p:sp>
      <p:sp>
        <p:nvSpPr>
          <p:cNvPr id="12" name="Rectangle 11">
            <a:extLst>
              <a:ext uri="{FF2B5EF4-FFF2-40B4-BE49-F238E27FC236}">
                <a16:creationId xmlns:a16="http://schemas.microsoft.com/office/drawing/2014/main" id="{3FC67B06-867A-4D0B-8E72-3D1CBBABF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52614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2DA6F1-EE0D-4BF0-B5FE-BF303A6B8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126" y="643464"/>
            <a:ext cx="3969458"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pic>
        <p:nvPicPr>
          <p:cNvPr id="7" name="Picture 6" descr="Chart, bar chart&#10;&#10;Description automatically generated">
            <a:extLst>
              <a:ext uri="{FF2B5EF4-FFF2-40B4-BE49-F238E27FC236}">
                <a16:creationId xmlns:a16="http://schemas.microsoft.com/office/drawing/2014/main" id="{9DC6AA9F-0208-ECF7-6DBA-38F5D77A9880}"/>
              </a:ext>
            </a:extLst>
          </p:cNvPr>
          <p:cNvPicPr>
            <a:picLocks noChangeAspect="1"/>
          </p:cNvPicPr>
          <p:nvPr/>
        </p:nvPicPr>
        <p:blipFill rotWithShape="1">
          <a:blip r:embed="rId3">
            <a:extLst>
              <a:ext uri="{28A0092B-C50C-407E-A947-70E740481C1C}">
                <a14:useLocalDpi xmlns:a14="http://schemas.microsoft.com/office/drawing/2010/main" val="0"/>
              </a:ext>
            </a:extLst>
          </a:blip>
          <a:srcRect t="2011" r="-3" b="56"/>
          <a:stretch/>
        </p:blipFill>
        <p:spPr>
          <a:xfrm>
            <a:off x="820198" y="809244"/>
            <a:ext cx="3639312" cy="2539322"/>
          </a:xfrm>
          <a:prstGeom prst="rect">
            <a:avLst/>
          </a:prstGeom>
        </p:spPr>
      </p:pic>
      <p:pic>
        <p:nvPicPr>
          <p:cNvPr id="5" name="Picture 4" descr="Chart, bar chart&#10;&#10;Description automatically generated">
            <a:extLst>
              <a:ext uri="{FF2B5EF4-FFF2-40B4-BE49-F238E27FC236}">
                <a16:creationId xmlns:a16="http://schemas.microsoft.com/office/drawing/2014/main" id="{AAA1A49F-22D6-5B1C-0A41-92B30D0DA92C}"/>
              </a:ext>
            </a:extLst>
          </p:cNvPr>
          <p:cNvPicPr>
            <a:picLocks noChangeAspect="1"/>
          </p:cNvPicPr>
          <p:nvPr/>
        </p:nvPicPr>
        <p:blipFill rotWithShape="1">
          <a:blip r:embed="rId4">
            <a:extLst>
              <a:ext uri="{28A0092B-C50C-407E-A947-70E740481C1C}">
                <a14:useLocalDpi xmlns:a14="http://schemas.microsoft.com/office/drawing/2010/main" val="0"/>
              </a:ext>
            </a:extLst>
          </a:blip>
          <a:srcRect t="1400" r="-3" b="1688"/>
          <a:stretch/>
        </p:blipFill>
        <p:spPr>
          <a:xfrm>
            <a:off x="820198" y="3509431"/>
            <a:ext cx="3639312" cy="2539323"/>
          </a:xfrm>
          <a:prstGeom prst="rect">
            <a:avLst/>
          </a:prstGeom>
        </p:spPr>
      </p:pic>
      <p:sp>
        <p:nvSpPr>
          <p:cNvPr id="3" name="Content Placeholder 2">
            <a:extLst>
              <a:ext uri="{FF2B5EF4-FFF2-40B4-BE49-F238E27FC236}">
                <a16:creationId xmlns:a16="http://schemas.microsoft.com/office/drawing/2014/main" id="{D4EA55A6-074E-7142-DD04-56E39B851BDF}"/>
              </a:ext>
            </a:extLst>
          </p:cNvPr>
          <p:cNvSpPr>
            <a:spLocks noGrp="1"/>
          </p:cNvSpPr>
          <p:nvPr>
            <p:ph idx="1"/>
          </p:nvPr>
        </p:nvSpPr>
        <p:spPr>
          <a:xfrm>
            <a:off x="5867873" y="2679192"/>
            <a:ext cx="5447251" cy="3291840"/>
          </a:xfrm>
        </p:spPr>
        <p:txBody>
          <a:bodyPr>
            <a:normAutofit/>
          </a:bodyPr>
          <a:lstStyle/>
          <a:p>
            <a:r>
              <a:rPr lang="en-US" dirty="0"/>
              <a:t>Fill in missing values with median or mode</a:t>
            </a:r>
          </a:p>
          <a:p>
            <a:endParaRPr lang="en-US" dirty="0"/>
          </a:p>
          <a:p>
            <a:r>
              <a:rPr lang="en-US" dirty="0"/>
              <a:t>Encoding the character features to numeric</a:t>
            </a:r>
          </a:p>
          <a:p>
            <a:endParaRPr lang="en-US" dirty="0"/>
          </a:p>
          <a:p>
            <a:r>
              <a:rPr lang="en-US" dirty="0"/>
              <a:t>Balance the dataset for the 3 classes by reducing the majority classes</a:t>
            </a:r>
          </a:p>
          <a:p>
            <a:endParaRPr lang="en-US" dirty="0"/>
          </a:p>
          <a:p>
            <a:r>
              <a:rPr lang="en-US" dirty="0"/>
              <a:t>Feature selection to choose best features</a:t>
            </a:r>
            <a:endParaRPr lang="en-NZ" dirty="0"/>
          </a:p>
        </p:txBody>
      </p:sp>
    </p:spTree>
    <p:extLst>
      <p:ext uri="{BB962C8B-B14F-4D97-AF65-F5344CB8AC3E}">
        <p14:creationId xmlns:p14="http://schemas.microsoft.com/office/powerpoint/2010/main" val="367599725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ushVTI">
  <a:themeElements>
    <a:clrScheme name="AnalogousFromDarkSeedLeftStep">
      <a:dk1>
        <a:srgbClr val="000000"/>
      </a:dk1>
      <a:lt1>
        <a:srgbClr val="FFFFFF"/>
      </a:lt1>
      <a:dk2>
        <a:srgbClr val="191634"/>
      </a:dk2>
      <a:lt2>
        <a:srgbClr val="F0F3F2"/>
      </a:lt2>
      <a:accent1>
        <a:srgbClr val="C34D85"/>
      </a:accent1>
      <a:accent2>
        <a:srgbClr val="B13BA4"/>
      </a:accent2>
      <a:accent3>
        <a:srgbClr val="9F4DC3"/>
      </a:accent3>
      <a:accent4>
        <a:srgbClr val="5C3BB1"/>
      </a:accent4>
      <a:accent5>
        <a:srgbClr val="4D5DC3"/>
      </a:accent5>
      <a:accent6>
        <a:srgbClr val="3B7DB1"/>
      </a:accent6>
      <a:hlink>
        <a:srgbClr val="5B58C7"/>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1521</Words>
  <Application>Microsoft Office PowerPoint</Application>
  <PresentationFormat>Widescreen</PresentationFormat>
  <Paragraphs>193</Paragraphs>
  <Slides>16</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Century Gothic</vt:lpstr>
      <vt:lpstr>Elephant</vt:lpstr>
      <vt:lpstr>Garamond</vt:lpstr>
      <vt:lpstr>Slack-Lato</vt:lpstr>
      <vt:lpstr>BrushVTI</vt:lpstr>
      <vt:lpstr>Savon</vt:lpstr>
      <vt:lpstr>Of Genomes and Genetics </vt:lpstr>
      <vt:lpstr>Agenda</vt:lpstr>
      <vt:lpstr>A bit about me</vt:lpstr>
      <vt:lpstr>Genes and inheritance</vt:lpstr>
      <vt:lpstr>Inheritance of disease</vt:lpstr>
      <vt:lpstr>The problem</vt:lpstr>
      <vt:lpstr>The dataset</vt:lpstr>
      <vt:lpstr>The genetic disorder (target) classes</vt:lpstr>
      <vt:lpstr>Preparing the data</vt:lpstr>
      <vt:lpstr>12 best features selected:</vt:lpstr>
      <vt:lpstr>Models</vt:lpstr>
      <vt:lpstr>Conclusions</vt:lpstr>
      <vt:lpstr>Next steps</vt:lpstr>
      <vt:lpstr>Questions?</vt:lpstr>
      <vt:lpstr>appendices</vt:lpstr>
      <vt:lpstr>Domain knowledge: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 Genomes and Genetics</dc:title>
  <dc:creator>Cosmo Kids Admin</dc:creator>
  <cp:lastModifiedBy>Frances Creagh</cp:lastModifiedBy>
  <cp:revision>1</cp:revision>
  <dcterms:created xsi:type="dcterms:W3CDTF">2023-04-16T05:21:47Z</dcterms:created>
  <dcterms:modified xsi:type="dcterms:W3CDTF">2023-04-18T00:05:11Z</dcterms:modified>
</cp:coreProperties>
</file>