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Genomic Structural Variations In Human Cancer (GSVIHC) Database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Genomic Structural Variations In Human Cancer (GSVIHC) 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Structural Variations In Human Cancer (GSVIHC) Database</dc:title>
  <dc:creator>fcriscuo</dc:creator>
  <cp:lastModifiedBy>fcriscuo</cp:lastModifiedBy>
  <cp:revision>1</cp:revision>
  <dcterms:created xsi:type="dcterms:W3CDTF">2006-08-16T00:00:00Z</dcterms:created>
  <dcterms:modified xsi:type="dcterms:W3CDTF">2011-08-07T18:03:15Z</dcterms:modified>
</cp:coreProperties>
</file>