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000"/>
    <a:srgbClr val="500000"/>
    <a:srgbClr val="800000"/>
    <a:srgbClr val="820000"/>
    <a:srgbClr val="A50021"/>
    <a:srgbClr val="990000"/>
    <a:srgbClr val="531E1D"/>
    <a:srgbClr val="5C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82" d="100"/>
          <a:sy n="82" d="100"/>
        </p:scale>
        <p:origin x="148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0754-B547-4B77-B057-BC9D06802ED3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0ECE8-8803-4FEE-97BA-0F831B06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0E06-92CD-41B8-8A74-291A96E164F3}" type="datetime3">
              <a:rPr lang="en-US" smtClean="0"/>
              <a:t>24 May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478130"/>
            <a:ext cx="4309877" cy="11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456A-5013-4D0A-89AB-E6941883B910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C362-6F87-4BB8-B7AD-023B5B6D8DDF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00D7-07FF-42C3-A34E-645305CF83A9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7D2-3E1A-422E-824E-108698ADF624}" type="datetime3">
              <a:rPr lang="en-US" smtClean="0"/>
              <a:t>24 May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2C7B-3A67-481F-9F05-AC103B3910DA}" type="datetime3">
              <a:rPr lang="en-US" smtClean="0"/>
              <a:t>24 May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6CF9-4307-4234-9D90-C53872D7EE3F}" type="datetime3">
              <a:rPr lang="en-US" smtClean="0"/>
              <a:t>24 May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014-46E5-46BC-928E-AC9645BCFF05}" type="datetime3">
              <a:rPr lang="en-US" smtClean="0"/>
              <a:t>24 May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940E-A0A7-4CF8-97FB-C5A11B42FA53}" type="datetime3">
              <a:rPr lang="en-US" smtClean="0"/>
              <a:t>24 May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28E0-0BAE-4A7C-9EE4-04BE9B778FA1}" type="datetime3">
              <a:rPr lang="en-US" smtClean="0"/>
              <a:t>24 May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6172200"/>
            <a:ext cx="2358653" cy="6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8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7F40D329-85E6-477F-9274-438FC804B0CB}" type="datetime3">
              <a:rPr lang="en-US" smtClean="0"/>
              <a:t>24 May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232C655-8EE9-480C-ACD9-F3AD48EC81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272583"/>
            <a:ext cx="8229600" cy="356831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600" b="1" dirty="0"/>
              <a:t>SYED SALMAN HAIDER</a:t>
            </a:r>
          </a:p>
          <a:p>
            <a:r>
              <a:rPr lang="en-US" sz="2600" b="1" dirty="0"/>
              <a:t>HIBA HAIDER</a:t>
            </a:r>
          </a:p>
          <a:p>
            <a:r>
              <a:rPr lang="en-US" sz="2600" b="1" dirty="0"/>
              <a:t>FATIMA ZAIN</a:t>
            </a:r>
          </a:p>
          <a:p>
            <a:endParaRPr lang="en-US" sz="2600" b="1" dirty="0"/>
          </a:p>
          <a:p>
            <a:r>
              <a:rPr lang="en-US" sz="2600" b="1" dirty="0"/>
              <a:t>SUPERVISOR: SAMI UL AHBAB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9F83-D83C-4FF7-A954-B34398235385}" type="datetime3">
              <a:rPr lang="en-US" smtClean="0"/>
              <a:t>24 May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2068E-5FF8-4259-8CE1-4A22ABCBED37}"/>
              </a:ext>
            </a:extLst>
          </p:cNvPr>
          <p:cNvSpPr txBox="1"/>
          <p:nvPr/>
        </p:nvSpPr>
        <p:spPr>
          <a:xfrm>
            <a:off x="1600200" y="20574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DRIVER’S FATIGUE LEVEL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CFF61-E436-4853-9448-DA94BC82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488363"/>
            <a:ext cx="7505700" cy="24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3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8013-AF20-489C-8785-00F6C4D0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81200"/>
            <a:ext cx="8229600" cy="1143000"/>
          </a:xfrm>
        </p:spPr>
        <p:txBody>
          <a:bodyPr/>
          <a:lstStyle/>
          <a:p>
            <a:r>
              <a:rPr lang="en-US" dirty="0"/>
              <a:t>ANY QUESTIONS?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E680-4185-4233-B97F-A94E072C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4A183-31F6-48B4-91EB-156F534F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44BD-94F9-487D-AEF7-510F55E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A0B5-F2E6-4E6B-BD4E-14819656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Road accidents are suspected to be a primary concern nowadays and the key cause is the fatigue level of the driver which is a subject of intense research today.</a:t>
            </a:r>
          </a:p>
          <a:p>
            <a:pPr marL="0" indent="0">
              <a:buNone/>
            </a:pPr>
            <a:r>
              <a:rPr lang="en-US" dirty="0"/>
              <a:t>Our project emphases on building a facial recognition system for driver sleepiness which can be due to long hours, shift work, lack of sleep or sleep </a:t>
            </a:r>
            <a:r>
              <a:rPr lang="en-US" dirty="0" err="1"/>
              <a:t>apnoea</a:t>
            </a:r>
            <a:r>
              <a:rPr lang="en-US" dirty="0"/>
              <a:t> that may exhaust the driver and cause him/her to sleep while driving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47A2-57D1-4E3E-9DCE-28563AEC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008A2-E2A6-41FA-B849-2B1AAA4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045-828B-4F60-ABEF-F2487861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2CE2-04BE-4F04-990C-1052644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Driver’s fatigue is a serious problem nowadays which results in many road accidents each year.</a:t>
            </a:r>
          </a:p>
          <a:p>
            <a:r>
              <a:rPr lang="en-US" dirty="0"/>
              <a:t>It was discovered that Road traffic crashes in Pakistan result in mostly accidents on motorway (54%) and serious injuries on N-5 highway(41%). </a:t>
            </a:r>
          </a:p>
          <a:p>
            <a:r>
              <a:rPr lang="en-US" dirty="0"/>
              <a:t>It has been assessed that about 90 percent accidents in Pakistan occur due to the mistake of drivers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75F2-2F0B-4DBC-9138-BAB33C2C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5AAFA-9502-41BF-8DC4-6554B346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0CF-BBC6-414C-94E6-0664A033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DE69-1E93-45E8-BCDA-4D671B36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camera monitoring</a:t>
            </a:r>
          </a:p>
          <a:p>
            <a:r>
              <a:rPr lang="en-US" dirty="0"/>
              <a:t>Rings an alarm if driver is found sleepy!</a:t>
            </a:r>
          </a:p>
          <a:p>
            <a:r>
              <a:rPr lang="en-US" dirty="0"/>
              <a:t>Sprinkle water to ensure driver is up</a:t>
            </a:r>
          </a:p>
          <a:p>
            <a:r>
              <a:rPr lang="en-US" dirty="0"/>
              <a:t>Our system will have a night vision camera to ensure that our system works at night as well.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1254-41AE-41B1-90A9-C5502683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BA892-9345-4B87-8F6F-AB3BD157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B7AF-196B-4C31-B2FA-06DE5A2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and Software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0C-8E5E-4881-916F-0C86BE70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Hardware: </a:t>
            </a:r>
          </a:p>
          <a:p>
            <a:r>
              <a:rPr lang="en-US" dirty="0"/>
              <a:t> Camera</a:t>
            </a:r>
          </a:p>
          <a:p>
            <a:r>
              <a:rPr lang="en-US" dirty="0"/>
              <a:t> Raspberry PI</a:t>
            </a:r>
          </a:p>
          <a:p>
            <a:r>
              <a:rPr lang="en-US" dirty="0"/>
              <a:t> Alarm buzzer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dirty="0"/>
              <a:t> Python</a:t>
            </a:r>
          </a:p>
          <a:p>
            <a:r>
              <a:rPr lang="en-US" dirty="0"/>
              <a:t> OpenCV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4284-4AF1-4004-9A44-73ACFD35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3FE18-8956-4DA6-AC01-2F97C06A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063B-9F17-48E1-8BF4-279E4E9F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E9CD-2252-4122-9E57-E026A3DD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6AB05-7B2B-4C6A-BB18-25A4873C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A71290-C0CE-4867-8EF7-92AE15EA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772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07CF-47D7-4E41-9E25-FFF500AD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C594-60A6-4213-B86C-365091C2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HOG+ Linear SVM :  Histogram of oriented gradients and linear support vector machines can be used in conjunction as a classifier to detect face and extract eye region from an image. </a:t>
            </a:r>
          </a:p>
          <a:p>
            <a:r>
              <a:rPr lang="en-US" dirty="0"/>
              <a:t>2) </a:t>
            </a:r>
            <a:r>
              <a:rPr lang="en-US" dirty="0" err="1"/>
              <a:t>Haar</a:t>
            </a:r>
            <a:r>
              <a:rPr lang="en-US" dirty="0"/>
              <a:t> cascade : A machine learning algorithm to identify the objects in images.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EA1F-6809-492A-9EBF-5CAED6CC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F188B-0939-425F-A062-A15C847D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B1EB-FE2C-4F29-BBDF-FE4B2024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r>
              <a:rPr lang="en-US" dirty="0"/>
              <a:t>Later EAR (eye aspect ratio) will be calculated after applying classifiers.</a:t>
            </a:r>
          </a:p>
          <a:p>
            <a:r>
              <a:rPr lang="en-US" dirty="0"/>
              <a:t>EAR =||p2-p6 ||+ ||p3-p5 || / 2||p1-p4 ||</a:t>
            </a:r>
          </a:p>
          <a:p>
            <a:r>
              <a:rPr lang="en-US" dirty="0"/>
              <a:t>If EAR </a:t>
            </a:r>
            <a:r>
              <a:rPr lang="en-US"/>
              <a:t>is less </a:t>
            </a:r>
            <a:r>
              <a:rPr lang="en-US" dirty="0"/>
              <a:t>than threshold then alerts will be send accordingly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464F-2CCC-4D03-86BF-6BFFDC5D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76A77-DD96-4F3E-B5C7-1B925705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B251-1398-4B18-B6BB-230B0C1740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05" y="3200400"/>
            <a:ext cx="525399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965C-E4B0-4B9D-BED5-B8A60F5F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9A1F-7DBD-486E-8816-4FFC8D7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Warns the driver of drowsiness and the risk of sleep</a:t>
            </a:r>
          </a:p>
          <a:p>
            <a:pPr lvl="0"/>
            <a:r>
              <a:rPr lang="en-US" dirty="0"/>
              <a:t>Compliance with driver warnings helps to avoid road accidents caused by fatigue</a:t>
            </a:r>
          </a:p>
          <a:p>
            <a:pPr lvl="0"/>
            <a:r>
              <a:rPr lang="en-US" dirty="0"/>
              <a:t>Will keep drivers attentive</a:t>
            </a:r>
          </a:p>
          <a:p>
            <a:pPr lvl="0"/>
            <a:r>
              <a:rPr lang="en-US" dirty="0"/>
              <a:t>It not just uses an alarm but water spray as well to alert the driver.</a:t>
            </a:r>
          </a:p>
          <a:p>
            <a:pPr lvl="0"/>
            <a:r>
              <a:rPr lang="en-US" dirty="0"/>
              <a:t>Uses night vision camera so that the system works at night as well.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136D-CCB6-470A-9A50-0F62C266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E2D1-21D0-40B7-AD92-45649AD9A25B}" type="datetime3">
              <a:rPr lang="en-US" smtClean="0"/>
              <a:t>24 May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F1C73-883A-4878-840A-78ED2AB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A1C9-87D4-4697-BAE1-1487395C3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FY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FYP_Template</Template>
  <TotalTime>374</TotalTime>
  <Words>389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FYP Template</vt:lpstr>
      <vt:lpstr>PowerPoint Presentation</vt:lpstr>
      <vt:lpstr>INTRODUCTION</vt:lpstr>
      <vt:lpstr>The Problem </vt:lpstr>
      <vt:lpstr>OUR SOLUTION</vt:lpstr>
      <vt:lpstr>Hardware and Software  </vt:lpstr>
      <vt:lpstr>WORKFLOW :</vt:lpstr>
      <vt:lpstr>Main Algorithms :</vt:lpstr>
      <vt:lpstr>PowerPoint Presentation</vt:lpstr>
      <vt:lpstr>MAIN ADVANTAGES :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DRIVER’S FATIGUE LEVEL DETECTION “LOGO HERE”</dc:title>
  <dc:creator>SYED SALMAN HAIDER - 09419</dc:creator>
  <cp:lastModifiedBy>SYED SALMAN HAIDER - 09419</cp:lastModifiedBy>
  <cp:revision>73</cp:revision>
  <dcterms:created xsi:type="dcterms:W3CDTF">2018-12-04T16:41:45Z</dcterms:created>
  <dcterms:modified xsi:type="dcterms:W3CDTF">2019-05-23T22:24:43Z</dcterms:modified>
</cp:coreProperties>
</file>