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01" r:id="rId3"/>
    <p:sldId id="258" r:id="rId4"/>
    <p:sldId id="279" r:id="rId5"/>
    <p:sldId id="304" r:id="rId6"/>
    <p:sldId id="300" r:id="rId7"/>
    <p:sldId id="280" r:id="rId8"/>
    <p:sldId id="310" r:id="rId9"/>
    <p:sldId id="313" r:id="rId10"/>
    <p:sldId id="281" r:id="rId11"/>
    <p:sldId id="309" r:id="rId12"/>
    <p:sldId id="314" r:id="rId13"/>
    <p:sldId id="282" r:id="rId14"/>
    <p:sldId id="308" r:id="rId15"/>
    <p:sldId id="315" r:id="rId16"/>
    <p:sldId id="283" r:id="rId17"/>
    <p:sldId id="306" r:id="rId18"/>
    <p:sldId id="316" r:id="rId19"/>
    <p:sldId id="284" r:id="rId20"/>
    <p:sldId id="311" r:id="rId21"/>
    <p:sldId id="317" r:id="rId22"/>
    <p:sldId id="285" r:id="rId23"/>
    <p:sldId id="312" r:id="rId24"/>
    <p:sldId id="318" r:id="rId25"/>
    <p:sldId id="320" r:id="rId26"/>
    <p:sldId id="319" r:id="rId27"/>
    <p:sldId id="321" r:id="rId28"/>
    <p:sldId id="326" r:id="rId29"/>
    <p:sldId id="327" r:id="rId30"/>
    <p:sldId id="322" r:id="rId31"/>
    <p:sldId id="329" r:id="rId32"/>
    <p:sldId id="323" r:id="rId33"/>
    <p:sldId id="331" r:id="rId34"/>
    <p:sldId id="325" r:id="rId35"/>
    <p:sldId id="330" r:id="rId36"/>
    <p:sldId id="3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1488-8CAB-4EF9-8EE3-599B074AC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D3D1D-1E10-4F49-89CB-A4637CCD7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F48E-21DC-44FE-9F71-ED4A0B6D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7DB4C-5472-43D3-9A00-71749B31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6F3C3-692F-4EBC-8BF7-0080AAD3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005A-09E3-42BD-86BA-FBD382D1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526E3-D51A-4555-B0F0-5C2788CE3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EE12-A09B-4443-A652-23516694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EA6A-4CF2-4D71-981E-8A943FFA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0B6E-E5A9-4751-B70E-5ACB61C7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8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0D81-BA81-430E-96C2-B30CD3BF6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C94D5-0FE0-47FE-AD49-9DA5084E7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0204-4D54-4133-A716-E3DEC419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2EAF-B23F-46FB-98A5-B8248C15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04EA0-94EF-41AD-A6AA-857D76F1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40CF-711B-4C22-93C6-F3A59B51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AA52-6A48-4516-AE86-3F0C30978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379D-15FB-444B-AF83-01898286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A899-EA04-4317-A128-73B311E8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80F-BAA5-4604-ADE3-1415FAF4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05F3-007C-4794-8A5B-C74A658C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1BD6C-61E3-4CC3-ACF9-43817FCB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19D4-F850-4EF8-97C9-6CD96720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2CEE-70B6-40AE-9E8F-C3E5B9C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4683-3A5D-4429-A7E4-ADB75976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4FCD-3F56-495D-AD2A-465D1D7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9C56-940C-4A18-B26B-EF077E0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CB39E-83DB-464B-B6EA-DD29C5FEE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F1B7D-353A-4A19-A5B1-42EB885A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5B434-5440-4EEC-9DE8-BD08DA75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371AF-B1A0-4E0C-9285-2D09B354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E54-F8F3-4D42-9867-44DCC0FA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BA572-0594-4AC0-BD16-EDBB90839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27EF-A072-4145-B02A-03B6437E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DA13B-7A9E-45FC-A4E0-AC43B2416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DF135-9445-4A57-AA0F-CE200473E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2918A-CFD1-43DF-9684-F3CDC29D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8C370-9A9B-410E-BE50-A4D51F7C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543F2-B945-4441-9776-B34717AA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FD8E-9E34-44B8-855A-384EEA97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CBD6E-4A71-4C03-BFCF-18D7D7C0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FBF8F-7CA6-478C-810C-DCDBBD3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1DE0D-B200-49FE-966A-264389B5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871D4-F068-424E-AC7A-66879C37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8E7C8-B051-425F-847D-882FF5E7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72C3-7EEA-409A-B181-ED44C4FC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8D43-7D67-4DA6-BEBF-88EE8976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BDBF-603D-4E8E-83D3-3AD82A40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CF067-AF88-4694-9DCF-6B194816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4A55-7533-4FDE-806F-8B328DBC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B80F3-0BF4-46AD-BC33-6E6E3689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8827-BF25-44B2-837B-78348C05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7FCC-3EFE-44A6-8CF6-88E0A583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4CE27-6A27-4EE3-9AB0-65CA73C1D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02623-B754-4F2F-8420-B1FF0B508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5AF27-E5C5-4795-99DE-AEF776FA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82769-AF81-4A26-985F-D7F0DE73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FD843-C194-4395-917D-44B7E166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FE6A6-DF36-42A0-98B7-4B906C45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CD711-C136-45C5-A607-328A8173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3108-820D-49EF-8BCE-CFBBD9917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F9AF-B008-41BE-9972-927025DA2DC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65D1F-1345-4AAA-AFE1-F93BF4DAC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D3D5-53E6-48E8-A79A-C7C3A7C51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9C76C-B6EE-471E-BA58-A452DDEF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8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45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B3BA32-9022-49EA-9D8E-26D9D304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94" y="844986"/>
            <a:ext cx="5323423" cy="4968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7D16F3-70B7-482A-B1AB-78A375D8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4" y="4623020"/>
            <a:ext cx="5567172" cy="543339"/>
          </a:xfrm>
          <a:prstGeom prst="rect">
            <a:avLst/>
          </a:prstGeom>
        </p:spPr>
      </p:pic>
      <p:pic>
        <p:nvPicPr>
          <p:cNvPr id="9" name="Picture 6" descr="Image result for aliexpress logo">
            <a:extLst>
              <a:ext uri="{FF2B5EF4-FFF2-40B4-BE49-F238E27FC236}">
                <a16:creationId xmlns:a16="http://schemas.microsoft.com/office/drawing/2014/main" id="{50B5E503-79CB-4FA8-8018-C94F9F073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0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FD946-1C16-400C-9189-706020A8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50" y="425038"/>
            <a:ext cx="4719100" cy="5916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B10A78-7E9C-4681-BBA8-4089E8FAF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" y="4525408"/>
            <a:ext cx="5661551" cy="682695"/>
          </a:xfrm>
          <a:prstGeom prst="rect">
            <a:avLst/>
          </a:prstGeom>
        </p:spPr>
      </p:pic>
      <p:pic>
        <p:nvPicPr>
          <p:cNvPr id="9" name="Picture 6" descr="Image result for aliexpress logo">
            <a:extLst>
              <a:ext uri="{FF2B5EF4-FFF2-40B4-BE49-F238E27FC236}">
                <a16:creationId xmlns:a16="http://schemas.microsoft.com/office/drawing/2014/main" id="{11223AFB-C2C4-40E7-8E39-85EFC1159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5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5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501DA0-F27C-498F-B0CF-F1E355CA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4" y="844986"/>
            <a:ext cx="5427988" cy="44823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3F344B-646A-406C-A14A-A94CFDEE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9570"/>
            <a:ext cx="5707366" cy="646790"/>
          </a:xfrm>
          <a:prstGeom prst="rect">
            <a:avLst/>
          </a:prstGeom>
        </p:spPr>
      </p:pic>
      <p:pic>
        <p:nvPicPr>
          <p:cNvPr id="9" name="Picture 6" descr="Image result for aliexpress logo">
            <a:extLst>
              <a:ext uri="{FF2B5EF4-FFF2-40B4-BE49-F238E27FC236}">
                <a16:creationId xmlns:a16="http://schemas.microsoft.com/office/drawing/2014/main" id="{B1019AC2-3641-4E51-920A-70A909F3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1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129F9-BB93-4DE9-8116-80DE09DA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34" y="465895"/>
            <a:ext cx="4885731" cy="563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135F5-B2FD-4B26-85D8-242E68D1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" y="4572000"/>
            <a:ext cx="5895895" cy="594359"/>
          </a:xfrm>
          <a:prstGeom prst="rect">
            <a:avLst/>
          </a:prstGeom>
        </p:spPr>
      </p:pic>
      <p:pic>
        <p:nvPicPr>
          <p:cNvPr id="9" name="Picture 6" descr="Image result for aliexpress logo">
            <a:extLst>
              <a:ext uri="{FF2B5EF4-FFF2-40B4-BE49-F238E27FC236}">
                <a16:creationId xmlns:a16="http://schemas.microsoft.com/office/drawing/2014/main" id="{7E402E92-1490-4640-85E7-5343B8F5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84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Image result for aliexpress logo">
            <a:extLst>
              <a:ext uri="{FF2B5EF4-FFF2-40B4-BE49-F238E27FC236}">
                <a16:creationId xmlns:a16="http://schemas.microsoft.com/office/drawing/2014/main" id="{7E402E92-1490-4640-85E7-5343B8F5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405FBE-BAC5-446F-94EA-911BDAD4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16" y="573365"/>
            <a:ext cx="4756640" cy="5187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955F4D-7F5B-4FDB-B17C-9585D5B90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" y="4464657"/>
            <a:ext cx="5958841" cy="5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0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Image result for aliexpress logo">
            <a:extLst>
              <a:ext uri="{FF2B5EF4-FFF2-40B4-BE49-F238E27FC236}">
                <a16:creationId xmlns:a16="http://schemas.microsoft.com/office/drawing/2014/main" id="{7E402E92-1490-4640-85E7-5343B8F5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97269-36D1-4DF0-B6B7-9C77CBA2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68" y="724523"/>
            <a:ext cx="6023632" cy="5500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BD2CC-A877-4F5B-B351-A5C9F7DE3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9965"/>
            <a:ext cx="5897217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23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aliexpress logo">
            <a:extLst>
              <a:ext uri="{FF2B5EF4-FFF2-40B4-BE49-F238E27FC236}">
                <a16:creationId xmlns:a16="http://schemas.microsoft.com/office/drawing/2014/main" id="{7A146F85-6AB5-4D13-815E-38C43760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0422A8-CDDB-443C-8C92-FAEBC481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70" y="513392"/>
            <a:ext cx="5730818" cy="5690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AD571-FF10-4E02-9DD6-97BC275D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2511"/>
            <a:ext cx="5902130" cy="11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Image result for aliexpress logo">
            <a:extLst>
              <a:ext uri="{FF2B5EF4-FFF2-40B4-BE49-F238E27FC236}">
                <a16:creationId xmlns:a16="http://schemas.microsoft.com/office/drawing/2014/main" id="{7E402E92-1490-4640-85E7-5343B8F5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7378FF-5111-4529-B3F9-E4A8A48F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59" y="834804"/>
            <a:ext cx="5166314" cy="51883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0782E8-E481-4AC7-A714-C670FA5BC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8356"/>
            <a:ext cx="6050280" cy="7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0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Image result for aliexpress logo">
            <a:extLst>
              <a:ext uri="{FF2B5EF4-FFF2-40B4-BE49-F238E27FC236}">
                <a16:creationId xmlns:a16="http://schemas.microsoft.com/office/drawing/2014/main" id="{7E402E92-1490-4640-85E7-5343B8F5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FFF9F9-D92C-4667-8A0B-E80B7F7E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75" y="657556"/>
            <a:ext cx="5781467" cy="54514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32A4DC-11D9-405D-97EB-DBC8589CE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8" y="4535595"/>
            <a:ext cx="5944925" cy="6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65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Image result for aliexpress logo">
            <a:extLst>
              <a:ext uri="{FF2B5EF4-FFF2-40B4-BE49-F238E27FC236}">
                <a16:creationId xmlns:a16="http://schemas.microsoft.com/office/drawing/2014/main" id="{7E402E92-1490-4640-85E7-5343B8F5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66946E-F016-43C7-9C25-9D10B90D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15" y="329979"/>
            <a:ext cx="5390984" cy="6289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7B496-1969-46B3-94DF-627042B25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2243"/>
            <a:ext cx="5853485" cy="7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3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31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C1FD9E-AC5E-459A-BB69-BDF35510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54" y="512901"/>
            <a:ext cx="5267944" cy="5728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C76B56-CA38-4A2D-9D5B-73EC3CD5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" y="4436159"/>
            <a:ext cx="5903602" cy="775920"/>
          </a:xfrm>
          <a:prstGeom prst="rect">
            <a:avLst/>
          </a:prstGeom>
        </p:spPr>
      </p:pic>
      <p:pic>
        <p:nvPicPr>
          <p:cNvPr id="10" name="Picture 6" descr="Image result for aliexpress logo">
            <a:extLst>
              <a:ext uri="{FF2B5EF4-FFF2-40B4-BE49-F238E27FC236}">
                <a16:creationId xmlns:a16="http://schemas.microsoft.com/office/drawing/2014/main" id="{AB3AEA42-55F9-433C-9532-05C2D51F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01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6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9FD5D-99B5-4BC2-A02B-38807E77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4" y="614068"/>
            <a:ext cx="5372375" cy="5336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8C0E20-412F-4EEB-878B-88C8268E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" y="4442045"/>
            <a:ext cx="5883966" cy="726970"/>
          </a:xfrm>
          <a:prstGeom prst="rect">
            <a:avLst/>
          </a:prstGeom>
        </p:spPr>
      </p:pic>
      <p:pic>
        <p:nvPicPr>
          <p:cNvPr id="9" name="Picture 6" descr="Image result for aliexpress logo">
            <a:extLst>
              <a:ext uri="{FF2B5EF4-FFF2-40B4-BE49-F238E27FC236}">
                <a16:creationId xmlns:a16="http://schemas.microsoft.com/office/drawing/2014/main" id="{8371A104-E3D0-4586-8346-153E7E9C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1" y="502842"/>
            <a:ext cx="3552678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 NAWAB  - 11461</dc:creator>
  <cp:lastModifiedBy>DANIAL NAWAB  - 11461</cp:lastModifiedBy>
  <cp:revision>10</cp:revision>
  <dcterms:created xsi:type="dcterms:W3CDTF">2019-11-04T11:29:23Z</dcterms:created>
  <dcterms:modified xsi:type="dcterms:W3CDTF">2019-11-04T12:07:25Z</dcterms:modified>
</cp:coreProperties>
</file>