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8" r:id="rId4"/>
    <p:sldId id="261" r:id="rId5"/>
    <p:sldId id="295" r:id="rId6"/>
    <p:sldId id="281" r:id="rId7"/>
    <p:sldId id="264" r:id="rId8"/>
    <p:sldId id="294" r:id="rId9"/>
    <p:sldId id="298" r:id="rId10"/>
    <p:sldId id="265" r:id="rId11"/>
    <p:sldId id="293" r:id="rId12"/>
    <p:sldId id="299" r:id="rId13"/>
    <p:sldId id="266" r:id="rId14"/>
    <p:sldId id="292" r:id="rId15"/>
    <p:sldId id="286" r:id="rId16"/>
    <p:sldId id="267" r:id="rId17"/>
    <p:sldId id="291" r:id="rId18"/>
    <p:sldId id="287" r:id="rId19"/>
    <p:sldId id="275" r:id="rId20"/>
    <p:sldId id="290" r:id="rId21"/>
    <p:sldId id="288" r:id="rId22"/>
    <p:sldId id="297" r:id="rId23"/>
    <p:sldId id="278" r:id="rId24"/>
    <p:sldId id="289" r:id="rId25"/>
    <p:sldId id="301" r:id="rId26"/>
    <p:sldId id="302" r:id="rId27"/>
    <p:sldId id="300" r:id="rId28"/>
    <p:sldId id="304" r:id="rId29"/>
    <p:sldId id="305" r:id="rId30"/>
    <p:sldId id="303" r:id="rId31"/>
    <p:sldId id="308" r:id="rId32"/>
    <p:sldId id="307" r:id="rId33"/>
    <p:sldId id="306" r:id="rId34"/>
    <p:sldId id="311" r:id="rId35"/>
    <p:sldId id="310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4A02-0895-47DA-886C-418FCE5F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FE36-3FDF-46A9-BAE7-F68B431E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7C1F-DB4F-495D-A018-73DF1ECC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C535-498C-4ED0-B012-00BCD6AD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C44C-252E-4A74-AC6E-3CB4F5FC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5606-3EA4-4A35-97C4-B3E2235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36D1B-2723-4C05-B608-5199C116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50E6-9A31-4AD7-BA20-49E9224F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D998-0575-4260-8EA1-ED76BCF9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0277-0F7A-4F1A-BAC7-162EB1FB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FD682-B2C8-41B0-B28A-D413581D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05162-A8A4-47D5-9D60-0011AC3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D291-3248-42F6-B715-70CC159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838B-8E3F-4D57-80DF-AA366B5F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CFC7-FCCE-4C98-9DAF-20ED128E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777E-6562-41C3-80D5-31B29E13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DE84-8B08-4CBC-9A19-C1E7A9E4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4F55-AC5E-44F2-B8B5-051E32BC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7967-F053-43DA-97F3-3EC17CD8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3CA0-6A84-4C4A-B92F-08320CE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BFFC-3C47-4F68-9ECB-887189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E30B-01B6-4B1A-8616-41C222B7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C477-D7DE-4F5B-AC22-AEA8B124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14CD-C8E4-45AD-9B26-6E0CBAD4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0326-3EE8-4C73-B308-5DF1D2F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6AD1-A734-4833-BE5B-91B2784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B7F6-D029-4D48-BA65-68ECB81AA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037E-D0AF-4619-8388-E74BF7AC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45C9-C082-475D-B366-76889958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2541-0029-4519-8FD6-1922AA53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7BDE-4008-4C08-B4AE-74F0C374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532E-AD9E-47D0-86F2-85EE93F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1B2C-20A8-4D80-A813-DA51A756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507F-8303-45C3-8538-E61BEB07D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D8EA4-1A32-4AD6-AB80-E8F87240A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50CB-2B57-431A-94E7-5309CB8B1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A94B-DB73-435B-8270-BAC09A1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6DAD0-1EBC-4752-A827-35CE9FBB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8674B-D326-4F22-BD44-95DA0DCC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8D7E-50CD-4DE0-98B1-DB9EEF1F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47B85-01FD-4807-B923-EFCE5ADD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D7D14-C5B3-4643-99E9-BC019B68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31422-E776-404A-B6A8-70AC8DA4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425C-A7C8-4740-B5CF-D59CF55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C581-22C8-4D6C-96EB-721A7A95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AFA6-BB50-4397-8952-1187CCE5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5053-2271-427C-B342-83A828D4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A414-A4FC-49A3-8C99-85FEF90A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1E5D-78B7-4F87-A9E7-A15F52E9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6AD9-2526-47FD-AFC7-A4124B1A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BBBF-5076-42B9-9631-8279F96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6A2A-27F2-4E20-ABE9-66342E9F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900A-F266-476D-A656-8C9B39E0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217DE-F940-44D7-8F8A-A07DCCDC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3419-FF08-49E6-9E60-EF6E31EE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27E1D-D9A7-4E8E-8B71-515DEA70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956E-0D6B-4F3D-985A-1B6E6287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453E7-BBAD-462A-88E5-1BC6C65F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CBF01-A59F-44CC-90D4-C0A33C95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70D6-5213-412E-851F-B99D3ED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58A3-4D59-491E-A3C5-1389E9CD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DC68-04B7-4730-80BB-4166A11904B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D532-D5B9-4D3E-AEF2-7A48E82B1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0B68-DF43-4F15-B1DE-681D98F10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5A17-270C-4371-8FD4-4F9B166C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8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4787B-5C08-40AB-A4E0-D5A713930E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310" y="4564242"/>
            <a:ext cx="5810250" cy="496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0BAF06-E725-450F-A400-C192498230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8588" y="949559"/>
            <a:ext cx="5236210" cy="49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A4E63B-1E52-44BD-BD15-CD1A4040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8" y="4403188"/>
            <a:ext cx="5912903" cy="10199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683ED-CAB8-4528-803A-3B9B756E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766369"/>
            <a:ext cx="5426764" cy="51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240EE-61F6-4401-89AD-DB4C50C4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8695"/>
            <a:ext cx="5980720" cy="90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ACFAF-E687-4DF2-BE53-BA1670A0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585" y="844986"/>
            <a:ext cx="5459601" cy="54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D8DC7-9C48-443B-AF1F-AC03686E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" y="4552029"/>
            <a:ext cx="5907061" cy="776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2B65B-3F24-4FF4-A26C-E4C4AB29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666090"/>
            <a:ext cx="5222066" cy="56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5234F-5238-4830-B508-E8F5C89C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4" y="4339884"/>
            <a:ext cx="5746612" cy="928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8475E-A708-4640-9A23-B22C5EF8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94" y="717689"/>
            <a:ext cx="5048940" cy="55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B2C55-3A61-49CD-9D14-27801055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41" y="619952"/>
            <a:ext cx="5350257" cy="5704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9EE078-619B-431D-828E-45B0CECA2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64" y="4346917"/>
            <a:ext cx="5883751" cy="6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239F2-0054-4CA3-88DF-D265D26B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1142"/>
            <a:ext cx="5883965" cy="1225264"/>
          </a:xfrm>
          <a:prstGeom prst="rect">
            <a:avLst/>
          </a:prstGeom>
        </p:spPr>
      </p:pic>
      <p:sp>
        <p:nvSpPr>
          <p:cNvPr id="3084" name="Rectangle 7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8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5C719-3EEF-42F2-9014-DF0EA9B3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643313"/>
            <a:ext cx="5426764" cy="54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65E0-D180-45A1-BBCA-F9CCA8F5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87" y="390267"/>
            <a:ext cx="5612959" cy="598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616C0-3BE4-490D-8DFC-FC69E638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1" y="4062908"/>
            <a:ext cx="5810535" cy="10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A3D3C-7270-49AC-843B-488B43D2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706168"/>
            <a:ext cx="5426764" cy="5533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6E9D6-D6FD-4F25-B11A-A4BDC350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22934"/>
            <a:ext cx="5918873" cy="7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8C788-2BC2-483C-AB85-9CC8216E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87" y="844985"/>
            <a:ext cx="5290111" cy="5246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17FF5B-6431-4490-8F2D-6F24EC7B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490084"/>
            <a:ext cx="6039075" cy="7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68BF9-B1E2-4172-B6E8-ACEC16D1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2086"/>
            <a:ext cx="6035388" cy="844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6D8CFF-832D-46B4-B835-F6FBB110A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710" y="964099"/>
            <a:ext cx="5521442" cy="50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y color">
            <a:extLst>
              <a:ext uri="{FF2B5EF4-FFF2-40B4-BE49-F238E27FC236}">
                <a16:creationId xmlns:a16="http://schemas.microsoft.com/office/drawing/2014/main" id="{687AA208-336B-4B4B-B568-AA7A6025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5A337-D28C-49CB-8AD3-F67BA2BCC46B}"/>
              </a:ext>
            </a:extLst>
          </p:cNvPr>
          <p:cNvCxnSpPr>
            <a:cxnSpLocks/>
          </p:cNvCxnSpPr>
          <p:nvPr/>
        </p:nvCxnSpPr>
        <p:spPr>
          <a:xfrm>
            <a:off x="6096000" y="492369"/>
            <a:ext cx="0" cy="5950634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15F97-559D-4B6F-A14B-23CB54D5BCE9}"/>
              </a:ext>
            </a:extLst>
          </p:cNvPr>
          <p:cNvCxnSpPr>
            <a:cxnSpLocks/>
          </p:cNvCxnSpPr>
          <p:nvPr/>
        </p:nvCxnSpPr>
        <p:spPr>
          <a:xfrm>
            <a:off x="2264898" y="3193367"/>
            <a:ext cx="7301133" cy="0"/>
          </a:xfrm>
          <a:prstGeom prst="line">
            <a:avLst/>
          </a:prstGeom>
          <a:ln w="130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raz logo">
            <a:extLst>
              <a:ext uri="{FF2B5EF4-FFF2-40B4-BE49-F238E27FC236}">
                <a16:creationId xmlns:a16="http://schemas.microsoft.com/office/drawing/2014/main" id="{7D0F0987-F0A6-4C0F-8176-DD1ED414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844986"/>
            <a:ext cx="5426764" cy="1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40D04-11FF-45E7-AC1E-89C3DAA39E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579034"/>
            <a:ext cx="5883966" cy="935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2D287-AD5F-4062-A80E-AF8DE0D942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41720" y="844986"/>
            <a:ext cx="5741946" cy="54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 NAWAB  - 11461</dc:creator>
  <cp:lastModifiedBy>DANIAL NAWAB  - 11461</cp:lastModifiedBy>
  <cp:revision>14</cp:revision>
  <dcterms:created xsi:type="dcterms:W3CDTF">2019-10-31T14:16:37Z</dcterms:created>
  <dcterms:modified xsi:type="dcterms:W3CDTF">2019-11-04T12:01:41Z</dcterms:modified>
</cp:coreProperties>
</file>