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4"/>
  </p:sldMasterIdLst>
  <p:sldIdLst>
    <p:sldId id="276" r:id="rId105"/>
  </p:sldIdLst>
  <p:sldSz cx="17346613" cy="9756775"/>
  <p:notesSz cx="6858000" cy="9144000"/>
  <p:defaultTextStyle>
    <a:defPPr>
      <a:defRPr lang="en-US"/>
    </a:defPPr>
    <a:lvl1pPr marL="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1pPr>
    <a:lvl2pPr marL="650475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2pPr>
    <a:lvl3pPr marL="1300952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3pPr>
    <a:lvl4pPr marL="1951427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4pPr>
    <a:lvl5pPr marL="2601903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5pPr>
    <a:lvl6pPr marL="3252379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6pPr>
    <a:lvl7pPr marL="3902854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7pPr>
    <a:lvl8pPr marL="455333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8pPr>
    <a:lvl9pPr marL="5203806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A67C406-C178-441F-A673-F378FBAD263B}">
          <p14:sldIdLst/>
        </p14:section>
        <p14:section name="Device Frames" id="{DD8D78DA-0193-436C-866C-8AFEE2744C40}">
          <p14:sldIdLst>
            <p14:sldId id="276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208" userDrawn="1">
          <p15:clr>
            <a:srgbClr val="A4A3A4"/>
          </p15:clr>
        </p15:guide>
        <p15:guide id="2" pos="1074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1F1F1F"/>
    <a:srgbClr val="CCCCCC"/>
    <a:srgbClr val="E6E6E6"/>
    <a:srgbClr val="F2F2F2"/>
    <a:srgbClr val="666666"/>
    <a:srgbClr val="B8B8B8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-492" y="-84"/>
      </p:cViewPr>
      <p:guideLst>
        <p:guide orient="horz" pos="193"/>
        <p:guide pos="208"/>
        <p:guide pos="10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6" Type="http://schemas.openxmlformats.org/officeDocument/2006/relationships/customXml" Target="../customXml/item16.xml"/><Relationship Id="rId107" Type="http://schemas.openxmlformats.org/officeDocument/2006/relationships/viewProps" Target="viewProps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theme" Target="theme/theme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ableStyles" Target="tableStyle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Desktop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99" y="-11029"/>
            <a:ext cx="17369009" cy="9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4570" y="1404796"/>
            <a:ext cx="8781723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3670" y="519458"/>
            <a:ext cx="3740363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579" y="519458"/>
            <a:ext cx="11004258" cy="8268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327" y="1596769"/>
            <a:ext cx="13009960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327" y="5124566"/>
            <a:ext cx="13009960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545" y="2432419"/>
            <a:ext cx="14961454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545" y="6529362"/>
            <a:ext cx="14961454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579" y="2597290"/>
            <a:ext cx="7372311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1723" y="2597290"/>
            <a:ext cx="7372311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39" y="519459"/>
            <a:ext cx="14961454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840" y="2391766"/>
            <a:ext cx="733843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840" y="3563933"/>
            <a:ext cx="7338430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1723" y="2391766"/>
            <a:ext cx="737457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1723" y="3563933"/>
            <a:ext cx="7374570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570" y="1404796"/>
            <a:ext cx="8781723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580" y="2597290"/>
            <a:ext cx="14961454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49.xml"/><Relationship Id="rId12" Type="http://schemas.openxmlformats.org/officeDocument/2006/relationships/slideLayout" Target="../slideLayouts/slideLayout8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84.xml"/><Relationship Id="rId11" Type="http://schemas.openxmlformats.org/officeDocument/2006/relationships/customXml" Target="../../customXml/item28.xml"/><Relationship Id="rId5" Type="http://schemas.openxmlformats.org/officeDocument/2006/relationships/customXml" Target="../../customXml/item78.xml"/><Relationship Id="rId10" Type="http://schemas.openxmlformats.org/officeDocument/2006/relationships/customXml" Target="../../customXml/item16.xml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3855"/>
            <a:ext cx="17346029" cy="502920"/>
          </a:xfrm>
          <a:prstGeom prst="rect">
            <a:avLst/>
          </a:prstGeom>
        </p:spPr>
      </p:pic>
      <p:grpSp>
        <p:nvGrpSpPr>
          <p:cNvPr id="3" name="Window"/>
          <p:cNvGrpSpPr/>
          <p:nvPr>
            <p:custDataLst>
              <p:custData r:id="rId1"/>
            </p:custDataLst>
          </p:nvPr>
        </p:nvGrpSpPr>
        <p:grpSpPr>
          <a:xfrm>
            <a:off x="-1" y="165546"/>
            <a:ext cx="17346613" cy="9088309"/>
            <a:chOff x="0" y="0"/>
            <a:chExt cx="9144000" cy="6858000"/>
          </a:xfrm>
        </p:grpSpPr>
        <p:grpSp>
          <p:nvGrpSpPr>
            <p:cNvPr id="4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" name="Rectangle 11"/>
              <p:cNvSpPr/>
              <p:nvPr/>
            </p:nvSpPr>
            <p:spPr>
              <a:xfrm>
                <a:off x="76200" y="420267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" name="WindowTitle"/>
              <p:cNvSpPr txBox="1"/>
              <p:nvPr/>
            </p:nvSpPr>
            <p:spPr>
              <a:xfrm>
                <a:off x="240976" y="59448"/>
                <a:ext cx="639157" cy="19741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Feriados BR</a:t>
                </a:r>
                <a:endParaRPr lang="en-US" sz="1400" b="1" dirty="0" smtClean="0">
                  <a:solidFill>
                    <a:prstClr val="white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Content"/>
          <p:cNvSpPr/>
          <p:nvPr>
            <p:custDataLst>
              <p:custData r:id="rId2"/>
            </p:custDataLst>
          </p:nvPr>
        </p:nvSpPr>
        <p:spPr>
          <a:xfrm>
            <a:off x="204963" y="779463"/>
            <a:ext cx="16920000" cy="612000"/>
          </a:xfrm>
          <a:prstGeom prst="rect">
            <a:avLst/>
          </a:prstGeom>
          <a:solidFill>
            <a:srgbClr val="0070C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FeriadosBR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96313" y="1440398"/>
            <a:ext cx="8640000" cy="409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983885" y="1717993"/>
            <a:ext cx="2283060" cy="475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Faltam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809697" y="1922928"/>
            <a:ext cx="4631436" cy="337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18288" rIns="91440" bIns="27432" rtlCol="0" anchor="ctr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1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28</a:t>
            </a:r>
          </a:p>
        </p:txBody>
      </p:sp>
      <p:sp>
        <p:nvSpPr>
          <p:cNvPr id="26" name="Content"/>
          <p:cNvSpPr txBox="1"/>
          <p:nvPr>
            <p:custDataLst>
              <p:custData r:id="rId4"/>
            </p:custDataLst>
          </p:nvPr>
        </p:nvSpPr>
        <p:spPr>
          <a:xfrm>
            <a:off x="6390026" y="4917367"/>
            <a:ext cx="149502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Dias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95736" y="5588991"/>
            <a:ext cx="8640000" cy="61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3377904" y="5687804"/>
            <a:ext cx="149502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Natal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94935" y="6272784"/>
            <a:ext cx="8640000" cy="29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ntent"/>
          <p:cNvSpPr txBox="1"/>
          <p:nvPr>
            <p:custDataLst>
              <p:custData r:id="rId6"/>
            </p:custDataLst>
          </p:nvPr>
        </p:nvSpPr>
        <p:spPr>
          <a:xfrm>
            <a:off x="324200" y="6663659"/>
            <a:ext cx="2097416" cy="1523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18288" rIns="91440" bIns="27432" rtlCol="0" anchor="ctr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  <a:endParaRPr lang="en-US" sz="8000" b="1" dirty="0" smtClean="0">
              <a:ln w="11430">
                <a:solidFill>
                  <a:schemeClr val="bg1"/>
                </a:solidFill>
              </a:ln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7"/>
            </p:custDataLst>
          </p:nvPr>
        </p:nvSpPr>
        <p:spPr>
          <a:xfrm>
            <a:off x="311773" y="8064042"/>
            <a:ext cx="212521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Dezembro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8924241" y="1440398"/>
            <a:ext cx="8208000" cy="77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ontent"/>
          <p:cNvSpPr txBox="1"/>
          <p:nvPr>
            <p:custDataLst>
              <p:custData r:id="rId8"/>
            </p:custDataLst>
          </p:nvPr>
        </p:nvSpPr>
        <p:spPr>
          <a:xfrm>
            <a:off x="2436986" y="6786769"/>
            <a:ext cx="212521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Domingo</a:t>
            </a:r>
          </a:p>
        </p:txBody>
      </p:sp>
      <p:sp>
        <p:nvSpPr>
          <p:cNvPr id="35" name="Content"/>
          <p:cNvSpPr txBox="1"/>
          <p:nvPr>
            <p:custDataLst>
              <p:custData r:id="rId9"/>
            </p:custDataLst>
          </p:nvPr>
        </p:nvSpPr>
        <p:spPr>
          <a:xfrm>
            <a:off x="2421616" y="7233032"/>
            <a:ext cx="6416750" cy="81560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just"/>
            <a:r>
              <a:rPr lang="pt-BR" sz="1200" dirty="0">
                <a:solidFill>
                  <a:schemeClr val="bg1"/>
                </a:solidFill>
              </a:rPr>
              <a:t>Natal ou Dia de Natal é um feriado e festival religioso cristão comemorado anualmente em 25 de Dezembro (nos países eslavos e </a:t>
            </a:r>
            <a:r>
              <a:rPr lang="pt-BR" sz="1400" dirty="0">
                <a:solidFill>
                  <a:schemeClr val="bg1"/>
                </a:solidFill>
              </a:rPr>
              <a:t>ortodoxos</a:t>
            </a:r>
            <a:r>
              <a:rPr lang="pt-BR" sz="1200" dirty="0">
                <a:solidFill>
                  <a:schemeClr val="bg1"/>
                </a:solidFill>
              </a:rPr>
              <a:t> cujos calendários eram baseados no calendário juliano, o Natal é comemorado no dia 7 de janeiro). A data é o centro das festas de fim de ano e da temporada de férias, sendo, no cristianismo, o marco inicial do Ciclo do Natal, que dura doze dias.</a:t>
            </a:r>
            <a:endParaRPr lang="en-US" sz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923774" y="1502379"/>
            <a:ext cx="3743202" cy="475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Próximos Feriados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9180576" y="2579248"/>
            <a:ext cx="7699610" cy="6162416"/>
            <a:chOff x="6314873" y="4628273"/>
            <a:chExt cx="1471745" cy="1737152"/>
          </a:xfrm>
        </p:grpSpPr>
        <p:sp>
          <p:nvSpPr>
            <p:cNvPr id="40" name="Content"/>
            <p:cNvSpPr/>
            <p:nvPr/>
          </p:nvSpPr>
          <p:spPr bwMode="auto">
            <a:xfrm>
              <a:off x="6314873" y="4628273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15/11/2016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-  Proclamação da República                    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25/12/2016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- 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Natal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01/01/2017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 - Confraterrnização Universal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1" name="Scrollbar"/>
            <p:cNvSpPr/>
            <p:nvPr/>
          </p:nvSpPr>
          <p:spPr bwMode="auto">
            <a:xfrm>
              <a:off x="7654283" y="4883870"/>
              <a:ext cx="45719" cy="60784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1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23eee3fc-81b5-4884-8cd3-73daba4de254" Revision="1" Stencil="System.MyShapes" StencilVersion="1.0"/>
</Control>
</file>

<file path=customXml/item101.xml><?xml version="1.0" encoding="utf-8"?>
<Control xmlns="http://schemas.microsoft.com/VisualStudio/2011/storyboarding/control">
  <Id Name="0f28cf5d-f67f-426c-894e-ad88fd7bc5a3" Revision="1" Stencil="System.MyShapes" StencilVersion="1.0"/>
</Control>
</file>

<file path=customXml/item102.xml><?xml version="1.0" encoding="utf-8"?>
<Control xmlns="http://schemas.microsoft.com/VisualStudio/2011/storyboarding/control">
  <Id Name="c2a6c236-44aa-4e49-94e6-458a041806b2" Revision="1" Stencil="System.MyShapes" StencilVersion="1.0"/>
</Control>
</file>

<file path=customXml/item103.xml><?xml version="1.0" encoding="utf-8"?>
<Control xmlns="http://schemas.microsoft.com/VisualStudio/2011/storyboarding/control">
  <Id Name="be4a962f-5639-40ff-afee-ae619ae00431" Revision="1" Stencil="System.MyShapes" StencilVersion="1.0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a4c8cdba-5c28-40b4-af00-9176a8159319" Revision="1" Stencil="System.MyShapes" StencilVersion="1.0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d798c5a9-5163-4855-ad19-f3d506dea7a4" Revision="1" Stencil="System.MyShapes" StencilVersion="1.0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0c1b016f-41ba-4c62-871a-86522beec260" Revision="1" Stencil="System.MyShapes" StencilVersion="1.0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763d7bfb-b3b8-4ea8-8034-9d9d41d5c82e" Revision="1" Stencil="73a46796-df0d-45d7-b969-0a73a5725b32" StencilVersion="1.0"/>
</Control>
</file>

<file path=customXml/item21.xml><?xml version="1.0" encoding="utf-8"?>
<Control xmlns="http://schemas.microsoft.com/VisualStudio/2011/storyboarding/control">
  <Id Name="cda512d8-eee5-4c74-9e08-3d1f5e818a57" Revision="1" Stencil="System.MyShapes" StencilVersion="1.0"/>
</Control>
</file>

<file path=customXml/item22.xml><?xml version="1.0" encoding="utf-8"?>
<Control xmlns="http://schemas.microsoft.com/VisualStudio/2011/storyboarding/control">
  <Id Name="3e444f48-e0fa-483f-9a3b-b7349051a235" Revision="1" Stencil="System.MyShapes" StencilVersion="1.0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8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c4dcad02-41a7-4c2e-9be0-030dfceda4b6" Revision="1" Stencil="System.MyShapes" StencilVersion="1.0"/>
</Control>
</file>

<file path=customXml/item3.xml><?xml version="1.0" encoding="utf-8"?>
<Control xmlns="http://schemas.microsoft.com/VisualStudio/2011/storyboarding/control">
  <Id Name="3ec16a56-2d48-4bfb-9016-0953a12d9e02" Revision="1" Stencil="System.MyShapes" StencilVersion="1.0"/>
</Control>
</file>

<file path=customXml/item30.xml><?xml version="1.0" encoding="utf-8"?>
<Control xmlns="http://schemas.microsoft.com/VisualStudio/2011/storyboarding/control">
  <Id Name="894202db-c4e1-49f5-a63d-5ac7b86071de" Revision="1" Stencil="System.MyShapes" StencilVersion="1.0"/>
</Control>
</file>

<file path=customXml/item31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32.xml><?xml version="1.0" encoding="utf-8"?>
<Control xmlns="http://schemas.microsoft.com/VisualStudio/2011/storyboarding/control">
  <Id Name="db83a9f8-4879-44ad-a2e7-36d1f653372b" Revision="1" Stencil="System.MyShapes" StencilVersion="1.0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c8c5484a-d330-4a07-905e-c3b292307275" Revision="1" Stencil="System.MyShapes" StencilVersion="1.0"/>
</Control>
</file>

<file path=customXml/item35.xml><?xml version="1.0" encoding="utf-8"?>
<Control xmlns="http://schemas.microsoft.com/VisualStudio/2011/storyboarding/control">
  <Id Name="13da92eb-36f7-4899-8771-871fa0c57dd5" Revision="1" Stencil="System.MyShapes" StencilVersion="1.0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03212658-6cac-4c2c-9939-d48fe8ca6103" Revision="1" Stencil="System.MyShapes" StencilVersion="1.0"/>
</Control>
</file>

<file path=customXml/item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9.xml><?xml version="1.0" encoding="utf-8"?>
<Control xmlns="http://schemas.microsoft.com/VisualStudio/2011/storyboarding/control">
  <Id Name="5f70ebf0-4bed-42ba-91b6-6e980312fcc9" Revision="1" Stencil="System.MyShapes" StencilVersion="1.0"/>
</Control>
</file>

<file path=customXml/item4.xml><?xml version="1.0" encoding="utf-8"?>
<Control xmlns="http://schemas.microsoft.com/VisualStudio/2011/storyboarding/control">
  <Id Name="50582194-912b-4a53-9392-307b6ec09850" Revision="1" Stencil="System.MyShapes" StencilVersion="1.0"/>
</Control>
</file>

<file path=customXml/item40.xml><?xml version="1.0" encoding="utf-8"?>
<Control xmlns="http://schemas.microsoft.com/VisualStudio/2011/storyboarding/control">
  <Id Name="12ec626d-9b32-42e1-bc1d-a61973e22864" Revision="1" Stencil="System.MyShapes" StencilVersion="1.0"/>
</Control>
</file>

<file path=customXml/item41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42.xml><?xml version="1.0" encoding="utf-8"?>
<Control xmlns="http://schemas.microsoft.com/VisualStudio/2011/storyboarding/control">
  <Id Name="a60a68cf-4428-4c9a-a248-acdc50cfeb51" Revision="1" Stencil="System.MyShapes" StencilVersion="1.0"/>
</Control>
</file>

<file path=customXml/item43.xml><?xml version="1.0" encoding="utf-8"?>
<Control xmlns="http://schemas.microsoft.com/VisualStudio/2011/storyboarding/control">
  <Id Name="6c0b7038-1d69-4576-9d84-f7627727466f" Revision="1" Stencil="System.MyShapes" StencilVersion="1.0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0f766124-02b8-4ae8-811e-7721b0fa990c" Revision="1" Stencil="System.MyShapes" StencilVersion="1.0"/>
</Control>
</file>

<file path=customXml/item46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47.xml><?xml version="1.0" encoding="utf-8"?>
<Control xmlns="http://schemas.microsoft.com/VisualStudio/2011/storyboarding/control">
  <Id Name="1db21bab-2e49-455d-a248-a2ed4ac34b16" Revision="1" Stencil="System.MyShapes" StencilVersion="1.0"/>
</Control>
</file>

<file path=customXml/item48.xml><?xml version="1.0" encoding="utf-8"?>
<Control xmlns="http://schemas.microsoft.com/VisualStudio/2011/storyboarding/control">
  <Id Name="380c64ca-747a-4933-925e-7f56f627b15f" Revision="1" Stencil="System.MyShapes" StencilVersion="1.0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b05dc990-afaa-4f32-9c86-af58afa077ed" Revision="1" Stencil="System.MyShapes" StencilVersion="1.0"/>
</Control>
</file>

<file path=customXml/item50.xml><?xml version="1.0" encoding="utf-8"?>
<Control xmlns="http://schemas.microsoft.com/VisualStudio/2011/storyboarding/control">
  <Id Name="35fa5226-48b9-498f-82d8-62b2a0d3d74a" Revision="1" Stencil="System.MyShapes" StencilVersion="1.0"/>
</Control>
</file>

<file path=customXml/item51.xml><?xml version="1.0" encoding="utf-8"?>
<Control xmlns="http://schemas.microsoft.com/VisualStudio/2011/storyboarding/control">
  <Id Name="763d7bfb-b3b8-4ea8-8034-9d9d41d5c82e" Revision="1" Stencil="System.MyShapes" StencilVersion="1.0"/>
</Control>
</file>

<file path=customXml/item52.xml><?xml version="1.0" encoding="utf-8"?>
<Control xmlns="http://schemas.microsoft.com/VisualStudio/2011/storyboarding/control">
  <Id Name="0007b991-5383-4e60-bbb1-b6b3eff68a1b" Revision="1" Stencil="System.MyShapes" StencilVersion="1.0"/>
</Control>
</file>

<file path=customXml/item53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54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6.xml><?xml version="1.0" encoding="utf-8"?>
<Control xmlns="http://schemas.microsoft.com/VisualStudio/2011/storyboarding/control">
  <Id Name="fe0ba495-5a2b-4d86-81b3-50ae8c49833a" Revision="1" Stencil="System.MyShapes" StencilVersion="1.0"/>
</Control>
</file>

<file path=customXml/item57.xml><?xml version="1.0" encoding="utf-8"?>
<Control xmlns="http://schemas.microsoft.com/VisualStudio/2011/storyboarding/control">
  <Id Name="572e4843-1c8b-41d4-8e80-268266a9d619" Revision="1" Stencil="System.MyShapes" StencilVersion="1.0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8393e61c-f709-40a6-9ecf-3ffc1c3b62ff" Revision="1" Stencil="System.MyShapes" StencilVersion="1.0"/>
</Control>
</file>

<file path=customXml/item6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.xml><?xml version="1.0" encoding="utf-8"?>
<Control xmlns="http://schemas.microsoft.com/VisualStudio/2011/storyboarding/control">
  <Id Name="def5708f-6bb3-4f3c-978d-68685cd89fc3" Revision="1" Stencil="System.MyShapes" StencilVersion="1.0"/>
</Control>
</file>

<file path=customXml/item62.xml><?xml version="1.0" encoding="utf-8"?>
<Control xmlns="http://schemas.microsoft.com/VisualStudio/2011/storyboarding/control">
  <Id Name="cd8b1acd-a0b3-4fcc-8812-e91a42f4cbec" Revision="1" Stencil="System.MyShapes" StencilVersion="1.0"/>
</Control>
</file>

<file path=customXml/item63.xml><?xml version="1.0" encoding="utf-8"?>
<Control xmlns="http://schemas.microsoft.com/VisualStudio/2011/storyboarding/control">
  <Id Name="9d26d1d5-d13d-4e5e-83e0-4881d4a2a748" Revision="1" Stencil="73a46796-df0d-45d7-b969-0a73a5725b32" StencilVersion="1.0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8.xml><?xml version="1.0" encoding="utf-8"?>
<Control xmlns="http://schemas.microsoft.com/VisualStudio/2011/storyboarding/control">
  <Id Name="a6fceea2-785b-4af3-9b29-a07fdde3570a" Revision="1" Stencil="6235a8c1-180d-4d2d-9254-7cef0d256c8d" StencilVersion="1.0"/>
</Control>
</file>

<file path=customXml/item69.xml><?xml version="1.0" encoding="utf-8"?>
<Control xmlns="http://schemas.microsoft.com/VisualStudio/2011/storyboarding/control">
  <Id Name="ea2bb28d-f946-4f9e-a18c-48da52219cc9" Revision="1" Stencil="System.MyShapes" StencilVersion="1.0"/>
</Control>
</file>

<file path=customXml/item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0bfeed95-8ffe-40e3-8ce4-881aaaa08d96" Revision="1" Stencil="System.MyShapes" StencilVersion="1.0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848913c9-3fa1-49db-82fc-0ba7a3d4c1cc" Revision="1" Stencil="System.MyShapes" StencilVersion="1.0"/>
</Control>
</file>

<file path=customXml/item74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5.xml><?xml version="1.0" encoding="utf-8"?>
<Control xmlns="http://schemas.microsoft.com/VisualStudio/2011/storyboarding/control">
  <Id Name="73f262a1-ad5d-4f7c-89dc-2f1b4a2d1596" Revision="1" Stencil="System.MyShapes" StencilVersion="1.0"/>
</Control>
</file>

<file path=customXml/item76.xml><?xml version="1.0" encoding="utf-8"?>
<Control xmlns="http://schemas.microsoft.com/VisualStudio/2011/storyboarding/control">
  <Id Name="e644ec62-951f-41f1-93e9-998002def9df" Revision="1" Stencil="System.MyShapes" StencilVersion="1.0"/>
</Control>
</file>

<file path=customXml/item77.xml><?xml version="1.0" encoding="utf-8"?>
<Control xmlns="http://schemas.microsoft.com/VisualStudio/2011/storyboarding/control">
  <Id Name="c9b3bcdd-468e-4f29-a6f4-f9016a00dc8c" Revision="1" Stencil="System.MyShapes" StencilVersion="1.0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e4ba56a9-8a58-4830-a401-64f958a11047" Revision="1" Stencil="System.MyShapes" StencilVersion="1.0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1.xml><?xml version="1.0" encoding="utf-8"?>
<Control xmlns="http://schemas.microsoft.com/VisualStudio/2011/storyboarding/control">
  <Id Name="38cfa72c-e6f4-4d76-afca-47f47f82a518" Revision="1" Stencil="System.MyShapes" StencilVersion="1.0"/>
</Control>
</file>

<file path=customXml/item82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f3c83fd9-85f0-4f9e-b4e4-752b160e5e27" Revision="1" Stencil="System.MyShapes" StencilVersion="1.0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507a543a-504e-4ce8-b87a-3daa499678f4" Revision="1" Stencil="System.MyShapes" StencilVersion="1.0"/>
</Control>
</file>

<file path=customXml/item88.xml><?xml version="1.0" encoding="utf-8"?>
<Control xmlns="http://schemas.microsoft.com/VisualStudio/2011/storyboarding/control">
  <Id Name="e07fad4f-52ca-4dc6-bc35-72e3fd18fcb6" Revision="1" Stencil="System.MyShapes" StencilVersion="1.0"/>
</Control>
</file>

<file path=customXml/item89.xml><?xml version="1.0" encoding="utf-8"?>
<Control xmlns="http://schemas.microsoft.com/VisualStudio/2011/storyboarding/control">
  <Id Name="671c6352-45c2-4674-b104-d897a752bb19" Revision="1" Stencil="System.MyShapes" StencilVersion="1.0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7029ca72-bf2d-478e-861d-f2aa5ad408fc" Revision="1" Stencil="System.MyShapes" StencilVersion="1.0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4.xml><?xml version="1.0" encoding="utf-8"?>
<Control xmlns="http://schemas.microsoft.com/VisualStudio/2011/storyboarding/control">
  <Id Name="dba046d6-3008-4d4e-ad50-01add33d0ebc" Revision="1" Stencil="System.MyShapes" StencilVersion="1.0"/>
</Control>
</file>

<file path=customXml/item95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9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8.xml><?xml version="1.0" encoding="utf-8"?>
<Control xmlns="http://schemas.microsoft.com/VisualStudio/2011/storyboarding/control">
  <Id Name="d08b3551-8dac-4957-88da-3c68a32b878a" Revision="1" Stencil="System.MyShapes" StencilVersion="1.0"/>
</Control>
</file>

<file path=customXml/item99.xml><?xml version="1.0" encoding="utf-8"?>
<Control xmlns="http://schemas.microsoft.com/VisualStudio/2011/storyboarding/control">
  <Id Name="32b76eba-850f-4144-83be-f0e6effe6d28" Revision="1" Stencil="System.MyShapes" StencilVersion="1.0"/>
</Control>
</file>

<file path=customXml/itemProps1.xml><?xml version="1.0" encoding="utf-8"?>
<ds:datastoreItem xmlns:ds="http://schemas.openxmlformats.org/officeDocument/2006/customXml" ds:itemID="{926CDEEF-6E4B-41EA-BA71-C3E5AB43BAF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0A49516-BFA4-4698-A16D-F194AB5A2F1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D7401CA-755C-4F06-BDCF-29A617C5C8A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95D75C8-2D5D-4463-98F8-13DD3F075DA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33CF675-22DF-4125-AFB3-920B192270B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AF6BDE3-2A00-4C88-B9C3-96DC080622E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56AFF61-E022-4953-A747-B7E00DF5A71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282A71B-E972-45D8-80CE-26CCB7A7A96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D5362F5-9284-46CE-A720-A893F450CE7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285F816-A28D-4693-AD90-B66D43AA055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E5BE3C9-AE6F-4476-A264-FF179CDB70C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E7B61C9-5D05-429A-8151-A353FA5CEFE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5D94D5E-7093-4F39-9CEF-74D8C333605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5486112-768E-4D80-9678-4C614B2FBF2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0C500D2-7D30-4EC9-9770-46B305C9221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862D6FC-3C74-4AC7-9D6D-02E6CBE8F3F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D617227-EB20-42A0-ABA4-E350A7E5363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B494D17-39F6-4A07-A540-3C9482A2CFB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0A9422D-4ED9-4401-A04A-A7621D6F40E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4E43D24-E523-418B-8126-A6CA7196BF7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A005DC0-2C11-4A7E-A75E-8BEC008A4EA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18EB44E-061B-42AC-8A74-21B9B1D738D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9BAFEE1-9A76-4916-BE5D-6B9E720BCE9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695601F-15AE-418A-B052-3970A297527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1DC85B0-6373-4EE4-9A90-2A73C568A2B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645DED3-628B-46A3-876F-ABB0A70FC7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3995F41-00A5-4E54-AD9C-CA2384E9669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CA5A087-D1FF-4ED8-A897-FDF053B5FDE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BA26B83-6BE1-446B-8301-81945AEDFDA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BD564DC-66E5-46F3-92BD-340085AD1B5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16437DC-28E4-4007-AD5C-C2F6DF1CA40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21CD933-6EA1-4FB4-94E7-FE7B97B7E22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C0998FF-62B2-46C6-B894-ACA6E6AD2FA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805B08F-7B35-4E73-A7B7-28D606791ED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AB03E05-0B9C-4CF7-AF66-E1BEBBDF29A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F58D5C6-438E-4CA0-9BDC-9FADC507597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A23605F-7FCE-4C42-943A-DB7A687643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7C8B8B6-52BD-406E-9C84-F2A2111B4E2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9F97F9E-D50D-428E-933E-F153FB77C07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A06149F-309B-4C18-A36F-CFD51995F54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704AC44-035F-4295-BB91-51BC2EEDC32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0266D63-BAC1-4154-B8CA-1EDCD36FA2E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997BE92-4BC3-4CCB-A9CF-D19C1FB9A65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ADE05B5-21E2-4F83-B4C3-D3D04294D34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9E52B8D-32F6-4F0F-B5F9-FF871D2FA24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A6941B0-51FA-4AFA-BEF2-3BCBC44AA37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3F7D4EF-4C70-45B2-BEFC-5B75497F698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6D38412-E029-4AA9-80C3-6AD592688B2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491E925-984A-4F68-B38E-0F36936BE2B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A825846-F633-4AE4-A160-9BEA6F7B9BF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F16DDEF-BFA8-47B4-A731-80C8E391E1B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5BAB880-FEA9-4537-9B2D-4BBBEF3BD82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FAB3159-124D-4E03-862B-363B8FDDE73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0C67628-1629-4950-92B6-AC7598369BD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FEE87E5-67BF-41FC-B21F-DED889C9547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41E9F1B-CD4B-44DE-AF3E-80FFA53C54C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6FD2A14-2F76-4127-886E-2AE7C6A3595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6593C86-5507-4301-A43E-FC9C4778A28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86D4689-6A1F-45EB-A355-5707FCE890C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F46E8C3-E5D8-422E-A0E3-4EBBC486621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7E1684D-1AA3-4A89-8485-FD22D751C18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7A1DBB2-ED6D-417B-93C8-B28735BAE84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EA2ED5A-C004-4D84-BD3A-591B6E9839C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4B307CE-886E-4505-B0B5-013506AA16E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2CF39E5-F948-4DAC-BD0E-9D640C60159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C3F3149-2518-4E60-954B-2C0D61E01A0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C83FE82-24F7-41B2-939F-9FE60AACECE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3F7AE64-1198-469B-91BB-C8ED92C9EAD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6458502-AFE9-4753-8DF3-EBC8D92F86F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C499598-92A5-40F8-AF17-BA8C70708E0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61D1279-4D4D-4473-8B33-24BA6A55348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F94FD13-A717-40BF-B28E-DAD2B33FC67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2761638-7D15-43A9-A338-988C23215D6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D24CC1F-D517-43C7-B98F-547D01F58AB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B03711D-7974-4BB0-98FE-59B9CCEFAD7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E153C08-5B6E-49BE-9BAD-AC85721F070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03F77DB-A198-4487-BB20-6CB3BFA8A54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A538CB1-DABD-4AD2-820A-F4A5F31C994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8586F91-83A8-49F7-BABA-07558E75716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CFB39D1-C6C2-4957-A0DF-73117A76D67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F6A4CF1-17E4-47BF-90C5-70228F1E04C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08C6A06-0FA3-45DE-88CE-72C80DA7120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057F069-A9AB-40C1-A811-397B115D26F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E141486-FF38-42DD-9F45-3F9246AD43F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AC8F3D1-EFCE-4BA5-BFDF-94663F21BF5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4E4E2AE-BB2F-462B-BDA8-3C5C9713C24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1F7D4B5-B699-4291-AACC-1DCDA65301B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C03A5BF-59CC-4287-86FF-F0D11436BFC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237F310-BE25-434D-9A7B-58551D3C7556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80672E3-138C-465C-AE03-B1B4EE949B2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5C662DE-14A7-46BD-ABE7-E43E2BD6BED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0BB34A4-AA43-4778-8979-5AF11810B8C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99D72F2-9EAE-40B4-A2DA-D32928D2C2C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8176EE8-3B98-4FAA-9D7C-D5471DECE3F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86CB45B-ECF2-4D70-84DE-EDAB85B724B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4658A37-F386-4485-9FB8-4FB04E49700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54B3946-B3F7-44D5-941A-D20C3D4CA40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8916EF1-13EF-4E2D-B5EC-48453D00FB5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232F2BF-D8D5-4E7B-831C-7AE0888E6016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A443E8A-DE6B-40C4-9647-589AF43210B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78889EA-C071-4B99-A98A-DCA50E0B096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F960B01-C1BC-4D10-B025-8C396A2C71B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5050753-6AB3-4F6D-A059-9A6387FAF16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8974</TotalTime>
  <Words>101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Grover</dc:creator>
  <cp:lastModifiedBy>Mauro Vasconcelos</cp:lastModifiedBy>
  <cp:revision>222</cp:revision>
  <dcterms:created xsi:type="dcterms:W3CDTF">2014-10-01T21:40:11Z</dcterms:created>
  <dcterms:modified xsi:type="dcterms:W3CDTF">2016-11-26T16:52:50Z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