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2"/>
  </p:notesMasterIdLst>
  <p:sldIdLst>
    <p:sldId id="256" r:id="rId2"/>
    <p:sldId id="317" r:id="rId3"/>
    <p:sldId id="369" r:id="rId4"/>
    <p:sldId id="371" r:id="rId5"/>
    <p:sldId id="372" r:id="rId6"/>
    <p:sldId id="373" r:id="rId7"/>
    <p:sldId id="374" r:id="rId8"/>
    <p:sldId id="375" r:id="rId9"/>
    <p:sldId id="376" r:id="rId10"/>
    <p:sldId id="358" r:id="rId11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9506C-BBD5-4200-B88B-19DE625277CC}" v="27" dt="2022-02-10T03:15:53.667"/>
    <p1510:client id="{BC382BCC-9CEA-4CC7-94F6-494124563C06}" v="4" dt="2022-02-10T08:20:03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g,Patricia Nicole,MAKATI,Marketing" userId="506d7d1d-4d3b-41d4-a3e3-c4b5ccdab88c" providerId="ADAL" clId="{BC382BCC-9CEA-4CC7-94F6-494124563C06}"/>
    <pc:docChg chg="undo custSel modMainMaster">
      <pc:chgData name="Ting,Patricia Nicole,MAKATI,Marketing" userId="506d7d1d-4d3b-41d4-a3e3-c4b5ccdab88c" providerId="ADAL" clId="{BC382BCC-9CEA-4CC7-94F6-494124563C06}" dt="2022-02-10T08:20:08.553" v="23" actId="1076"/>
      <pc:docMkLst>
        <pc:docMk/>
      </pc:docMkLst>
      <pc:sldMasterChg chg="modSldLayout">
        <pc:chgData name="Ting,Patricia Nicole,MAKATI,Marketing" userId="506d7d1d-4d3b-41d4-a3e3-c4b5ccdab88c" providerId="ADAL" clId="{BC382BCC-9CEA-4CC7-94F6-494124563C06}" dt="2022-02-10T08:20:08.553" v="23" actId="1076"/>
        <pc:sldMasterMkLst>
          <pc:docMk/>
          <pc:sldMasterMk cId="3518876268" sldId="2147483648"/>
        </pc:sldMasterMkLst>
        <pc:sldLayoutChg chg="modSp mod">
          <pc:chgData name="Ting,Patricia Nicole,MAKATI,Marketing" userId="506d7d1d-4d3b-41d4-a3e3-c4b5ccdab88c" providerId="ADAL" clId="{BC382BCC-9CEA-4CC7-94F6-494124563C06}" dt="2022-02-10T08:18:43.157" v="1" actId="1076"/>
          <pc:sldLayoutMkLst>
            <pc:docMk/>
            <pc:sldMasterMk cId="4022944664" sldId="2147483704"/>
            <pc:sldLayoutMk cId="3745161628" sldId="2147483660"/>
          </pc:sldLayoutMkLst>
          <pc:picChg chg="mod">
            <ac:chgData name="Ting,Patricia Nicole,MAKATI,Marketing" userId="506d7d1d-4d3b-41d4-a3e3-c4b5ccdab88c" providerId="ADAL" clId="{BC382BCC-9CEA-4CC7-94F6-494124563C06}" dt="2022-02-10T08:18:43.157" v="1" actId="1076"/>
            <ac:picMkLst>
              <pc:docMk/>
              <pc:sldMasterMk cId="4022944664" sldId="2147483704"/>
              <pc:sldLayoutMk cId="3745161628" sldId="2147483660"/>
              <ac:picMk id="7" creationId="{96364EB7-FF06-4606-AC07-D8419F7E542F}"/>
            </ac:picMkLst>
          </pc:picChg>
        </pc:sldLayoutChg>
        <pc:sldLayoutChg chg="addSp delSp modSp mod">
          <pc:chgData name="Ting,Patricia Nicole,MAKATI,Marketing" userId="506d7d1d-4d3b-41d4-a3e3-c4b5ccdab88c" providerId="ADAL" clId="{BC382BCC-9CEA-4CC7-94F6-494124563C06}" dt="2022-02-10T08:19:29.471" v="14" actId="478"/>
          <pc:sldLayoutMkLst>
            <pc:docMk/>
            <pc:sldMasterMk cId="3518876268" sldId="2147483648"/>
            <pc:sldLayoutMk cId="971696426" sldId="2147483661"/>
          </pc:sldLayoutMkLst>
          <pc:picChg chg="add del mod">
            <ac:chgData name="Ting,Patricia Nicole,MAKATI,Marketing" userId="506d7d1d-4d3b-41d4-a3e3-c4b5ccdab88c" providerId="ADAL" clId="{BC382BCC-9CEA-4CC7-94F6-494124563C06}" dt="2022-02-10T08:19:29.471" v="14" actId="478"/>
            <ac:picMkLst>
              <pc:docMk/>
              <pc:sldMasterMk cId="3518876268" sldId="2147483648"/>
              <pc:sldLayoutMk cId="971696426" sldId="2147483661"/>
              <ac:picMk id="7" creationId="{B5D3CF7E-3BB1-483E-B448-C7A5AC3B24AA}"/>
            </ac:picMkLst>
          </pc:picChg>
        </pc:sldLayoutChg>
        <pc:sldLayoutChg chg="addSp delSp modSp mod">
          <pc:chgData name="Ting,Patricia Nicole,MAKATI,Marketing" userId="506d7d1d-4d3b-41d4-a3e3-c4b5ccdab88c" providerId="ADAL" clId="{BC382BCC-9CEA-4CC7-94F6-494124563C06}" dt="2022-02-10T08:19:49.304" v="20" actId="1076"/>
          <pc:sldLayoutMkLst>
            <pc:docMk/>
            <pc:sldMasterMk cId="4022944664" sldId="2147483704"/>
            <pc:sldLayoutMk cId="2777333230" sldId="2147483688"/>
          </pc:sldLayoutMkLst>
          <pc:picChg chg="add del mod">
            <ac:chgData name="Ting,Patricia Nicole,MAKATI,Marketing" userId="506d7d1d-4d3b-41d4-a3e3-c4b5ccdab88c" providerId="ADAL" clId="{BC382BCC-9CEA-4CC7-94F6-494124563C06}" dt="2022-02-10T08:19:35.894" v="17" actId="478"/>
            <ac:picMkLst>
              <pc:docMk/>
              <pc:sldMasterMk cId="4022944664" sldId="2147483704"/>
              <pc:sldLayoutMk cId="2777333230" sldId="2147483688"/>
              <ac:picMk id="8" creationId="{506EAAEC-2232-4153-BB78-D2D1C0B0C611}"/>
            </ac:picMkLst>
          </pc:picChg>
          <pc:picChg chg="add mod">
            <ac:chgData name="Ting,Patricia Nicole,MAKATI,Marketing" userId="506d7d1d-4d3b-41d4-a3e3-c4b5ccdab88c" providerId="ADAL" clId="{BC382BCC-9CEA-4CC7-94F6-494124563C06}" dt="2022-02-10T08:19:49.304" v="20" actId="1076"/>
            <ac:picMkLst>
              <pc:docMk/>
              <pc:sldMasterMk cId="4022944664" sldId="2147483704"/>
              <pc:sldLayoutMk cId="2777333230" sldId="2147483688"/>
              <ac:picMk id="9" creationId="{600D8FB7-C120-4A3C-B6B5-5DBD53115349}"/>
            </ac:picMkLst>
          </pc:picChg>
        </pc:sldLayoutChg>
        <pc:sldLayoutChg chg="addSp modSp mod">
          <pc:chgData name="Ting,Patricia Nicole,MAKATI,Marketing" userId="506d7d1d-4d3b-41d4-a3e3-c4b5ccdab88c" providerId="ADAL" clId="{BC382BCC-9CEA-4CC7-94F6-494124563C06}" dt="2022-02-10T08:20:08.553" v="23" actId="1076"/>
          <pc:sldLayoutMkLst>
            <pc:docMk/>
            <pc:sldMasterMk cId="3518876268" sldId="2147483648"/>
            <pc:sldLayoutMk cId="1416257043" sldId="2147483689"/>
          </pc:sldLayoutMkLst>
          <pc:picChg chg="add mod">
            <ac:chgData name="Ting,Patricia Nicole,MAKATI,Marketing" userId="506d7d1d-4d3b-41d4-a3e3-c4b5ccdab88c" providerId="ADAL" clId="{BC382BCC-9CEA-4CC7-94F6-494124563C06}" dt="2022-02-10T08:20:08.553" v="23" actId="1076"/>
            <ac:picMkLst>
              <pc:docMk/>
              <pc:sldMasterMk cId="3518876268" sldId="2147483648"/>
              <pc:sldLayoutMk cId="1416257043" sldId="2147483689"/>
              <ac:picMk id="8" creationId="{C636CAD4-6BF9-48DB-82A9-543257943E6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62400" cy="344489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9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53E1777A-7C61-4158-B2D6-7251CFE004E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13513"/>
            <a:ext cx="3962400" cy="3444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9633C445-51EE-4CDA-8214-25F0A558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9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A9F9-96EE-4D5C-A0E8-1E7BA6959493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emp_Title.jpg" descr="PPTemp_Title.jpg">
            <a:extLst>
              <a:ext uri="{FF2B5EF4-FFF2-40B4-BE49-F238E27FC236}">
                <a16:creationId xmlns:a16="http://schemas.microsoft.com/office/drawing/2014/main" id="{C452A0A6-F55C-4D5B-A94F-42EA30CAC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0" y="-2"/>
            <a:ext cx="12799601" cy="96012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376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03D3-4E3F-4641-BC2C-D2BBB20B0483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3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3B2F-02D6-45E9-B44C-516E7DD3807B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45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PTemp_Section.jpg" descr="PPTemp_Section.jpg">
            <a:extLst>
              <a:ext uri="{FF2B5EF4-FFF2-40B4-BE49-F238E27FC236}">
                <a16:creationId xmlns:a16="http://schemas.microsoft.com/office/drawing/2014/main" id="{96364EB7-FF06-4606-AC07-D8419F7E54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1" y="1"/>
            <a:ext cx="12799601" cy="960120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561E4F-4F0B-496E-A7AE-F897E922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9F9DD-C8E6-46A2-B4D3-9EA73977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FCF4-20A1-48F6-A20A-86CE6487BB9C}" type="datetime1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38B2E-C015-4DA1-B56D-3EAA1192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D74E3-BBB0-4EF5-962E-CB19FCD7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61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PTemp_Blank.jpg" descr="PPTemp_Blank.jpg">
            <a:extLst>
              <a:ext uri="{FF2B5EF4-FFF2-40B4-BE49-F238E27FC236}">
                <a16:creationId xmlns:a16="http://schemas.microsoft.com/office/drawing/2014/main" id="{34B2812B-3287-45E5-8C7C-708FB9DB34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2" y="-2"/>
            <a:ext cx="12799601" cy="960120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FA7BA7-56A4-452B-AB13-8BB7C96F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D5AEE-6D59-45E3-8BC9-9525C1B4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9AD5-8D47-4307-8682-0017DC852061}" type="datetime1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66862-5136-4242-9DE9-70AEB4A0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1FBDA-B4F2-4B58-AC29-BE370D65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600D8FB7-C120-4A3C-B6B5-5DBD531153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780666"/>
            <a:ext cx="1775164" cy="23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3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75D7-06C4-4DA2-98BD-EBBB9FD7CBBA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emp_Section.jpg" descr="PPTemp_Section.jpg">
            <a:extLst>
              <a:ext uri="{FF2B5EF4-FFF2-40B4-BE49-F238E27FC236}">
                <a16:creationId xmlns:a16="http://schemas.microsoft.com/office/drawing/2014/main" id="{8C9995A0-97F4-4D37-9F18-A7314E182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1" y="1"/>
            <a:ext cx="12799601" cy="96012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6606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E0CA-A1FB-49E4-863F-CE8D9909CB71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8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07E1-5B87-436D-B01B-598F587F6415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0260-FBBE-4227-80FD-1DABD7DB2136}" type="datetime1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EFB0-BC12-4DCA-BD22-50031178DC99}" type="datetime1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59FC-9BDC-47A3-A091-BAEEDCE3F6BE}" type="datetime1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8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1BFA-BDE2-486B-9B64-79C771A42025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8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539E-477F-4367-8DF2-E0A588A820CB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C902E-F9A2-4852-BA45-CB6D203108CC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60" r:id="rId12"/>
    <p:sldLayoutId id="2147483688" r:id="rId13"/>
  </p:sldLayoutIdLst>
  <p:hf hdr="0" ft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960D6F4-24E5-40D4-9652-3AFEE728C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3446525"/>
            <a:ext cx="10881360" cy="142377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Improvement of Load Cell Frame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544F3C-90A9-4B9D-9F42-B304C8AFBFF8}"/>
              </a:ext>
            </a:extLst>
          </p:cNvPr>
          <p:cNvSpPr txBox="1"/>
          <p:nvPr/>
        </p:nvSpPr>
        <p:spPr>
          <a:xfrm>
            <a:off x="3265510" y="4711032"/>
            <a:ext cx="62213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AUTOMATIC COMPACTOR</a:t>
            </a:r>
            <a:endParaRPr lang="en-US" sz="2800" i="1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096B06-E16A-4F85-A461-BEFA72F0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3116943" y="3623161"/>
            <a:ext cx="999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END</a:t>
            </a:r>
            <a:endParaRPr lang="en-US" sz="36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9990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F3240-EFB0-3505-2F8A-C794F57D2E6B}"/>
              </a:ext>
            </a:extLst>
          </p:cNvPr>
          <p:cNvSpPr txBox="1"/>
          <p:nvPr/>
        </p:nvSpPr>
        <p:spPr>
          <a:xfrm>
            <a:off x="673100" y="720011"/>
            <a:ext cx="11248390" cy="2831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  <a:cs typeface="Times New Roman" panose="02020603050405020304" pitchFamily="18" charset="0"/>
              </a:defRPr>
            </a:lvl1pPr>
            <a:lvl2pPr marL="800100" lvl="1" indent="-342900">
              <a:buFont typeface="+mj-lt"/>
              <a:buAutoNum type="arabicPeriod"/>
              <a:defRPr sz="2000" b="1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  <a:cs typeface="Times New Roman" panose="02020603050405020304" pitchFamily="18" charset="0"/>
              </a:defRPr>
            </a:lvl2pPr>
          </a:lstStyle>
          <a:p>
            <a:pPr lvl="1"/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temporary support member below the beam that will be aligned</a:t>
            </a:r>
          </a:p>
          <a:p>
            <a:pPr lvl="1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Perform cutting on both ends of the beam joint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Align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beam and perform initial welding. This will be the first checking of the beam level with TBMC and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Megantech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Conduct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first phase of welding. Do not full weld on one side. See details of weld sequence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TBMC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Megantech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will conduct the 2nd beam alignment verification. If beam is still not horizontally aligned, redo the process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REPLACEMENT METHOD: </a:t>
            </a:r>
          </a:p>
          <a:p>
            <a:r>
              <a:rPr lang="en-US" sz="2800" b="1" dirty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1. </a:t>
            </a:r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Install temporary support member below the beam that will be aligned</a:t>
            </a:r>
            <a:endParaRPr lang="en-US" sz="28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3</a:t>
            </a:fld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98" y="3937549"/>
            <a:ext cx="5446920" cy="2857501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>
          <a:xfrm flipV="1">
            <a:off x="4712553" y="5162194"/>
            <a:ext cx="3421463" cy="2273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029721" y="5366299"/>
            <a:ext cx="1918605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Temporary Support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9" name="Straight Arrow Connector 88"/>
          <p:cNvCxnSpPr>
            <a:stCxn id="88" idx="3"/>
          </p:cNvCxnSpPr>
          <p:nvPr/>
        </p:nvCxnSpPr>
        <p:spPr>
          <a:xfrm flipV="1">
            <a:off x="3948326" y="5119399"/>
            <a:ext cx="1752399" cy="434803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801621" y="2943601"/>
            <a:ext cx="1918605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Beam to be aligned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0" name="Straight Arrow Connector 99"/>
          <p:cNvCxnSpPr>
            <a:stCxn id="99" idx="2"/>
          </p:cNvCxnSpPr>
          <p:nvPr/>
        </p:nvCxnSpPr>
        <p:spPr>
          <a:xfrm flipH="1">
            <a:off x="6667500" y="3319407"/>
            <a:ext cx="93424" cy="1200966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2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REPLACEMENT METHOD: </a:t>
            </a:r>
          </a:p>
          <a:p>
            <a:r>
              <a:rPr lang="en-US" sz="2800" b="1" dirty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. Perform cutting on both ends of the beam joint.</a:t>
            </a:r>
            <a:endParaRPr lang="en-US" sz="28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4</a:t>
            </a:fld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98" y="3937549"/>
            <a:ext cx="5446920" cy="2857501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>
          <a:xfrm flipV="1">
            <a:off x="4712553" y="5162194"/>
            <a:ext cx="3421463" cy="2273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029721" y="5366299"/>
            <a:ext cx="1918605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Temporary Support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9" name="Straight Arrow Connector 88"/>
          <p:cNvCxnSpPr>
            <a:stCxn id="88" idx="3"/>
          </p:cNvCxnSpPr>
          <p:nvPr/>
        </p:nvCxnSpPr>
        <p:spPr>
          <a:xfrm flipV="1">
            <a:off x="3948326" y="5119399"/>
            <a:ext cx="1752399" cy="434803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801621" y="2943601"/>
            <a:ext cx="1918605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PH" sz="1600" b="1" dirty="0" smtClean="0">
                <a:solidFill>
                  <a:srgbClr val="FFFF00"/>
                </a:solidFill>
              </a:rPr>
              <a:t>Joint to cut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0" name="Straight Arrow Connector 99"/>
          <p:cNvCxnSpPr>
            <a:stCxn id="99" idx="2"/>
          </p:cNvCxnSpPr>
          <p:nvPr/>
        </p:nvCxnSpPr>
        <p:spPr>
          <a:xfrm flipH="1">
            <a:off x="4794195" y="3319407"/>
            <a:ext cx="1966729" cy="1200966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052373" y="4436401"/>
            <a:ext cx="163285" cy="5034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" name="Rounded Rectangle 10"/>
          <p:cNvSpPr/>
          <p:nvPr/>
        </p:nvSpPr>
        <p:spPr>
          <a:xfrm>
            <a:off x="4630910" y="4477932"/>
            <a:ext cx="163285" cy="5034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cxnSp>
        <p:nvCxnSpPr>
          <p:cNvPr id="13" name="Straight Arrow Connector 12"/>
          <p:cNvCxnSpPr>
            <a:stCxn id="99" idx="2"/>
            <a:endCxn id="10" idx="0"/>
          </p:cNvCxnSpPr>
          <p:nvPr/>
        </p:nvCxnSpPr>
        <p:spPr>
          <a:xfrm>
            <a:off x="6760924" y="3319407"/>
            <a:ext cx="1373092" cy="1116994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REPLACEMENT METHOD: </a:t>
            </a:r>
          </a:p>
          <a:p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. Align beam and perform initial welding. This will be the first checking of the beam level with TBMC and </a:t>
            </a:r>
            <a:r>
              <a:rPr lang="en-US" sz="2800" b="1" dirty="0" err="1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Megantech</a:t>
            </a:r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.</a:t>
            </a:r>
            <a:endParaRPr lang="en-US" sz="28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5</a:t>
            </a:fld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98" y="3937549"/>
            <a:ext cx="5446920" cy="2857501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>
          <a:xfrm flipV="1">
            <a:off x="4712553" y="5162194"/>
            <a:ext cx="3421463" cy="2273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029721" y="5366299"/>
            <a:ext cx="1918605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Temporary Support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9" name="Straight Arrow Connector 88"/>
          <p:cNvCxnSpPr>
            <a:stCxn id="88" idx="3"/>
          </p:cNvCxnSpPr>
          <p:nvPr/>
        </p:nvCxnSpPr>
        <p:spPr>
          <a:xfrm flipV="1">
            <a:off x="3948326" y="5119399"/>
            <a:ext cx="1752399" cy="434803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351380" y="1652505"/>
            <a:ext cx="2782635" cy="1607770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PH" sz="1600" b="1" dirty="0" smtClean="0">
                <a:solidFill>
                  <a:srgbClr val="FFFF00"/>
                </a:solidFill>
              </a:rPr>
              <a:t>Use level bar to verify beam alignment, if OK, proceed with the welding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03174" y="4436401"/>
            <a:ext cx="56242" cy="5034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" name="Rounded Rectangle 10"/>
          <p:cNvSpPr/>
          <p:nvPr/>
        </p:nvSpPr>
        <p:spPr>
          <a:xfrm>
            <a:off x="4656310" y="4477932"/>
            <a:ext cx="81643" cy="5034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4" t="35461" r="11965" b="27052"/>
          <a:stretch/>
        </p:blipFill>
        <p:spPr>
          <a:xfrm>
            <a:off x="5648994" y="4213215"/>
            <a:ext cx="1660071" cy="316612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99" idx="2"/>
            <a:endCxn id="14" idx="0"/>
          </p:cNvCxnSpPr>
          <p:nvPr/>
        </p:nvCxnSpPr>
        <p:spPr>
          <a:xfrm flipH="1">
            <a:off x="6479030" y="3260275"/>
            <a:ext cx="263668" cy="952940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9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REPLACEMENT METHOD: </a:t>
            </a:r>
          </a:p>
          <a:p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4</a:t>
            </a:r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. Conduct first phase of welding. Do not full weld on one side. See details of weld sequence. </a:t>
            </a:r>
            <a:endParaRPr lang="en-US" sz="28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6</a:t>
            </a:fld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10" y="6552566"/>
            <a:ext cx="5446920" cy="2857501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>
          <a:xfrm flipV="1">
            <a:off x="4420665" y="7777211"/>
            <a:ext cx="3421463" cy="2273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737833" y="7981316"/>
            <a:ext cx="1918605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Temporary Support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9" name="Straight Arrow Connector 88"/>
          <p:cNvCxnSpPr>
            <a:stCxn id="88" idx="3"/>
          </p:cNvCxnSpPr>
          <p:nvPr/>
        </p:nvCxnSpPr>
        <p:spPr>
          <a:xfrm flipV="1">
            <a:off x="3656438" y="7734416"/>
            <a:ext cx="1752399" cy="434803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656438" y="6237496"/>
            <a:ext cx="845870" cy="897894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760485" y="7051418"/>
            <a:ext cx="163285" cy="5034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" name="Rounded Rectangle 10"/>
          <p:cNvSpPr/>
          <p:nvPr/>
        </p:nvSpPr>
        <p:spPr>
          <a:xfrm>
            <a:off x="4339022" y="7092949"/>
            <a:ext cx="163285" cy="5034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3" name="Rectangle 2"/>
          <p:cNvSpPr/>
          <p:nvPr/>
        </p:nvSpPr>
        <p:spPr>
          <a:xfrm>
            <a:off x="1231900" y="20766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1231900" y="37657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0800000">
            <a:off x="1231900" y="54548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431530" y="20766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8431530" y="37657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0800000">
            <a:off x="8431530" y="54548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0" idx="0"/>
          </p:cNvCxnSpPr>
          <p:nvPr/>
        </p:nvCxnSpPr>
        <p:spPr>
          <a:xfrm flipH="1">
            <a:off x="7842128" y="6283082"/>
            <a:ext cx="673221" cy="768336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333500" y="1943100"/>
            <a:ext cx="2857500" cy="216886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27149" y="5743976"/>
            <a:ext cx="2857500" cy="216886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8542734" y="1943100"/>
            <a:ext cx="2857500" cy="216886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8536383" y="5743976"/>
            <a:ext cx="2857500" cy="216886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rot="5400000">
            <a:off x="1848733" y="3055234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rot="5400000">
            <a:off x="2241572" y="4586194"/>
            <a:ext cx="1477776" cy="259608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rot="10800000">
            <a:off x="1327148" y="2335760"/>
            <a:ext cx="1383806" cy="226561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 rot="10800000">
            <a:off x="2850656" y="5326612"/>
            <a:ext cx="1327891" cy="199398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9036934" y="3067690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 rot="5400000">
            <a:off x="9456035" y="4598276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rot="10800000">
            <a:off x="8515349" y="2348216"/>
            <a:ext cx="1383806" cy="226561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 rot="10800000">
            <a:off x="10089657" y="5339068"/>
            <a:ext cx="1327891" cy="199398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5400000">
            <a:off x="2232099" y="3053340"/>
            <a:ext cx="1462336" cy="22522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rot="10800000">
            <a:off x="2851150" y="2335760"/>
            <a:ext cx="1383806" cy="226561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rot="10800000">
            <a:off x="1333500" y="5326612"/>
            <a:ext cx="1327891" cy="199398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 rot="5400000">
            <a:off x="1848733" y="4598276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rot="5400000">
            <a:off x="9419916" y="3080863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rot="10800000">
            <a:off x="10054033" y="2348217"/>
            <a:ext cx="1383806" cy="226561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 rot="10800000">
            <a:off x="8536383" y="5339069"/>
            <a:ext cx="1327891" cy="199398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 rot="5400000">
            <a:off x="9051616" y="4610733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46545" y="1649194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1st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62790" y="5889565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4th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636274" y="1631047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3rd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652519" y="5871418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2nd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63485" y="2568536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8th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11404" y="4981174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8th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225821" y="2530752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7th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120352" y="5020083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7th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86099" y="2543575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5th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55172" y="4996548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5th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140319" y="2518073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6th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231508" y="5020083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6th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0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REPLACEMENT METHOD: </a:t>
            </a:r>
          </a:p>
          <a:p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5</a:t>
            </a:r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TBMC and </a:t>
            </a:r>
            <a:r>
              <a:rPr lang="en-US" sz="2800" b="1" dirty="0" err="1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Megantech</a:t>
            </a:r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will conduct the 2</a:t>
            </a:r>
            <a:r>
              <a:rPr lang="en-US" sz="2800" b="1" baseline="30000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nd</a:t>
            </a:r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beam alignment verification. If beam is still not horizontally aligned, redo the process.</a:t>
            </a:r>
            <a:endParaRPr lang="en-US" sz="28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7</a:t>
            </a:fld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98" y="3937549"/>
            <a:ext cx="5446920" cy="2857501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>
          <a:xfrm flipV="1">
            <a:off x="4712553" y="5162194"/>
            <a:ext cx="3421463" cy="2273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029721" y="5366299"/>
            <a:ext cx="1918605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Temporary Support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9" name="Straight Arrow Connector 88"/>
          <p:cNvCxnSpPr>
            <a:stCxn id="88" idx="3"/>
          </p:cNvCxnSpPr>
          <p:nvPr/>
        </p:nvCxnSpPr>
        <p:spPr>
          <a:xfrm flipV="1">
            <a:off x="3948326" y="5119399"/>
            <a:ext cx="1752399" cy="434803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351380" y="1652505"/>
            <a:ext cx="2782635" cy="1607770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PH" sz="1600" b="1" dirty="0" smtClean="0">
                <a:solidFill>
                  <a:srgbClr val="FFFF00"/>
                </a:solidFill>
              </a:rPr>
              <a:t>Use level bar to verify beam alignment, if OK, proceed with the finishing activities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03174" y="4436401"/>
            <a:ext cx="56242" cy="5034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" name="Rounded Rectangle 10"/>
          <p:cNvSpPr/>
          <p:nvPr/>
        </p:nvSpPr>
        <p:spPr>
          <a:xfrm>
            <a:off x="4656310" y="4477932"/>
            <a:ext cx="81643" cy="5034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4" t="35461" r="11965" b="27052"/>
          <a:stretch/>
        </p:blipFill>
        <p:spPr>
          <a:xfrm>
            <a:off x="5648994" y="4213215"/>
            <a:ext cx="1660071" cy="316612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99" idx="2"/>
            <a:endCxn id="14" idx="0"/>
          </p:cNvCxnSpPr>
          <p:nvPr/>
        </p:nvCxnSpPr>
        <p:spPr>
          <a:xfrm flipH="1">
            <a:off x="6479030" y="3260275"/>
            <a:ext cx="263668" cy="952940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5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WARPING SAMPLE IMAGES</a:t>
            </a:r>
            <a:endParaRPr lang="en-US" sz="2400" b="1" dirty="0" smtClean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8</a:t>
            </a:fld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398570" y="7566092"/>
            <a:ext cx="4160920" cy="688908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PH" sz="1600" b="1" dirty="0" smtClean="0">
                <a:solidFill>
                  <a:srgbClr val="FFFF00"/>
                </a:solidFill>
              </a:rPr>
              <a:t>WARPING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" y="2580742"/>
            <a:ext cx="5386388" cy="3387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70"/>
          <a:stretch/>
        </p:blipFill>
        <p:spPr>
          <a:xfrm>
            <a:off x="6758429" y="1489843"/>
            <a:ext cx="6043171" cy="55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REPLACEMENT METHOD: </a:t>
            </a:r>
          </a:p>
          <a:p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4</a:t>
            </a:r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. Conduct first phase of welding. Do not full weld on one side. See details of weld sequence. </a:t>
            </a:r>
            <a:endParaRPr lang="en-US" sz="28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9</a:t>
            </a:fld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10" y="6552566"/>
            <a:ext cx="5446920" cy="2857501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>
          <a:xfrm flipV="1">
            <a:off x="4420665" y="7777211"/>
            <a:ext cx="3421463" cy="2273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737833" y="7981316"/>
            <a:ext cx="1918605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Temporary Support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9" name="Straight Arrow Connector 88"/>
          <p:cNvCxnSpPr>
            <a:stCxn id="88" idx="3"/>
          </p:cNvCxnSpPr>
          <p:nvPr/>
        </p:nvCxnSpPr>
        <p:spPr>
          <a:xfrm flipV="1">
            <a:off x="3656438" y="7734416"/>
            <a:ext cx="1752399" cy="434803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656438" y="6237496"/>
            <a:ext cx="845870" cy="897894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760485" y="7051418"/>
            <a:ext cx="163285" cy="5034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" name="Rounded Rectangle 10"/>
          <p:cNvSpPr/>
          <p:nvPr/>
        </p:nvSpPr>
        <p:spPr>
          <a:xfrm>
            <a:off x="4339022" y="7092949"/>
            <a:ext cx="163285" cy="5034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3" name="Rectangle 2"/>
          <p:cNvSpPr/>
          <p:nvPr/>
        </p:nvSpPr>
        <p:spPr>
          <a:xfrm>
            <a:off x="1231900" y="20766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1231900" y="37657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0800000">
            <a:off x="1231900" y="54548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431530" y="20766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8431530" y="37657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0800000">
            <a:off x="8431530" y="54548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0" idx="0"/>
          </p:cNvCxnSpPr>
          <p:nvPr/>
        </p:nvCxnSpPr>
        <p:spPr>
          <a:xfrm flipH="1">
            <a:off x="7842128" y="6283082"/>
            <a:ext cx="673221" cy="768336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333500" y="1943100"/>
            <a:ext cx="2857500" cy="216886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27149" y="5743976"/>
            <a:ext cx="2857500" cy="216886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8542734" y="1943100"/>
            <a:ext cx="2857500" cy="216886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8536383" y="5743976"/>
            <a:ext cx="2857500" cy="216886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rot="5400000">
            <a:off x="1848733" y="3055234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rot="5400000">
            <a:off x="2241572" y="4586194"/>
            <a:ext cx="1477776" cy="259608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rot="10800000">
            <a:off x="1327148" y="2335760"/>
            <a:ext cx="1383806" cy="226561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 rot="10800000">
            <a:off x="2850656" y="5326612"/>
            <a:ext cx="1327891" cy="199398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9036934" y="3067690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 rot="5400000">
            <a:off x="9456035" y="4598276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rot="10800000">
            <a:off x="8515349" y="2348216"/>
            <a:ext cx="1383806" cy="226561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 rot="10800000">
            <a:off x="10089657" y="5339068"/>
            <a:ext cx="1327891" cy="199398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5400000">
            <a:off x="2232099" y="3053340"/>
            <a:ext cx="1462336" cy="22522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rot="10800000">
            <a:off x="2851150" y="2335760"/>
            <a:ext cx="1383806" cy="226561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rot="10800000">
            <a:off x="1333500" y="5326612"/>
            <a:ext cx="1327891" cy="199398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 rot="5400000">
            <a:off x="1848733" y="4598276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rot="5400000">
            <a:off x="9419916" y="3080863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rot="10800000">
            <a:off x="10054033" y="2348217"/>
            <a:ext cx="1383806" cy="226561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 rot="10800000">
            <a:off x="8536383" y="5339069"/>
            <a:ext cx="1327891" cy="199398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 rot="5400000">
            <a:off x="9051616" y="4610733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1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4699</TotalTime>
  <Words>307</Words>
  <Application>Microsoft Office PowerPoint</Application>
  <PresentationFormat>A3 Paper (297x420 mm)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Improvement of Load Cell 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Ahyong,Andrea Maxine,MAKATI,Marketing</dc:creator>
  <cp:lastModifiedBy>Tadena,Francis Carlo,PH-Cagayan de Oro,Engineering,External</cp:lastModifiedBy>
  <cp:revision>167</cp:revision>
  <cp:lastPrinted>2022-08-02T07:09:30Z</cp:lastPrinted>
  <dcterms:created xsi:type="dcterms:W3CDTF">2022-02-10T01:00:44Z</dcterms:created>
  <dcterms:modified xsi:type="dcterms:W3CDTF">2023-12-20T07:02:08Z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2022-02-10T01:00:44Z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ff94bdd5-9554-4c39-8c09-c6dd8181f329</vt:lpwstr>
  </property>
  <property fmtid="{D5CDD505-2E9C-101B-9397-08002B2CF9AE}" pid="8" name="MSIP_Label_1ada0a2f-b917-4d51-b0d0-d418a10c8b23_ContentBits">
    <vt:lpwstr>0</vt:lpwstr>
  </property>
</Properties>
</file>