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4"/>
  </p:notesMasterIdLst>
  <p:sldIdLst>
    <p:sldId id="256" r:id="rId2"/>
    <p:sldId id="317" r:id="rId3"/>
    <p:sldId id="369" r:id="rId4"/>
    <p:sldId id="370" r:id="rId5"/>
    <p:sldId id="371" r:id="rId6"/>
    <p:sldId id="373" r:id="rId7"/>
    <p:sldId id="374" r:id="rId8"/>
    <p:sldId id="375" r:id="rId9"/>
    <p:sldId id="376" r:id="rId10"/>
    <p:sldId id="377" r:id="rId11"/>
    <p:sldId id="378" r:id="rId12"/>
    <p:sldId id="358" r:id="rId13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9506C-BBD5-4200-B88B-19DE625277CC}" v="27" dt="2022-02-10T03:15:53.667"/>
    <p1510:client id="{BC382BCC-9CEA-4CC7-94F6-494124563C06}" v="4" dt="2022-02-10T08:20:0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,Patricia Nicole,MAKATI,Marketing" userId="506d7d1d-4d3b-41d4-a3e3-c4b5ccdab88c" providerId="ADAL" clId="{BC382BCC-9CEA-4CC7-94F6-494124563C06}"/>
    <pc:docChg chg="undo custSel modMainMaster">
      <pc:chgData name="Ting,Patricia Nicole,MAKATI,Marketing" userId="506d7d1d-4d3b-41d4-a3e3-c4b5ccdab88c" providerId="ADAL" clId="{BC382BCC-9CEA-4CC7-94F6-494124563C06}" dt="2022-02-10T08:20:08.553" v="23" actId="1076"/>
      <pc:docMkLst>
        <pc:docMk/>
      </pc:docMkLst>
      <pc:sldMasterChg chg="modSldLayout">
        <pc:chgData name="Ting,Patricia Nicole,MAKATI,Marketing" userId="506d7d1d-4d3b-41d4-a3e3-c4b5ccdab88c" providerId="ADAL" clId="{BC382BCC-9CEA-4CC7-94F6-494124563C06}" dt="2022-02-10T08:20:08.553" v="23" actId="1076"/>
        <pc:sldMasterMkLst>
          <pc:docMk/>
          <pc:sldMasterMk cId="3518876268" sldId="2147483648"/>
        </pc:sldMasterMkLst>
        <pc:sldLayoutChg chg="modSp mod">
          <pc:chgData name="Ting,Patricia Nicole,MAKATI,Marketing" userId="506d7d1d-4d3b-41d4-a3e3-c4b5ccdab88c" providerId="ADAL" clId="{BC382BCC-9CEA-4CC7-94F6-494124563C06}" dt="2022-02-10T08:18:43.157" v="1" actId="1076"/>
          <pc:sldLayoutMkLst>
            <pc:docMk/>
            <pc:sldMasterMk cId="4022944664" sldId="2147483704"/>
            <pc:sldLayoutMk cId="3745161628" sldId="2147483660"/>
          </pc:sldLayoutMkLst>
          <pc:picChg chg="mod">
            <ac:chgData name="Ting,Patricia Nicole,MAKATI,Marketing" userId="506d7d1d-4d3b-41d4-a3e3-c4b5ccdab88c" providerId="ADAL" clId="{BC382BCC-9CEA-4CC7-94F6-494124563C06}" dt="2022-02-10T08:18:43.157" v="1" actId="1076"/>
            <ac:picMkLst>
              <pc:docMk/>
              <pc:sldMasterMk cId="4022944664" sldId="2147483704"/>
              <pc:sldLayoutMk cId="3745161628" sldId="2147483660"/>
              <ac:picMk id="7" creationId="{96364EB7-FF06-4606-AC07-D8419F7E542F}"/>
            </ac:picMkLst>
          </pc:picChg>
        </pc:sldLayoutChg>
        <pc:sldLayoutChg chg="addSp delSp modSp mod">
          <pc:chgData name="Ting,Patricia Nicole,MAKATI,Marketing" userId="506d7d1d-4d3b-41d4-a3e3-c4b5ccdab88c" providerId="ADAL" clId="{BC382BCC-9CEA-4CC7-94F6-494124563C06}" dt="2022-02-10T08:19:29.471" v="14" actId="478"/>
          <pc:sldLayoutMkLst>
            <pc:docMk/>
            <pc:sldMasterMk cId="3518876268" sldId="2147483648"/>
            <pc:sldLayoutMk cId="971696426" sldId="2147483661"/>
          </pc:sldLayoutMkLst>
          <pc:picChg chg="add del mod">
            <ac:chgData name="Ting,Patricia Nicole,MAKATI,Marketing" userId="506d7d1d-4d3b-41d4-a3e3-c4b5ccdab88c" providerId="ADAL" clId="{BC382BCC-9CEA-4CC7-94F6-494124563C06}" dt="2022-02-10T08:19:29.471" v="14" actId="478"/>
            <ac:picMkLst>
              <pc:docMk/>
              <pc:sldMasterMk cId="3518876268" sldId="2147483648"/>
              <pc:sldLayoutMk cId="971696426" sldId="2147483661"/>
              <ac:picMk id="7" creationId="{B5D3CF7E-3BB1-483E-B448-C7A5AC3B24AA}"/>
            </ac:picMkLst>
          </pc:picChg>
        </pc:sldLayoutChg>
        <pc:sldLayoutChg chg="addSp delSp modSp mod">
          <pc:chgData name="Ting,Patricia Nicole,MAKATI,Marketing" userId="506d7d1d-4d3b-41d4-a3e3-c4b5ccdab88c" providerId="ADAL" clId="{BC382BCC-9CEA-4CC7-94F6-494124563C06}" dt="2022-02-10T08:19:49.304" v="20" actId="1076"/>
          <pc:sldLayoutMkLst>
            <pc:docMk/>
            <pc:sldMasterMk cId="4022944664" sldId="2147483704"/>
            <pc:sldLayoutMk cId="2777333230" sldId="2147483688"/>
          </pc:sldLayoutMkLst>
          <pc:picChg chg="add del mod">
            <ac:chgData name="Ting,Patricia Nicole,MAKATI,Marketing" userId="506d7d1d-4d3b-41d4-a3e3-c4b5ccdab88c" providerId="ADAL" clId="{BC382BCC-9CEA-4CC7-94F6-494124563C06}" dt="2022-02-10T08:19:35.894" v="17" actId="478"/>
            <ac:picMkLst>
              <pc:docMk/>
              <pc:sldMasterMk cId="4022944664" sldId="2147483704"/>
              <pc:sldLayoutMk cId="2777333230" sldId="2147483688"/>
              <ac:picMk id="8" creationId="{506EAAEC-2232-4153-BB78-D2D1C0B0C611}"/>
            </ac:picMkLst>
          </pc:picChg>
          <pc:picChg chg="add mod">
            <ac:chgData name="Ting,Patricia Nicole,MAKATI,Marketing" userId="506d7d1d-4d3b-41d4-a3e3-c4b5ccdab88c" providerId="ADAL" clId="{BC382BCC-9CEA-4CC7-94F6-494124563C06}" dt="2022-02-10T08:19:49.304" v="20" actId="1076"/>
            <ac:picMkLst>
              <pc:docMk/>
              <pc:sldMasterMk cId="4022944664" sldId="2147483704"/>
              <pc:sldLayoutMk cId="2777333230" sldId="2147483688"/>
              <ac:picMk id="9" creationId="{600D8FB7-C120-4A3C-B6B5-5DBD53115349}"/>
            </ac:picMkLst>
          </pc:picChg>
        </pc:sldLayoutChg>
        <pc:sldLayoutChg chg="addSp modSp mod">
          <pc:chgData name="Ting,Patricia Nicole,MAKATI,Marketing" userId="506d7d1d-4d3b-41d4-a3e3-c4b5ccdab88c" providerId="ADAL" clId="{BC382BCC-9CEA-4CC7-94F6-494124563C06}" dt="2022-02-10T08:20:08.553" v="23" actId="1076"/>
          <pc:sldLayoutMkLst>
            <pc:docMk/>
            <pc:sldMasterMk cId="3518876268" sldId="2147483648"/>
            <pc:sldLayoutMk cId="1416257043" sldId="2147483689"/>
          </pc:sldLayoutMkLst>
          <pc:picChg chg="add mod">
            <ac:chgData name="Ting,Patricia Nicole,MAKATI,Marketing" userId="506d7d1d-4d3b-41d4-a3e3-c4b5ccdab88c" providerId="ADAL" clId="{BC382BCC-9CEA-4CC7-94F6-494124563C06}" dt="2022-02-10T08:20:08.553" v="23" actId="1076"/>
            <ac:picMkLst>
              <pc:docMk/>
              <pc:sldMasterMk cId="3518876268" sldId="2147483648"/>
              <pc:sldLayoutMk cId="1416257043" sldId="2147483689"/>
              <ac:picMk id="8" creationId="{C636CAD4-6BF9-48DB-82A9-543257943E6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2400" cy="344489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9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53E1777A-7C61-4158-B2D6-7251CFE004E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3513"/>
            <a:ext cx="3962400" cy="3444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9633C445-51EE-4CDA-8214-25F0A558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9F9-96EE-4D5C-A0E8-1E7BA6959493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emp_Title.jpg" descr="PPTemp_Title.jpg">
            <a:extLst>
              <a:ext uri="{FF2B5EF4-FFF2-40B4-BE49-F238E27FC236}">
                <a16:creationId xmlns:a16="http://schemas.microsoft.com/office/drawing/2014/main" id="{C452A0A6-F55C-4D5B-A94F-42EA30CAC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" y="-2"/>
            <a:ext cx="12799601" cy="9601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76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03D3-4E3F-4641-BC2C-D2BBB20B0483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3B2F-02D6-45E9-B44C-516E7DD3807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emp_Section.jpg" descr="PPTemp_Section.jpg">
            <a:extLst>
              <a:ext uri="{FF2B5EF4-FFF2-40B4-BE49-F238E27FC236}">
                <a16:creationId xmlns:a16="http://schemas.microsoft.com/office/drawing/2014/main" id="{96364EB7-FF06-4606-AC07-D8419F7E5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" y="1"/>
            <a:ext cx="12799601" cy="960120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61E4F-4F0B-496E-A7AE-F897E922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9F9DD-C8E6-46A2-B4D3-9EA73977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CF4-20A1-48F6-A20A-86CE6487BB9C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8B2E-C015-4DA1-B56D-3EAA1192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D74E3-BBB0-4EF5-962E-CB19FCD7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emp_Blank.jpg" descr="PPTemp_Blank.jpg">
            <a:extLst>
              <a:ext uri="{FF2B5EF4-FFF2-40B4-BE49-F238E27FC236}">
                <a16:creationId xmlns:a16="http://schemas.microsoft.com/office/drawing/2014/main" id="{34B2812B-3287-45E5-8C7C-708FB9DB3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2" y="-2"/>
            <a:ext cx="12799601" cy="960120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A7BA7-56A4-452B-AB13-8BB7C96F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D5AEE-6D59-45E3-8BC9-9525C1B4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9AD5-8D47-4307-8682-0017DC852061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6862-5136-4242-9DE9-70AEB4A0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FBDA-B4F2-4B58-AC29-BE370D6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00D8FB7-C120-4A3C-B6B5-5DBD531153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780666"/>
            <a:ext cx="1775164" cy="23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75D7-06C4-4DA2-98BD-EBBB9FD7CBBA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emp_Section.jpg" descr="PPTemp_Section.jpg">
            <a:extLst>
              <a:ext uri="{FF2B5EF4-FFF2-40B4-BE49-F238E27FC236}">
                <a16:creationId xmlns:a16="http://schemas.microsoft.com/office/drawing/2014/main" id="{8C9995A0-97F4-4D37-9F18-A7314E182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" y="1"/>
            <a:ext cx="12799601" cy="96012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60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0CA-A1FB-49E4-863F-CE8D9909CB71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07E1-5B87-436D-B01B-598F587F6415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260-FBBE-4227-80FD-1DABD7DB2136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EFB0-BC12-4DCA-BD22-50031178DC99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59FC-9BDC-47A3-A091-BAEEDCE3F6BE}" type="datetime1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1BFA-BDE2-486B-9B64-79C771A42025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539E-477F-4367-8DF2-E0A588A820CB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902E-F9A2-4852-BA45-CB6D203108CC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0" r:id="rId12"/>
    <p:sldLayoutId id="2147483688" r:id="rId13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960D6F4-24E5-40D4-9652-3AFEE728C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446525"/>
            <a:ext cx="10881360" cy="142377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REPLACEMENT OF VIBRATOR ASSEMBLY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44F3C-90A9-4B9D-9F42-B304C8AFBFF8}"/>
              </a:ext>
            </a:extLst>
          </p:cNvPr>
          <p:cNvSpPr txBox="1"/>
          <p:nvPr/>
        </p:nvSpPr>
        <p:spPr>
          <a:xfrm>
            <a:off x="3265510" y="4711032"/>
            <a:ext cx="6221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AUTOMATIC COMPACTOR</a:t>
            </a:r>
            <a:endParaRPr lang="en-US" sz="2800" i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96B06-E16A-4F85-A461-BEFA72F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8. Connect the new vibrator assembly to the compactor assembly (see VSU and Checklist)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9. Position the compactor assembly with the new vibrator assembly to parking to proceed with testing &amp; commissioning</a:t>
            </a:r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sz="36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3116943" y="3623161"/>
            <a:ext cx="99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END</a:t>
            </a:r>
            <a:endParaRPr lang="en-US" sz="36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999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F3240-EFB0-3505-2F8A-C794F57D2E6B}"/>
              </a:ext>
            </a:extLst>
          </p:cNvPr>
          <p:cNvSpPr txBox="1"/>
          <p:nvPr/>
        </p:nvSpPr>
        <p:spPr>
          <a:xfrm>
            <a:off x="673100" y="2383711"/>
            <a:ext cx="1124839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defRPr>
            </a:lvl1pPr>
            <a:lvl2pPr marL="800100" lvl="1" indent="-342900">
              <a:buFont typeface="+mj-lt"/>
              <a:buAutoNum type="arabicPeriod"/>
              <a:defRPr sz="2000" b="1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defRPr>
            </a:lvl2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Position new vibrator assembly to staging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Lift new vibrator assembly to cell 1 (see details for vibrator assembly seat)</a:t>
            </a: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Position existing vibrator assembly to cell 2</a:t>
            </a: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Remove connecting bolts of vibrator assembly and lifting member</a:t>
            </a: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Position compactor assembly (with the old vibrator assembly already disconnected)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above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cell 3 or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Position compactor assembly to load cell 1</a:t>
            </a: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Connect the new vibrator assembly to the compactor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assembly (see VSU and Checklist)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Position the compactor assembly with the new vibrator assembly to parking to proceed with testing &amp; commissioning.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F3240-EFB0-3505-2F8A-C794F57D2E6B}"/>
              </a:ext>
            </a:extLst>
          </p:cNvPr>
          <p:cNvSpPr txBox="1"/>
          <p:nvPr/>
        </p:nvSpPr>
        <p:spPr>
          <a:xfrm>
            <a:off x="673100" y="6600902"/>
            <a:ext cx="11248390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lvl="1" indent="-342900">
              <a:buFont typeface="+mj-lt"/>
              <a:buAutoNum type="arabicPeriod"/>
              <a:defRPr sz="2000" b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US" dirty="0"/>
              <a:t>TESTING &amp; COMMISIONING</a:t>
            </a:r>
          </a:p>
          <a:p>
            <a:pPr lvl="1"/>
            <a:r>
              <a:rPr lang="en-US" dirty="0" smtClean="0"/>
              <a:t>Conduct trial run with load.</a:t>
            </a:r>
            <a:endParaRPr lang="en-US" dirty="0"/>
          </a:p>
          <a:p>
            <a:pPr lvl="1"/>
            <a:r>
              <a:rPr lang="en-US" dirty="0" smtClean="0"/>
              <a:t>Observe for unusual behaviors (vibrations, noises)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F3240-EFB0-3505-2F8A-C794F57D2E6B}"/>
              </a:ext>
            </a:extLst>
          </p:cNvPr>
          <p:cNvSpPr txBox="1"/>
          <p:nvPr/>
        </p:nvSpPr>
        <p:spPr>
          <a:xfrm>
            <a:off x="673100" y="628733"/>
            <a:ext cx="1124839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lvl="1" indent="-342900">
              <a:buFont typeface="+mj-lt"/>
              <a:buAutoNum type="arabicPeriod"/>
              <a:defRPr sz="2000" b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US" dirty="0"/>
              <a:t>PRE-REPLACEMENT ACTIVITIES</a:t>
            </a:r>
          </a:p>
          <a:p>
            <a:pPr lvl="1"/>
            <a:r>
              <a:rPr lang="en-US" dirty="0"/>
              <a:t>Check availability and conditions of tools &amp; equipment needed for the job.</a:t>
            </a:r>
          </a:p>
          <a:p>
            <a:pPr lvl="1"/>
            <a:r>
              <a:rPr lang="en-US" dirty="0"/>
              <a:t>Perform LOTO and other safety measures.</a:t>
            </a:r>
          </a:p>
          <a:p>
            <a:pPr lvl="1"/>
            <a:r>
              <a:rPr lang="en-US" dirty="0"/>
              <a:t>Clear the area before and during the lifting works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1. Position new vibrator assembly to staging area</a:t>
            </a: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015915" y="3577388"/>
            <a:ext cx="7483640" cy="1913022"/>
            <a:chOff x="3545305" y="3497178"/>
            <a:chExt cx="7483640" cy="1913022"/>
          </a:xfrm>
        </p:grpSpPr>
        <p:grpSp>
          <p:nvGrpSpPr>
            <p:cNvPr id="21" name="Group 20"/>
            <p:cNvGrpSpPr/>
            <p:nvPr/>
          </p:nvGrpSpPr>
          <p:grpSpPr>
            <a:xfrm>
              <a:off x="3545305" y="3497181"/>
              <a:ext cx="802105" cy="1913019"/>
              <a:chOff x="3545305" y="3497181"/>
              <a:chExt cx="802105" cy="191301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Merge 9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Delay 10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499810" y="3497180"/>
              <a:ext cx="802105" cy="1913019"/>
              <a:chOff x="3545305" y="3497181"/>
              <a:chExt cx="802105" cy="191301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Merge 27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Delay 28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454315" y="3497180"/>
              <a:ext cx="802105" cy="1913019"/>
              <a:chOff x="3545305" y="3497181"/>
              <a:chExt cx="802105" cy="19130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Merge 31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Delay 32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408820" y="3497179"/>
              <a:ext cx="802105" cy="1913019"/>
              <a:chOff x="3545305" y="3497181"/>
              <a:chExt cx="802105" cy="191301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Merge 35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Delay 36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363325" y="3497180"/>
              <a:ext cx="802105" cy="1913019"/>
              <a:chOff x="3545305" y="3497181"/>
              <a:chExt cx="802105" cy="19130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Merge 43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Delay 44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317830" y="3497179"/>
              <a:ext cx="802105" cy="1913019"/>
              <a:chOff x="3545305" y="3497181"/>
              <a:chExt cx="802105" cy="19130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Merge 47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lay 48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2335" y="3497179"/>
              <a:ext cx="802105" cy="1913019"/>
              <a:chOff x="3545305" y="3497181"/>
              <a:chExt cx="802105" cy="191301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Merge 51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Delay 52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226840" y="3497178"/>
              <a:ext cx="802105" cy="1913019"/>
              <a:chOff x="3545305" y="3497181"/>
              <a:chExt cx="802105" cy="19130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45305" y="3721769"/>
                <a:ext cx="802105" cy="9464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Merge 55"/>
              <p:cNvSpPr/>
              <p:nvPr/>
            </p:nvSpPr>
            <p:spPr>
              <a:xfrm>
                <a:off x="3545305" y="4668253"/>
                <a:ext cx="802105" cy="741947"/>
              </a:xfrm>
              <a:prstGeom prst="flowChartMerg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Delay 56"/>
              <p:cNvSpPr/>
              <p:nvPr/>
            </p:nvSpPr>
            <p:spPr>
              <a:xfrm rot="16200000">
                <a:off x="3834064" y="3208422"/>
                <a:ext cx="224587" cy="802105"/>
              </a:xfrm>
              <a:prstGeom prst="flowChartDelay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2053389" y="4397155"/>
            <a:ext cx="10748211" cy="1730929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-5467" y="6128084"/>
            <a:ext cx="12807067" cy="213313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53389" y="1393736"/>
            <a:ext cx="10748211" cy="3003419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60646" y="1939169"/>
            <a:ext cx="613611" cy="1668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03158" y="1588168"/>
            <a:ext cx="10718332" cy="1122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Input 65"/>
          <p:cNvSpPr/>
          <p:nvPr/>
        </p:nvSpPr>
        <p:spPr>
          <a:xfrm rot="5400000" flipH="1">
            <a:off x="11506776" y="2359945"/>
            <a:ext cx="829431" cy="74736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73"/>
              <a:gd name="connsiteY0" fmla="*/ 5402 h 10000"/>
              <a:gd name="connsiteX1" fmla="*/ 10073 w 10073"/>
              <a:gd name="connsiteY1" fmla="*/ 0 h 10000"/>
              <a:gd name="connsiteX2" fmla="*/ 10073 w 10073"/>
              <a:gd name="connsiteY2" fmla="*/ 10000 h 10000"/>
              <a:gd name="connsiteX3" fmla="*/ 73 w 10073"/>
              <a:gd name="connsiteY3" fmla="*/ 10000 h 10000"/>
              <a:gd name="connsiteX4" fmla="*/ 0 w 10073"/>
              <a:gd name="connsiteY4" fmla="*/ 540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3" h="10000">
                <a:moveTo>
                  <a:pt x="0" y="5402"/>
                </a:moveTo>
                <a:lnTo>
                  <a:pt x="10073" y="0"/>
                </a:lnTo>
                <a:lnTo>
                  <a:pt x="10073" y="10000"/>
                </a:lnTo>
                <a:lnTo>
                  <a:pt x="73" y="10000"/>
                </a:lnTo>
                <a:cubicBezTo>
                  <a:pt x="49" y="8467"/>
                  <a:pt x="24" y="6935"/>
                  <a:pt x="0" y="5402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1196901" y="2473231"/>
            <a:ext cx="409071" cy="694406"/>
            <a:chOff x="8045723" y="2506955"/>
            <a:chExt cx="409071" cy="694406"/>
          </a:xfrm>
        </p:grpSpPr>
        <p:sp>
          <p:nvSpPr>
            <p:cNvPr id="68" name="Rectangle 67"/>
            <p:cNvSpPr/>
            <p:nvPr/>
          </p:nvSpPr>
          <p:spPr>
            <a:xfrm>
              <a:off x="8045723" y="2506957"/>
              <a:ext cx="409071" cy="4327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122711" y="2506956"/>
              <a:ext cx="256671" cy="5352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04200" y="2506955"/>
              <a:ext cx="109220" cy="6944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1182835" y="1942506"/>
            <a:ext cx="454448" cy="623103"/>
            <a:chOff x="8031657" y="1939169"/>
            <a:chExt cx="454448" cy="623103"/>
          </a:xfrm>
        </p:grpSpPr>
        <p:sp>
          <p:nvSpPr>
            <p:cNvPr id="72" name="Rectangle 71"/>
            <p:cNvSpPr/>
            <p:nvPr/>
          </p:nvSpPr>
          <p:spPr>
            <a:xfrm>
              <a:off x="8258881" y="1939169"/>
              <a:ext cx="136027" cy="5773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031657" y="2516553"/>
              <a:ext cx="454448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031657" y="2437442"/>
              <a:ext cx="454448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295401" y="5353466"/>
            <a:ext cx="409071" cy="694406"/>
            <a:chOff x="8045723" y="2506955"/>
            <a:chExt cx="409071" cy="694406"/>
          </a:xfrm>
          <a:solidFill>
            <a:srgbClr val="00B050"/>
          </a:solidFill>
        </p:grpSpPr>
        <p:sp>
          <p:nvSpPr>
            <p:cNvPr id="80" name="Rectangle 79"/>
            <p:cNvSpPr/>
            <p:nvPr/>
          </p:nvSpPr>
          <p:spPr>
            <a:xfrm>
              <a:off x="8045723" y="2506957"/>
              <a:ext cx="409071" cy="43275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122711" y="2506956"/>
              <a:ext cx="256671" cy="5352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04200" y="2506955"/>
              <a:ext cx="109220" cy="69440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lowchart: Manual Operation 84"/>
          <p:cNvSpPr/>
          <p:nvPr/>
        </p:nvSpPr>
        <p:spPr>
          <a:xfrm>
            <a:off x="1371339" y="1588168"/>
            <a:ext cx="389307" cy="351001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85" idx="2"/>
          </p:cNvCxnSpPr>
          <p:nvPr/>
        </p:nvCxnSpPr>
        <p:spPr>
          <a:xfrm flipH="1">
            <a:off x="1563098" y="1939169"/>
            <a:ext cx="2895" cy="96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 Lift new vibrator assembly to cell 1 (see details for vibrator assembly seat)</a:t>
            </a: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3. Position existing vibrator assembly to cell </a:t>
            </a:r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4. Remove connecting bolts of vibrator assembly </a:t>
            </a:r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and compactor assembly </a:t>
            </a:r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lifting </a:t>
            </a:r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member</a:t>
            </a:r>
            <a:endParaRPr lang="en-US" sz="36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5. Position compactor assembly (with the old vibrator assembly already </a:t>
            </a:r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remove) </a:t>
            </a:r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above cell 3 or </a:t>
            </a:r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6. Lift to remove old vibrator assembly and bring it to staging area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36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7. Position compactor assembly to load cell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4600</TotalTime>
  <Words>322</Words>
  <Application>Microsoft Office PowerPoint</Application>
  <PresentationFormat>A3 Paper (297x420 mm)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REPLACEMENT OF VIBRATOR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Ahyong,Andrea Maxine,MAKATI,Marketing</dc:creator>
  <cp:lastModifiedBy>Tadena,Francis Carlo,PH-Cagayan de Oro,Engineering,External</cp:lastModifiedBy>
  <cp:revision>141</cp:revision>
  <cp:lastPrinted>2022-08-02T07:09:30Z</cp:lastPrinted>
  <dcterms:created xsi:type="dcterms:W3CDTF">2022-02-10T01:00:44Z</dcterms:created>
  <dcterms:modified xsi:type="dcterms:W3CDTF">2023-12-09T06:36:57Z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2022-02-10T01:00:44Z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ff94bdd5-9554-4c39-8c09-c6dd8181f329</vt:lpwstr>
  </property>
  <property fmtid="{D5CDD505-2E9C-101B-9397-08002B2CF9AE}" pid="8" name="MSIP_Label_1ada0a2f-b917-4d51-b0d0-d418a10c8b23_ContentBits">
    <vt:lpwstr>0</vt:lpwstr>
  </property>
</Properties>
</file>