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8" r:id="rId8"/>
    <p:sldId id="260" r:id="rId9"/>
    <p:sldId id="269" r:id="rId10"/>
    <p:sldId id="270" r:id="rId11"/>
    <p:sldId id="258" r:id="rId12"/>
    <p:sldId id="261" r:id="rId13"/>
    <p:sldId id="265" r:id="rId14"/>
    <p:sldId id="266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6995-6256-43BC-8CA0-2376AF4083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D481-4AEB-455D-A3A3-CE663882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HTadenaFr\Desktop\sample%20pb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1" y="103597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Power BI: </a:t>
            </a:r>
            <a:r>
              <a:rPr lang="en-US" dirty="0" smtClean="0"/>
              <a:t>Empowering</a:t>
            </a:r>
            <a:br>
              <a:rPr lang="en-US" dirty="0" smtClean="0"/>
            </a:br>
            <a:r>
              <a:rPr lang="en-US" dirty="0" smtClean="0"/>
              <a:t>Data-driven </a:t>
            </a:r>
            <a:r>
              <a:rPr lang="en-US" dirty="0"/>
              <a:t>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7181"/>
            <a:ext cx="3873500" cy="1655762"/>
          </a:xfrm>
        </p:spPr>
        <p:txBody>
          <a:bodyPr/>
          <a:lstStyle/>
          <a:p>
            <a:pPr algn="l"/>
            <a:r>
              <a:rPr lang="en-US" dirty="0" smtClean="0"/>
              <a:t>FRANCIS CARLO A. TADENA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163305"/>
            <a:ext cx="1765300" cy="1979275"/>
          </a:xfrm>
          <a:prstGeom prst="rect">
            <a:avLst/>
          </a:prstGeom>
        </p:spPr>
      </p:pic>
      <p:pic>
        <p:nvPicPr>
          <p:cNvPr id="1026" name="Picture 2" descr="https://learn.microsoft.com/en-us/power-bi/create-reports/media/service-dashboards/power-bi-dashboar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2643143"/>
            <a:ext cx="5346700" cy="36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503" t="23913" r="6084" b="27999"/>
          <a:stretch/>
        </p:blipFill>
        <p:spPr>
          <a:xfrm>
            <a:off x="1790700" y="5277261"/>
            <a:ext cx="2870200" cy="10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Usage: DocuSign1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2006600" cy="4351338"/>
          </a:xfrm>
        </p:spPr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44" y="1541808"/>
            <a:ext cx="5601356" cy="57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Power BI: Empowering Data-driven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PAGE 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64" y="2236788"/>
            <a:ext cx="4323821" cy="55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Source: Transforming &amp; Cleaning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120899"/>
            <a:ext cx="5702300" cy="2773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Power BI is a cloud-based business analytics service provided by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allows users to connect to a wide range of data sources, create interactive reports and dashboards, and share insights across the organization.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guide: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120899"/>
            <a:ext cx="4508500" cy="277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Open Power BI on your MS360 Apps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0"/>
            <a:ext cx="6134100" cy="6860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92900" y="3987800"/>
            <a:ext cx="711200" cy="79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5207000" y="3987800"/>
            <a:ext cx="1352550" cy="819313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guide: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120899"/>
            <a:ext cx="4508500" cy="277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or Download the Desktop version. (This is allowed and free for our MS360 accounts)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0"/>
            <a:ext cx="6235700" cy="6859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35800" y="2387600"/>
            <a:ext cx="2870200" cy="79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>
            <a:off x="5549900" y="2387600"/>
            <a:ext cx="1352550" cy="819313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guide: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120899"/>
            <a:ext cx="4508500" cy="277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2: (demo)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5041900" y="2908300"/>
            <a:ext cx="1816100" cy="850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05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transformation.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4" y="1593849"/>
            <a:ext cx="8375650" cy="1949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14" y="4102100"/>
            <a:ext cx="9655969" cy="1714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30900" y="1930400"/>
            <a:ext cx="3505200" cy="698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86888" y="1534318"/>
            <a:ext cx="896936" cy="1196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35488" y="2651718"/>
            <a:ext cx="1395412" cy="523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84588" y="3980648"/>
            <a:ext cx="1217612" cy="203915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02200" y="3980648"/>
            <a:ext cx="3606800" cy="203915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045700" y="3939774"/>
            <a:ext cx="945356" cy="203915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120899"/>
            <a:ext cx="5867400" cy="2773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Must be clean &amp; transformed if necessary.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from 3</a:t>
            </a:r>
            <a:r>
              <a:rPr lang="en-US" baseline="30000" dirty="0" smtClean="0"/>
              <a:t>rd</a:t>
            </a:r>
            <a:r>
              <a:rPr lang="en-US" dirty="0" smtClean="0"/>
              <a:t> party applications (SAP, DocuSign, </a:t>
            </a:r>
            <a:r>
              <a:rPr lang="en-US" dirty="0" err="1" smtClean="0"/>
              <a:t>etc</a:t>
            </a:r>
            <a:r>
              <a:rPr lang="en-US" dirty="0" smtClean="0"/>
              <a:t>) are easier to handle rather than manually updated.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if data is manually updated in excel, then it may require some cleaning.</a:t>
            </a:r>
          </a:p>
        </p:txBody>
      </p:sp>
    </p:spTree>
    <p:extLst>
      <p:ext uri="{BB962C8B-B14F-4D97-AF65-F5344CB8AC3E}">
        <p14:creationId xmlns:p14="http://schemas.microsoft.com/office/powerpoint/2010/main" val="9336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learn.microsoft.com/en-us/power-bi/create-reports/media/service-dashboards/power-bi-dashboar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4" y="2412752"/>
            <a:ext cx="4423737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Power </a:t>
            </a:r>
            <a:r>
              <a:rPr lang="en-US" dirty="0" smtClean="0"/>
              <a:t>BI:</a:t>
            </a:r>
            <a:br>
              <a:rPr lang="en-US" dirty="0" smtClean="0"/>
            </a:br>
            <a:r>
              <a:rPr lang="en-US" dirty="0" smtClean="0"/>
              <a:t>Empowering </a:t>
            </a:r>
            <a:r>
              <a:rPr lang="en-US" dirty="0"/>
              <a:t>Data-driven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3047999"/>
            <a:ext cx="5702300" cy="312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powerful business intelligence tool that enables organizations to transform data into meaningful insights.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6" y="2412752"/>
            <a:ext cx="4780936" cy="3049587"/>
          </a:xfrm>
          <a:prstGeom prst="rect">
            <a:avLst/>
          </a:prstGeom>
        </p:spPr>
      </p:pic>
      <p:sp>
        <p:nvSpPr>
          <p:cNvPr id="9" name="Striped Right Arrow 8"/>
          <p:cNvSpPr/>
          <p:nvPr/>
        </p:nvSpPr>
        <p:spPr>
          <a:xfrm>
            <a:off x="5203518" y="3664082"/>
            <a:ext cx="1784964" cy="5469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Excel?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7556500" cy="2868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Limited Data </a:t>
            </a:r>
            <a:r>
              <a:rPr lang="en-US" b="1" dirty="0" smtClean="0"/>
              <a:t>Visualization:</a:t>
            </a:r>
          </a:p>
          <a:p>
            <a:r>
              <a:rPr lang="en-US" dirty="0" smtClean="0"/>
              <a:t>Excel's </a:t>
            </a:r>
            <a:r>
              <a:rPr lang="en-US" dirty="0"/>
              <a:t>data visualization capabilities are </a:t>
            </a:r>
            <a:r>
              <a:rPr lang="en-US" b="1" dirty="0"/>
              <a:t>not as advanced </a:t>
            </a:r>
            <a:r>
              <a:rPr lang="en-US" dirty="0"/>
              <a:t>as those offered by dedicated business intelligence tools like Power </a:t>
            </a:r>
            <a:r>
              <a:rPr lang="en-US" dirty="0" smtClean="0"/>
              <a:t>BI.</a:t>
            </a:r>
          </a:p>
          <a:p>
            <a:endParaRPr lang="en-US" dirty="0"/>
          </a:p>
          <a:p>
            <a:r>
              <a:rPr lang="en-US" dirty="0" smtClean="0"/>
              <a:t>Creating </a:t>
            </a:r>
            <a:r>
              <a:rPr lang="en-US" dirty="0"/>
              <a:t>complex and </a:t>
            </a:r>
            <a:r>
              <a:rPr lang="en-US" b="1" dirty="0"/>
              <a:t>interactive visualizations </a:t>
            </a:r>
            <a:r>
              <a:rPr lang="en-US" dirty="0"/>
              <a:t>can be challenging and </a:t>
            </a:r>
            <a:r>
              <a:rPr lang="en-US" b="1" dirty="0"/>
              <a:t>time-consuming</a:t>
            </a:r>
            <a:r>
              <a:rPr lang="en-US" dirty="0"/>
              <a:t> in Excel.</a:t>
            </a:r>
          </a:p>
        </p:txBody>
      </p:sp>
    </p:spTree>
    <p:extLst>
      <p:ext uri="{BB962C8B-B14F-4D97-AF65-F5344CB8AC3E}">
        <p14:creationId xmlns:p14="http://schemas.microsoft.com/office/powerpoint/2010/main" val="23484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Excel?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7556500" cy="2868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Scalability and </a:t>
            </a:r>
            <a:r>
              <a:rPr lang="en-US" b="1" dirty="0" smtClean="0"/>
              <a:t>Performance:</a:t>
            </a:r>
          </a:p>
          <a:p>
            <a:r>
              <a:rPr lang="en-US" dirty="0" smtClean="0"/>
              <a:t>Excel </a:t>
            </a:r>
            <a:r>
              <a:rPr lang="en-US" dirty="0"/>
              <a:t>may </a:t>
            </a:r>
            <a:r>
              <a:rPr lang="en-US" b="1" dirty="0"/>
              <a:t>struggle to handle large datasets efficiently</a:t>
            </a:r>
            <a:r>
              <a:rPr lang="en-US" dirty="0"/>
              <a:t>, leading to slower calculations and performance issues. Power BI, on the other hand, is designed to handle big data and complex calculations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36508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Excel?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7556500" cy="2868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Real-time Data </a:t>
            </a:r>
            <a:r>
              <a:rPr lang="en-US" b="1" dirty="0" smtClean="0"/>
              <a:t>Analysis:</a:t>
            </a:r>
          </a:p>
          <a:p>
            <a:r>
              <a:rPr lang="en-US" dirty="0" smtClean="0"/>
              <a:t>Excel </a:t>
            </a:r>
            <a:r>
              <a:rPr lang="en-US" dirty="0"/>
              <a:t>lacks the ability to connect to </a:t>
            </a:r>
            <a:r>
              <a:rPr lang="en-US" b="1" dirty="0"/>
              <a:t>real-time data sources</a:t>
            </a:r>
            <a:r>
              <a:rPr lang="en-US" dirty="0"/>
              <a:t>, limiting its capability for real-time analysis. Power BI can connect to live data sources, enabling users to monitor key metrics and make timely decisions.</a:t>
            </a:r>
          </a:p>
        </p:txBody>
      </p:sp>
    </p:spTree>
    <p:extLst>
      <p:ext uri="{BB962C8B-B14F-4D97-AF65-F5344CB8AC3E}">
        <p14:creationId xmlns:p14="http://schemas.microsoft.com/office/powerpoint/2010/main" val="12082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Excel?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7556500" cy="28686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Collaboration and </a:t>
            </a:r>
            <a:r>
              <a:rPr lang="en-US" b="1" dirty="0" smtClean="0"/>
              <a:t>Sharing:</a:t>
            </a:r>
          </a:p>
          <a:p>
            <a:r>
              <a:rPr lang="en-US" dirty="0" smtClean="0"/>
              <a:t>Excel's </a:t>
            </a:r>
            <a:r>
              <a:rPr lang="en-US" dirty="0"/>
              <a:t>collaboration features are limited compared to Power </a:t>
            </a:r>
            <a:r>
              <a:rPr lang="en-US" dirty="0" smtClean="0"/>
              <a:t>BI.</a:t>
            </a:r>
          </a:p>
          <a:p>
            <a:r>
              <a:rPr lang="en-US" dirty="0" smtClean="0"/>
              <a:t>Power </a:t>
            </a:r>
            <a:r>
              <a:rPr lang="en-US" dirty="0"/>
              <a:t>BI allows for easy sharing of reports, dashboards, and datasets, facilitating collaboration among team members and ensuring everyone has access to up-to-date insights.</a:t>
            </a:r>
          </a:p>
        </p:txBody>
      </p:sp>
    </p:spTree>
    <p:extLst>
      <p:ext uri="{BB962C8B-B14F-4D97-AF65-F5344CB8AC3E}">
        <p14:creationId xmlns:p14="http://schemas.microsoft.com/office/powerpoint/2010/main" val="36934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Excel?</a:t>
            </a:r>
            <a:endParaRPr lang="en-US" dirty="0"/>
          </a:p>
        </p:txBody>
      </p:sp>
      <p:pic>
        <p:nvPicPr>
          <p:cNvPr id="10" name="Picture 4" descr="https://learn.microsoft.com/en-us/power-bi/create-reports/media/service-dashboards/power-bi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41" y="1401243"/>
            <a:ext cx="6250518" cy="51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7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Usage: DocuSign1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14" y="1690688"/>
            <a:ext cx="7620204" cy="426561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2006600" cy="4351338"/>
          </a:xfrm>
        </p:spPr>
        <p:txBody>
          <a:bodyPr/>
          <a:lstStyle/>
          <a:p>
            <a:r>
              <a:rPr lang="en-US" dirty="0" smtClean="0"/>
              <a:t>PAGE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Usage: DocuSign1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2006600" cy="4351338"/>
          </a:xfrm>
        </p:spPr>
        <p:txBody>
          <a:bodyPr/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pic>
        <p:nvPicPr>
          <p:cNvPr id="3076" name="Picture 4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1181100"/>
            <a:ext cx="5030640" cy="69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9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391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 BI: Empowering Data-driven Insights</vt:lpstr>
      <vt:lpstr>Introduction to Power BI: Empowering Data-driven Insights</vt:lpstr>
      <vt:lpstr>Why not use Excel?</vt:lpstr>
      <vt:lpstr>Why not use Excel?</vt:lpstr>
      <vt:lpstr>Why not use Excel?</vt:lpstr>
      <vt:lpstr>Why not use Excel?</vt:lpstr>
      <vt:lpstr>Why not use Excel?</vt:lpstr>
      <vt:lpstr>Example Usage: DocuSign1</vt:lpstr>
      <vt:lpstr>Example Usage: DocuSign1</vt:lpstr>
      <vt:lpstr>Example Usage: DocuSign1</vt:lpstr>
      <vt:lpstr>Power BI: Empowering Data-driven Insights</vt:lpstr>
      <vt:lpstr>Data Source: Transforming &amp; Cleaning</vt:lpstr>
      <vt:lpstr>Quick guide:</vt:lpstr>
      <vt:lpstr>Quick guide:</vt:lpstr>
      <vt:lpstr>Quick guide:</vt:lpstr>
      <vt:lpstr>Data cleaning &amp; transformation.</vt:lpstr>
      <vt:lpstr>Your Data</vt:lpstr>
    </vt:vector>
  </TitlesOfParts>
  <Company>Nestle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PHTadenaFr</dc:creator>
  <cp:lastModifiedBy>PHTadenaFr</cp:lastModifiedBy>
  <cp:revision>31</cp:revision>
  <dcterms:created xsi:type="dcterms:W3CDTF">2024-06-24T03:48:58Z</dcterms:created>
  <dcterms:modified xsi:type="dcterms:W3CDTF">2024-06-25T01:54:10Z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2024-06-24T03:48:58Z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268458ad-4c39-4a6a-9594-d3aa951b4067</vt:lpwstr>
  </property>
  <property fmtid="{D5CDD505-2E9C-101B-9397-08002B2CF9AE}" pid="8" name="MSIP_Label_1ada0a2f-b917-4d51-b0d0-d418a10c8b23_ContentBits">
    <vt:lpwstr>0</vt:lpwstr>
  </property>
</Properties>
</file>