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1" r:id="rId5"/>
    <p:sldId id="263" r:id="rId6"/>
    <p:sldId id="260" r:id="rId7"/>
    <p:sldId id="262" r:id="rId8"/>
    <p:sldId id="256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44794-6CAE-4DD6-BB4B-05784F0E18F8}" type="datetimeFigureOut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498E-668A-41D2-8C64-948E979F8B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73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1F03-FDF1-48F5-8E12-6392E8CD4EC3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089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73E6-E0DC-4181-8E0F-9A56D98D474B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0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D688-7DE6-49C2-96ED-89F08D58FE47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9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EE49-9273-4302-B41A-C8C62C6D0E80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1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02B-7D3D-4C78-9CE9-218BAFE5AC7B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3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FBEA-E82F-42E8-B908-E41C51487AFA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2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2BFD-F1D8-44A8-BF58-E2629ED5F7FC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A0E6-CCBA-4297-8FF2-DBAA5CC86B30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7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095A-CA96-44A3-B9FB-C3111F1761DF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FDC6-E030-41F5-ABB4-2F46AE3D73CD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4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4CF2-6DE2-409D-B9F7-FDEC42C73D94}" type="datetime1">
              <a:rPr lang="zh-TW" altLang="en-US" smtClean="0"/>
              <a:t>2016/10/18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C5EE64C7-0C15-403C-BD35-7F6467DB2AF6}" type="datetime1">
              <a:rPr lang="zh-TW" altLang="en-US" smtClean="0"/>
              <a:t>2016/10/18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D67AD22-FCDA-43FE-B2CF-B32F7A6991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4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chuwccclab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/>
          <a:lstStyle/>
          <a:p>
            <a:r>
              <a:rPr lang="en-US" altLang="zh-TW" dirty="0" smtClean="0"/>
              <a:t>105-1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br>
              <a:rPr lang="en-US" altLang="zh-TW" dirty="0" smtClean="0"/>
            </a:br>
            <a:r>
              <a:rPr lang="en-US" altLang="zh-TW" dirty="0" smtClean="0"/>
              <a:t>Homework 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94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2016/10/18</a:t>
            </a:r>
            <a:endParaRPr lang="zh-TW" altLang="en-US" sz="2000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0" y="5015607"/>
            <a:ext cx="9144000" cy="1444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0 : though path</a:t>
            </a: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NE</a:t>
            </a:r>
          </a:p>
          <a:p>
            <a:r>
              <a:rPr lang="en-US" altLang="zh-TW" dirty="0" smtClean="0"/>
              <a:t>2 : though path</a:t>
            </a: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</a:t>
            </a:r>
          </a:p>
          <a:p>
            <a:r>
              <a:rPr lang="en-US" altLang="zh-TW" dirty="0" smtClean="0"/>
              <a:t>1 : blocked path</a:t>
            </a:r>
          </a:p>
          <a:p>
            <a:pPr lvl="1"/>
            <a:r>
              <a:rPr lang="en-US" altLang="zh-TW" dirty="0" smtClean="0"/>
              <a:t>You can’t walk this road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5092675"/>
          </a:xfrm>
        </p:spPr>
        <p:txBody>
          <a:bodyPr>
            <a:normAutofit fontScale="85000" lnSpcReduction="20000"/>
          </a:bodyPr>
          <a:lstStyle/>
          <a:p>
            <a:pPr marL="0" indent="0" algn="dist">
              <a:buNone/>
            </a:pPr>
            <a:r>
              <a:rPr lang="en-US" altLang="zh-TW" sz="3800" spc="600" dirty="0" smtClean="0"/>
              <a:t>0 1 0 2 0 1 1 0 1 0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</a:t>
            </a:r>
            <a:r>
              <a:rPr lang="en-US" altLang="zh-TW" sz="3800" spc="600" dirty="0" smtClean="0"/>
              <a:t>0 </a:t>
            </a:r>
            <a:r>
              <a:rPr lang="en-US" altLang="zh-TW" sz="3800" spc="600" dirty="0" smtClean="0"/>
              <a:t>0 2 1 2 1 0 2 1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0 1 0 1 1 2 0 2 1 0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1 0 2 1 0 1 2 0 2 0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0 2 2 0 2 1 1 0 1 0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0 1 1 0 2 0 2 1 2 2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1 2 0 1 0 1 0 1 0 0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0 2 0 1 1 2 1 0 1 2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1 0 1 0 1 2 2 0 1 2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2 1 2 0 2 0 1 1 2 0</a:t>
            </a:r>
          </a:p>
          <a:p>
            <a:pPr marL="0" indent="0">
              <a:buNone/>
            </a:pPr>
            <a:endParaRPr lang="en-US" altLang="zh-TW" sz="3800" spc="600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4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5092675"/>
          </a:xfrm>
        </p:spPr>
        <p:txBody>
          <a:bodyPr>
            <a:normAutofit fontScale="85000" lnSpcReduction="20000"/>
          </a:bodyPr>
          <a:lstStyle/>
          <a:p>
            <a:pPr marL="0" indent="0" algn="dist">
              <a:buNone/>
            </a:pPr>
            <a:r>
              <a:rPr lang="en-US" altLang="zh-TW" sz="3800" spc="600" dirty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1 0 2 0 1 1 0 1 0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0 2 1 2 1 0 2 1</a:t>
            </a:r>
          </a:p>
          <a:p>
            <a:pPr marL="0" indent="0" algn="dist">
              <a:buNone/>
            </a:pPr>
            <a:r>
              <a:rPr lang="en-US" altLang="zh-TW" sz="3800" spc="600" dirty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1 0 1 1 2 0 2 1 0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2 1 0 1 2 0 2 0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0 2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2 1 1 0 1 0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0 1 1 0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0 2 1 2 2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1 2 0 1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1 0 1 0 0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0 2 0 1 1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1 0 1 2 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1 0 1 0 1 2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1 2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2 1 2 0 2 0 1 1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5092675"/>
          </a:xfrm>
        </p:spPr>
        <p:txBody>
          <a:bodyPr anchor="t">
            <a:normAutofit fontScale="85000" lnSpcReduction="20000"/>
          </a:bodyPr>
          <a:lstStyle/>
          <a:p>
            <a:pPr marL="0" indent="0" algn="dist">
              <a:buNone/>
            </a:pPr>
            <a:r>
              <a:rPr lang="en-US" altLang="zh-TW" sz="3800" spc="600" dirty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* * * * * * * * *</a:t>
            </a:r>
          </a:p>
          <a:p>
            <a:pPr marL="0" indent="0" algn="dist">
              <a:buNone/>
            </a:pPr>
            <a:r>
              <a:rPr lang="en-US" altLang="zh-TW" sz="3800" spc="600" dirty="0"/>
              <a:t>*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/>
              <a:t>* * * * * * * *</a:t>
            </a:r>
          </a:p>
          <a:p>
            <a:pPr marL="0" indent="0" algn="dist">
              <a:buNone/>
            </a:pPr>
            <a:r>
              <a:rPr lang="en-US" altLang="zh-TW" sz="3800" spc="600" dirty="0" smtClean="0">
                <a:solidFill>
                  <a:srgbClr val="FF0000"/>
                </a:solidFill>
              </a:rPr>
              <a:t>3 </a:t>
            </a:r>
            <a:r>
              <a:rPr lang="en-US" altLang="zh-TW" sz="3800" spc="600" dirty="0" smtClean="0"/>
              <a:t>* * * * * * * * *</a:t>
            </a:r>
          </a:p>
          <a:p>
            <a:pPr marL="0" indent="0" algn="dist">
              <a:buNone/>
            </a:pPr>
            <a:r>
              <a:rPr lang="en-US" altLang="zh-TW" sz="3800" spc="600" dirty="0"/>
              <a:t>*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/>
              <a:t>* * * * * * * </a:t>
            </a:r>
            <a:r>
              <a:rPr lang="en-US" altLang="zh-TW" sz="3800" spc="600" dirty="0" smtClean="0"/>
              <a:t>*</a:t>
            </a:r>
          </a:p>
          <a:p>
            <a:pPr marL="0" indent="0" algn="dist">
              <a:buNone/>
            </a:pPr>
            <a:r>
              <a:rPr lang="en-US" altLang="zh-TW" sz="3800" spc="600" dirty="0" smtClean="0"/>
              <a:t>* 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* * * * * *</a:t>
            </a:r>
          </a:p>
          <a:p>
            <a:pPr marL="0" indent="0" algn="dist">
              <a:buNone/>
            </a:pPr>
            <a:r>
              <a:rPr lang="en-US" altLang="zh-TW" sz="3800" spc="600" dirty="0"/>
              <a:t>* * * 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/>
              <a:t> * * * * </a:t>
            </a:r>
            <a:r>
              <a:rPr lang="en-US" altLang="zh-TW" sz="3800" spc="600" dirty="0" smtClean="0"/>
              <a:t>*</a:t>
            </a:r>
          </a:p>
          <a:p>
            <a:pPr marL="0" indent="0" algn="dist">
              <a:buNone/>
            </a:pPr>
            <a:r>
              <a:rPr lang="en-US" altLang="zh-TW" sz="3800" spc="600" dirty="0"/>
              <a:t>* * * 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/>
              <a:t> * * * * </a:t>
            </a:r>
            <a:r>
              <a:rPr lang="en-US" altLang="zh-TW" sz="3800" spc="600" dirty="0" smtClean="0"/>
              <a:t>* </a:t>
            </a:r>
          </a:p>
          <a:p>
            <a:pPr marL="0" indent="0" algn="dist">
              <a:buNone/>
            </a:pPr>
            <a:r>
              <a:rPr lang="en-US" altLang="zh-TW" sz="3800" spc="600" dirty="0"/>
              <a:t>* * * * </a:t>
            </a:r>
            <a:r>
              <a:rPr lang="en-US" altLang="zh-TW" sz="3800" spc="600" dirty="0" smtClean="0"/>
              <a:t>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/>
              <a:t>* * * * </a:t>
            </a:r>
            <a:endParaRPr lang="en-US" altLang="zh-TW" sz="3800" spc="600" dirty="0" smtClean="0"/>
          </a:p>
          <a:p>
            <a:pPr marL="0" indent="0" algn="dist">
              <a:buNone/>
            </a:pPr>
            <a:r>
              <a:rPr lang="en-US" altLang="zh-TW" sz="3800" spc="600" dirty="0"/>
              <a:t>* * * * </a:t>
            </a:r>
            <a:r>
              <a:rPr lang="en-US" altLang="zh-TW" sz="3800" spc="600" dirty="0" smtClean="0"/>
              <a:t>* 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* *</a:t>
            </a:r>
          </a:p>
          <a:p>
            <a:pPr marL="0" indent="0" algn="dist">
              <a:buNone/>
            </a:pPr>
            <a:r>
              <a:rPr lang="en-US" altLang="zh-TW" sz="3800" spc="600" dirty="0"/>
              <a:t>* * * * * * * </a:t>
            </a:r>
            <a:r>
              <a:rPr lang="en-US" altLang="zh-TW" sz="3800" spc="600" dirty="0" smtClean="0"/>
              <a:t>*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  <a:r>
              <a:rPr lang="en-US" altLang="zh-TW" sz="3800" spc="600" dirty="0" smtClean="0"/>
              <a:t> </a:t>
            </a:r>
            <a:r>
              <a:rPr lang="en-US" altLang="zh-TW" sz="3800" spc="6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Design a maze (15x15)</a:t>
            </a:r>
          </a:p>
          <a:p>
            <a:pPr lvl="1"/>
            <a:r>
              <a:rPr lang="en-US" altLang="zh-TW" dirty="0" smtClean="0"/>
              <a:t>Random </a:t>
            </a:r>
          </a:p>
          <a:p>
            <a:r>
              <a:rPr lang="en-US" altLang="zh-TW" dirty="0" smtClean="0"/>
              <a:t>Find </a:t>
            </a:r>
            <a:r>
              <a:rPr lang="en-US" altLang="zh-TW" dirty="0" smtClean="0"/>
              <a:t>the path to exit (80%)</a:t>
            </a:r>
          </a:p>
          <a:p>
            <a:pPr lvl="1"/>
            <a:r>
              <a:rPr lang="en-US" altLang="zh-TW" dirty="0" smtClean="0"/>
              <a:t>Print the original array (1)</a:t>
            </a:r>
          </a:p>
          <a:p>
            <a:pPr lvl="1"/>
            <a:r>
              <a:rPr lang="en-US" altLang="zh-TW" dirty="0"/>
              <a:t>Print the </a:t>
            </a:r>
            <a:r>
              <a:rPr lang="en-US" altLang="zh-TW" dirty="0" smtClean="0"/>
              <a:t>result array </a:t>
            </a:r>
            <a:r>
              <a:rPr lang="en-US" altLang="zh-TW" dirty="0"/>
              <a:t>with </a:t>
            </a:r>
            <a:r>
              <a:rPr lang="en-US" altLang="zh-TW" dirty="0" smtClean="0"/>
              <a:t>the path (2)</a:t>
            </a:r>
            <a:endParaRPr lang="en-US" altLang="zh-TW" dirty="0"/>
          </a:p>
          <a:p>
            <a:pPr lvl="2"/>
            <a:r>
              <a:rPr lang="en-US" altLang="zh-TW" dirty="0"/>
              <a:t>Replace the value on </a:t>
            </a:r>
            <a:r>
              <a:rPr lang="en-US" altLang="zh-TW" dirty="0" smtClean="0"/>
              <a:t>the </a:t>
            </a:r>
            <a:r>
              <a:rPr lang="en-US" altLang="zh-TW" dirty="0"/>
              <a:t>path to </a:t>
            </a:r>
            <a:r>
              <a:rPr lang="en-US" altLang="zh-TW" dirty="0" smtClean="0"/>
              <a:t>3</a:t>
            </a:r>
          </a:p>
          <a:p>
            <a:pPr lvl="2"/>
            <a:r>
              <a:rPr lang="en-US" altLang="zh-TW" dirty="0" smtClean="0"/>
              <a:t>Replace remained element to *</a:t>
            </a:r>
            <a:endParaRPr lang="en-US" altLang="zh-TW" dirty="0"/>
          </a:p>
          <a:p>
            <a:pPr lvl="1"/>
            <a:r>
              <a:rPr lang="en-US" altLang="zh-TW" dirty="0" smtClean="0"/>
              <a:t>If it is the shortest path (20%)</a:t>
            </a:r>
          </a:p>
          <a:p>
            <a:pPr lvl="2"/>
            <a:r>
              <a:rPr lang="en-US" altLang="zh-TW" dirty="0" smtClean="0"/>
              <a:t>Show the shortest path length (3)</a:t>
            </a:r>
          </a:p>
          <a:p>
            <a:r>
              <a:rPr lang="en-US" altLang="zh-TW" dirty="0" smtClean="0"/>
              <a:t>Use stack </a:t>
            </a:r>
          </a:p>
          <a:p>
            <a:pPr lvl="1"/>
            <a:r>
              <a:rPr lang="en-US" altLang="zh-TW" dirty="0"/>
              <a:t>Do not use </a:t>
            </a:r>
            <a:r>
              <a:rPr lang="en-US" altLang="zh-TW" dirty="0" smtClean="0"/>
              <a:t>recursive function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Send code and result (</a:t>
            </a:r>
            <a:r>
              <a:rPr lang="en-US" altLang="zh-TW" dirty="0" err="1" smtClean="0"/>
              <a:t>printscreen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>
                <a:hlinkClick r:id="rId2"/>
              </a:rPr>
              <a:t>nchuwccclab@gmail.com</a:t>
            </a:r>
            <a:endParaRPr lang="en-US" altLang="zh-TW" dirty="0" smtClean="0"/>
          </a:p>
          <a:p>
            <a:r>
              <a:rPr lang="en-US" altLang="zh-TW" dirty="0" smtClean="0"/>
              <a:t>Deadline 11/1 </a:t>
            </a:r>
            <a:r>
              <a:rPr lang="en-US" altLang="zh-TW" dirty="0" smtClean="0"/>
              <a:t>18:00</a:t>
            </a:r>
          </a:p>
          <a:p>
            <a:r>
              <a:rPr lang="en-US" altLang="zh-TW" dirty="0" smtClean="0"/>
              <a:t>(HW1) </a:t>
            </a:r>
            <a:r>
              <a:rPr lang="zh-TW" altLang="en-US" dirty="0" smtClean="0"/>
              <a:t>學號 系級 名字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Thanks for your time</a:t>
            </a:r>
            <a:endParaRPr lang="zh-TW" altLang="en-US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AD22-FCDA-43FE-B2CF-B32F7A6991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457</Words>
  <Application>Microsoft Office PowerPoint</Application>
  <PresentationFormat>如螢幕大小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Office 佈景主題</vt:lpstr>
      <vt:lpstr>105-1 Data Structure Homework 1</vt:lpstr>
      <vt:lpstr>Mazing problem</vt:lpstr>
      <vt:lpstr>Mazing problem</vt:lpstr>
      <vt:lpstr>Mazing problem</vt:lpstr>
      <vt:lpstr>Mazing problem</vt:lpstr>
      <vt:lpstr>Mazing problem</vt:lpstr>
      <vt:lpstr>Mazing problem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27</cp:revision>
  <dcterms:created xsi:type="dcterms:W3CDTF">2015-09-11T08:14:53Z</dcterms:created>
  <dcterms:modified xsi:type="dcterms:W3CDTF">2016-10-18T03:51:36Z</dcterms:modified>
</cp:coreProperties>
</file>