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306D820-CA6B-44B1-BB4B-29AA5F222E0B}">
  <a:tblStyle styleId="{F306D820-CA6B-44B1-BB4B-29AA5F222E0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0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3BB7D-F11E-4D2A-A96B-11E2734A27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9B5D4E-25F3-4BF9-9E87-7A86871199C5}">
      <dgm:prSet phldrT="[文字]"/>
      <dgm:spPr/>
      <dgm:t>
        <a:bodyPr/>
        <a:lstStyle/>
        <a:p>
          <a:r>
            <a:rPr lang="zh-TW" altLang="en-US" dirty="0" smtClean="0"/>
            <a:t>學生</a:t>
          </a:r>
          <a:endParaRPr lang="zh-TW" altLang="en-US" dirty="0"/>
        </a:p>
      </dgm:t>
    </dgm:pt>
    <dgm:pt modelId="{C11B56E0-61AE-40BD-88F5-EE7E88F54A2C}" type="parTrans" cxnId="{2AA2900A-8AA3-4BBA-994B-8516875F83FC}">
      <dgm:prSet/>
      <dgm:spPr/>
      <dgm:t>
        <a:bodyPr/>
        <a:lstStyle/>
        <a:p>
          <a:endParaRPr lang="zh-TW" altLang="en-US"/>
        </a:p>
      </dgm:t>
    </dgm:pt>
    <dgm:pt modelId="{A5CF6748-3D04-4720-85C8-77D53CE0CBEE}" type="sibTrans" cxnId="{2AA2900A-8AA3-4BBA-994B-8516875F83FC}">
      <dgm:prSet/>
      <dgm:spPr/>
      <dgm:t>
        <a:bodyPr/>
        <a:lstStyle/>
        <a:p>
          <a:endParaRPr lang="zh-TW" altLang="en-US"/>
        </a:p>
      </dgm:t>
    </dgm:pt>
    <dgm:pt modelId="{7002944C-06FE-4929-903D-C8E90E858C21}">
      <dgm:prSet phldrT="[文字]"/>
      <dgm:spPr/>
      <dgm:t>
        <a:bodyPr/>
        <a:lstStyle/>
        <a:p>
          <a:r>
            <a:rPr lang="zh-TW" altLang="en-US" dirty="0" smtClean="0"/>
            <a:t>教授</a:t>
          </a:r>
          <a:endParaRPr lang="zh-TW" altLang="en-US" dirty="0"/>
        </a:p>
      </dgm:t>
    </dgm:pt>
    <dgm:pt modelId="{E22E29F6-192C-4583-804A-C533E87F5C1B}" type="parTrans" cxnId="{CA6BA0EB-0118-49C7-A4DE-11342B35F289}">
      <dgm:prSet/>
      <dgm:spPr/>
      <dgm:t>
        <a:bodyPr/>
        <a:lstStyle/>
        <a:p>
          <a:endParaRPr lang="zh-TW" altLang="en-US"/>
        </a:p>
      </dgm:t>
    </dgm:pt>
    <dgm:pt modelId="{5555F3D4-0F3E-454C-A15A-1E936C32EC2F}" type="sibTrans" cxnId="{CA6BA0EB-0118-49C7-A4DE-11342B35F289}">
      <dgm:prSet/>
      <dgm:spPr/>
      <dgm:t>
        <a:bodyPr/>
        <a:lstStyle/>
        <a:p>
          <a:endParaRPr lang="zh-TW" altLang="en-US"/>
        </a:p>
      </dgm:t>
    </dgm:pt>
    <dgm:pt modelId="{427DCD81-7418-4259-BB67-5F4AE2A91A2D}">
      <dgm:prSet phldrT="[文字]"/>
      <dgm:spPr/>
      <dgm:t>
        <a:bodyPr/>
        <a:lstStyle/>
        <a:p>
          <a:r>
            <a:rPr lang="zh-TW" altLang="en-US" dirty="0" smtClean="0"/>
            <a:t>企業</a:t>
          </a:r>
          <a:endParaRPr lang="zh-TW" altLang="en-US" dirty="0"/>
        </a:p>
      </dgm:t>
    </dgm:pt>
    <dgm:pt modelId="{06DD6CA5-4353-4FA7-B2F0-644AE29373A0}" type="sibTrans" cxnId="{B8B62EC4-1173-46BF-964D-6403B7804AF3}">
      <dgm:prSet/>
      <dgm:spPr/>
      <dgm:t>
        <a:bodyPr/>
        <a:lstStyle/>
        <a:p>
          <a:endParaRPr lang="zh-TW" altLang="en-US"/>
        </a:p>
      </dgm:t>
    </dgm:pt>
    <dgm:pt modelId="{07414635-0227-46EE-B69A-442C1516C753}" type="parTrans" cxnId="{B8B62EC4-1173-46BF-964D-6403B7804AF3}">
      <dgm:prSet/>
      <dgm:spPr/>
      <dgm:t>
        <a:bodyPr/>
        <a:lstStyle/>
        <a:p>
          <a:endParaRPr lang="zh-TW" altLang="en-US"/>
        </a:p>
      </dgm:t>
    </dgm:pt>
    <dgm:pt modelId="{2B6056A2-9250-4FC1-8F5E-1D70393EB1EA}" type="pres">
      <dgm:prSet presAssocID="{1053BB7D-F11E-4D2A-A96B-11E2734A27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1D1165-F1C2-4FE5-B01F-C88A0C0B7FA4}" type="pres">
      <dgm:prSet presAssocID="{1053BB7D-F11E-4D2A-A96B-11E2734A27C7}" presName="Name1" presStyleCnt="0"/>
      <dgm:spPr/>
    </dgm:pt>
    <dgm:pt modelId="{6B658F44-9A99-4FAD-AB35-2B3B20460C27}" type="pres">
      <dgm:prSet presAssocID="{1053BB7D-F11E-4D2A-A96B-11E2734A27C7}" presName="cycle" presStyleCnt="0"/>
      <dgm:spPr/>
    </dgm:pt>
    <dgm:pt modelId="{F474F6D0-EC15-4AF4-84DB-2E866D421024}" type="pres">
      <dgm:prSet presAssocID="{1053BB7D-F11E-4D2A-A96B-11E2734A27C7}" presName="srcNode" presStyleLbl="node1" presStyleIdx="0" presStyleCnt="3"/>
      <dgm:spPr/>
    </dgm:pt>
    <dgm:pt modelId="{2846169E-E94B-44FE-84B8-EE2F0A5EA96A}" type="pres">
      <dgm:prSet presAssocID="{1053BB7D-F11E-4D2A-A96B-11E2734A27C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B4E8BE7A-ACE9-4EEF-9DC0-8BFBA074D71E}" type="pres">
      <dgm:prSet presAssocID="{1053BB7D-F11E-4D2A-A96B-11E2734A27C7}" presName="extraNode" presStyleLbl="node1" presStyleIdx="0" presStyleCnt="3"/>
      <dgm:spPr/>
    </dgm:pt>
    <dgm:pt modelId="{0916BDA8-761C-4A66-8646-CE6594B5B8D8}" type="pres">
      <dgm:prSet presAssocID="{1053BB7D-F11E-4D2A-A96B-11E2734A27C7}" presName="dstNode" presStyleLbl="node1" presStyleIdx="0" presStyleCnt="3"/>
      <dgm:spPr/>
    </dgm:pt>
    <dgm:pt modelId="{96CA17BB-7FC6-48A7-8113-45B40CE6D1BA}" type="pres">
      <dgm:prSet presAssocID="{979B5D4E-25F3-4BF9-9E87-7A86871199C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F39051-933B-492F-87A8-13161A59D68A}" type="pres">
      <dgm:prSet presAssocID="{979B5D4E-25F3-4BF9-9E87-7A86871199C5}" presName="accent_1" presStyleCnt="0"/>
      <dgm:spPr/>
    </dgm:pt>
    <dgm:pt modelId="{AAD53F36-7E63-4D28-A73A-69A95CD2522E}" type="pres">
      <dgm:prSet presAssocID="{979B5D4E-25F3-4BF9-9E87-7A86871199C5}" presName="accentRepeatNode" presStyleLbl="solidFgAcc1" presStyleIdx="0" presStyleCnt="3"/>
      <dgm:spPr/>
    </dgm:pt>
    <dgm:pt modelId="{7AD1925B-90D3-4945-BF69-B8968184C260}" type="pres">
      <dgm:prSet presAssocID="{7002944C-06FE-4929-903D-C8E90E858C2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ABCA43-56E9-445E-9F40-EBA79FB09787}" type="pres">
      <dgm:prSet presAssocID="{7002944C-06FE-4929-903D-C8E90E858C21}" presName="accent_2" presStyleCnt="0"/>
      <dgm:spPr/>
    </dgm:pt>
    <dgm:pt modelId="{69CCC96E-D012-4A90-AC48-C2F3BA5CDF2F}" type="pres">
      <dgm:prSet presAssocID="{7002944C-06FE-4929-903D-C8E90E858C21}" presName="accentRepeatNode" presStyleLbl="solidFgAcc1" presStyleIdx="1" presStyleCnt="3"/>
      <dgm:spPr/>
    </dgm:pt>
    <dgm:pt modelId="{8CED434E-4F8A-4CAA-89A0-AC6F00EA68B6}" type="pres">
      <dgm:prSet presAssocID="{427DCD81-7418-4259-BB67-5F4AE2A91A2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42C77B-7C9B-4303-BEBC-01F72B9BAD30}" type="pres">
      <dgm:prSet presAssocID="{427DCD81-7418-4259-BB67-5F4AE2A91A2D}" presName="accent_3" presStyleCnt="0"/>
      <dgm:spPr/>
    </dgm:pt>
    <dgm:pt modelId="{FD59D312-0497-4306-9156-9EE566325D5A}" type="pres">
      <dgm:prSet presAssocID="{427DCD81-7418-4259-BB67-5F4AE2A91A2D}" presName="accentRepeatNode" presStyleLbl="solidFgAcc1" presStyleIdx="2" presStyleCnt="3"/>
      <dgm:spPr/>
    </dgm:pt>
  </dgm:ptLst>
  <dgm:cxnLst>
    <dgm:cxn modelId="{B8B62EC4-1173-46BF-964D-6403B7804AF3}" srcId="{1053BB7D-F11E-4D2A-A96B-11E2734A27C7}" destId="{427DCD81-7418-4259-BB67-5F4AE2A91A2D}" srcOrd="2" destOrd="0" parTransId="{07414635-0227-46EE-B69A-442C1516C753}" sibTransId="{06DD6CA5-4353-4FA7-B2F0-644AE29373A0}"/>
    <dgm:cxn modelId="{DF6F2A65-7C6B-4C92-B6D6-0993389FE59E}" type="presOf" srcId="{427DCD81-7418-4259-BB67-5F4AE2A91A2D}" destId="{8CED434E-4F8A-4CAA-89A0-AC6F00EA68B6}" srcOrd="0" destOrd="0" presId="urn:microsoft.com/office/officeart/2008/layout/VerticalCurvedList"/>
    <dgm:cxn modelId="{AABB273C-040D-4FDF-A2E9-6FEF72A7AEC8}" type="presOf" srcId="{979B5D4E-25F3-4BF9-9E87-7A86871199C5}" destId="{96CA17BB-7FC6-48A7-8113-45B40CE6D1BA}" srcOrd="0" destOrd="0" presId="urn:microsoft.com/office/officeart/2008/layout/VerticalCurvedList"/>
    <dgm:cxn modelId="{CA6BA0EB-0118-49C7-A4DE-11342B35F289}" srcId="{1053BB7D-F11E-4D2A-A96B-11E2734A27C7}" destId="{7002944C-06FE-4929-903D-C8E90E858C21}" srcOrd="1" destOrd="0" parTransId="{E22E29F6-192C-4583-804A-C533E87F5C1B}" sibTransId="{5555F3D4-0F3E-454C-A15A-1E936C32EC2F}"/>
    <dgm:cxn modelId="{4802E73B-A0EA-408C-8937-C308C5696BB9}" type="presOf" srcId="{A5CF6748-3D04-4720-85C8-77D53CE0CBEE}" destId="{2846169E-E94B-44FE-84B8-EE2F0A5EA96A}" srcOrd="0" destOrd="0" presId="urn:microsoft.com/office/officeart/2008/layout/VerticalCurvedList"/>
    <dgm:cxn modelId="{D4F569E2-B2AD-435C-8E5C-865E377CD3F4}" type="presOf" srcId="{7002944C-06FE-4929-903D-C8E90E858C21}" destId="{7AD1925B-90D3-4945-BF69-B8968184C260}" srcOrd="0" destOrd="0" presId="urn:microsoft.com/office/officeart/2008/layout/VerticalCurvedList"/>
    <dgm:cxn modelId="{2AA2900A-8AA3-4BBA-994B-8516875F83FC}" srcId="{1053BB7D-F11E-4D2A-A96B-11E2734A27C7}" destId="{979B5D4E-25F3-4BF9-9E87-7A86871199C5}" srcOrd="0" destOrd="0" parTransId="{C11B56E0-61AE-40BD-88F5-EE7E88F54A2C}" sibTransId="{A5CF6748-3D04-4720-85C8-77D53CE0CBEE}"/>
    <dgm:cxn modelId="{14BFAF01-1A46-4CC8-B6AB-4FA26AEB7D6F}" type="presOf" srcId="{1053BB7D-F11E-4D2A-A96B-11E2734A27C7}" destId="{2B6056A2-9250-4FC1-8F5E-1D70393EB1EA}" srcOrd="0" destOrd="0" presId="urn:microsoft.com/office/officeart/2008/layout/VerticalCurvedList"/>
    <dgm:cxn modelId="{87B81352-12C5-4FB0-A5C7-C869D36B2CF0}" type="presParOf" srcId="{2B6056A2-9250-4FC1-8F5E-1D70393EB1EA}" destId="{CC1D1165-F1C2-4FE5-B01F-C88A0C0B7FA4}" srcOrd="0" destOrd="0" presId="urn:microsoft.com/office/officeart/2008/layout/VerticalCurvedList"/>
    <dgm:cxn modelId="{4A46B004-18E8-4FC0-B935-65EF9B0A3B92}" type="presParOf" srcId="{CC1D1165-F1C2-4FE5-B01F-C88A0C0B7FA4}" destId="{6B658F44-9A99-4FAD-AB35-2B3B20460C27}" srcOrd="0" destOrd="0" presId="urn:microsoft.com/office/officeart/2008/layout/VerticalCurvedList"/>
    <dgm:cxn modelId="{E7F9E677-C94F-4CC7-ADB8-CD50CEB96322}" type="presParOf" srcId="{6B658F44-9A99-4FAD-AB35-2B3B20460C27}" destId="{F474F6D0-EC15-4AF4-84DB-2E866D421024}" srcOrd="0" destOrd="0" presId="urn:microsoft.com/office/officeart/2008/layout/VerticalCurvedList"/>
    <dgm:cxn modelId="{79F23097-59F6-406E-811F-4A4A0288034B}" type="presParOf" srcId="{6B658F44-9A99-4FAD-AB35-2B3B20460C27}" destId="{2846169E-E94B-44FE-84B8-EE2F0A5EA96A}" srcOrd="1" destOrd="0" presId="urn:microsoft.com/office/officeart/2008/layout/VerticalCurvedList"/>
    <dgm:cxn modelId="{3D11EAA6-AC3F-4E4A-86BA-4DB6F85DF764}" type="presParOf" srcId="{6B658F44-9A99-4FAD-AB35-2B3B20460C27}" destId="{B4E8BE7A-ACE9-4EEF-9DC0-8BFBA074D71E}" srcOrd="2" destOrd="0" presId="urn:microsoft.com/office/officeart/2008/layout/VerticalCurvedList"/>
    <dgm:cxn modelId="{433626F4-8C21-40B8-87DA-CC543E89A59B}" type="presParOf" srcId="{6B658F44-9A99-4FAD-AB35-2B3B20460C27}" destId="{0916BDA8-761C-4A66-8646-CE6594B5B8D8}" srcOrd="3" destOrd="0" presId="urn:microsoft.com/office/officeart/2008/layout/VerticalCurvedList"/>
    <dgm:cxn modelId="{C723E495-AF96-45A1-8BFB-BA54F2AD484B}" type="presParOf" srcId="{CC1D1165-F1C2-4FE5-B01F-C88A0C0B7FA4}" destId="{96CA17BB-7FC6-48A7-8113-45B40CE6D1BA}" srcOrd="1" destOrd="0" presId="urn:microsoft.com/office/officeart/2008/layout/VerticalCurvedList"/>
    <dgm:cxn modelId="{96D415D5-81AE-49D2-9DC5-1E2BB13C45D1}" type="presParOf" srcId="{CC1D1165-F1C2-4FE5-B01F-C88A0C0B7FA4}" destId="{3BF39051-933B-492F-87A8-13161A59D68A}" srcOrd="2" destOrd="0" presId="urn:microsoft.com/office/officeart/2008/layout/VerticalCurvedList"/>
    <dgm:cxn modelId="{2606BA59-B963-43F0-97EA-33DB80F44970}" type="presParOf" srcId="{3BF39051-933B-492F-87A8-13161A59D68A}" destId="{AAD53F36-7E63-4D28-A73A-69A95CD2522E}" srcOrd="0" destOrd="0" presId="urn:microsoft.com/office/officeart/2008/layout/VerticalCurvedList"/>
    <dgm:cxn modelId="{D541E2E2-37EF-4237-A68A-775292F1A6BE}" type="presParOf" srcId="{CC1D1165-F1C2-4FE5-B01F-C88A0C0B7FA4}" destId="{7AD1925B-90D3-4945-BF69-B8968184C260}" srcOrd="3" destOrd="0" presId="urn:microsoft.com/office/officeart/2008/layout/VerticalCurvedList"/>
    <dgm:cxn modelId="{CA644FBC-D252-4D99-9429-DB5A2AF3AF56}" type="presParOf" srcId="{CC1D1165-F1C2-4FE5-B01F-C88A0C0B7FA4}" destId="{CCABCA43-56E9-445E-9F40-EBA79FB09787}" srcOrd="4" destOrd="0" presId="urn:microsoft.com/office/officeart/2008/layout/VerticalCurvedList"/>
    <dgm:cxn modelId="{6703A314-1FA3-4B58-8D1A-294D65CE7B66}" type="presParOf" srcId="{CCABCA43-56E9-445E-9F40-EBA79FB09787}" destId="{69CCC96E-D012-4A90-AC48-C2F3BA5CDF2F}" srcOrd="0" destOrd="0" presId="urn:microsoft.com/office/officeart/2008/layout/VerticalCurvedList"/>
    <dgm:cxn modelId="{8E9E58F4-FEBA-4D03-8673-5B8EB4525C16}" type="presParOf" srcId="{CC1D1165-F1C2-4FE5-B01F-C88A0C0B7FA4}" destId="{8CED434E-4F8A-4CAA-89A0-AC6F00EA68B6}" srcOrd="5" destOrd="0" presId="urn:microsoft.com/office/officeart/2008/layout/VerticalCurvedList"/>
    <dgm:cxn modelId="{44609AE6-D537-4F7C-9703-A48B8EA5624A}" type="presParOf" srcId="{CC1D1165-F1C2-4FE5-B01F-C88A0C0B7FA4}" destId="{3D42C77B-7C9B-4303-BEBC-01F72B9BAD30}" srcOrd="6" destOrd="0" presId="urn:microsoft.com/office/officeart/2008/layout/VerticalCurvedList"/>
    <dgm:cxn modelId="{434F2A2B-283D-4D9B-B2E8-19F6AEF2640F}" type="presParOf" srcId="{3D42C77B-7C9B-4303-BEBC-01F72B9BAD30}" destId="{FD59D312-0497-4306-9156-9EE566325D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6169E-E94B-44FE-84B8-EE2F0A5EA96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17BB-7FC6-48A7-8113-45B40CE6D1BA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學生</a:t>
          </a:r>
          <a:endParaRPr lang="zh-TW" altLang="en-US" sz="3900" kern="1200" dirty="0"/>
        </a:p>
      </dsp:txBody>
      <dsp:txXfrm>
        <a:off x="564979" y="406400"/>
        <a:ext cx="5475833" cy="812800"/>
      </dsp:txXfrm>
    </dsp:sp>
    <dsp:sp modelId="{AAD53F36-7E63-4D28-A73A-69A95CD2522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1925B-90D3-4945-BF69-B8968184C260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教授</a:t>
          </a:r>
          <a:endParaRPr lang="zh-TW" altLang="en-US" sz="3900" kern="1200" dirty="0"/>
        </a:p>
      </dsp:txBody>
      <dsp:txXfrm>
        <a:off x="860432" y="1625599"/>
        <a:ext cx="5180380" cy="812800"/>
      </dsp:txXfrm>
    </dsp:sp>
    <dsp:sp modelId="{69CCC96E-D012-4A90-AC48-C2F3BA5CDF2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434E-4F8A-4CAA-89A0-AC6F00EA68B6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企業</a:t>
          </a:r>
          <a:endParaRPr lang="zh-TW" altLang="en-US" sz="3900" kern="1200" dirty="0"/>
        </a:p>
      </dsp:txBody>
      <dsp:txXfrm>
        <a:off x="564979" y="2844800"/>
        <a:ext cx="5475833" cy="812800"/>
      </dsp:txXfrm>
    </dsp:sp>
    <dsp:sp modelId="{FD59D312-0497-4306-9156-9EE566325D5A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54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51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71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7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14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5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66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03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49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4124812"/>
            <a:ext cx="8458200" cy="94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734341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56667" y="1949210"/>
            <a:ext cx="40302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1734340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sz="4800" dirty="0"/>
              <a:t>Web Programming</a:t>
            </a:r>
            <a:r>
              <a:rPr lang="zh-TW" sz="4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4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4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第一次報告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0" y="4094189"/>
            <a:ext cx="8761863" cy="9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altLang="zh-TW" sz="35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Special Topic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altLang="zh-TW" sz="2700" dirty="0"/>
              <a:t>	</a:t>
            </a:r>
            <a:r>
              <a:rPr lang="en-US" altLang="zh-TW" sz="2700" dirty="0" smtClean="0"/>
              <a:t>	</a:t>
            </a:r>
            <a:r>
              <a:rPr lang="en-US" altLang="zh-TW" sz="2500" b="1" i="1" u="none" strike="noStrike" cap="none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Discussion,Sharing,Innovation</a:t>
            </a:r>
            <a:endParaRPr lang="zh-TW" sz="2500" b="1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5254387" y="5043689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zh-TW" altLang="en-US" sz="1800" dirty="0" smtClean="0"/>
              <a:t>組長：</a:t>
            </a:r>
            <a:r>
              <a:rPr lang="en-US" altLang="zh-TW" sz="1800" dirty="0" smtClean="0"/>
              <a:t>D0209258 </a:t>
            </a:r>
            <a:r>
              <a:rPr lang="zh-TW" altLang="en-US" sz="1800" dirty="0" smtClean="0"/>
              <a:t>陳凱維</a:t>
            </a:r>
            <a:endParaRPr lang="en-US" altLang="zh-TW" sz="1800" dirty="0" smtClean="0"/>
          </a:p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D0242858</a:t>
            </a:r>
            <a:r>
              <a:rPr lang="zh-TW" altLang="en-US" sz="1800" dirty="0" smtClean="0"/>
              <a:t> 楊深為</a:t>
            </a:r>
            <a:endParaRPr lang="en-US" altLang="zh-TW" sz="1800" dirty="0" smtClean="0"/>
          </a:p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D0209201</a:t>
            </a:r>
            <a:r>
              <a:rPr lang="zh-TW" altLang="en-US" sz="1800" dirty="0" smtClean="0"/>
              <a:t> 李鈞煌</a:t>
            </a:r>
            <a:endParaRPr lang="en-US" altLang="zh-TW" sz="1800" dirty="0" smtClean="0"/>
          </a:p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D0392058</a:t>
            </a:r>
            <a:r>
              <a:rPr lang="zh-TW" altLang="en-US" sz="1800" dirty="0" smtClean="0"/>
              <a:t> 郭翰揚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網站理念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0" y="4839404"/>
            <a:ext cx="4401403" cy="4961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銷售</a:t>
            </a:r>
            <a:r>
              <a:rPr lang="zh-TW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產品,服務或其他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870938"/>
            <a:ext cx="3877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buClr>
                <a:schemeClr val="dk2"/>
              </a:buClr>
              <a:buSzPct val="25000"/>
            </a:pPr>
            <a:r>
              <a:rPr lang="zh-TW" altLang="zh-TW" sz="3000" dirty="0">
                <a:solidFill>
                  <a:schemeClr val="dk2"/>
                </a:solidFill>
              </a:rPr>
              <a:t>為什麼想做這個網站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116550"/>
            <a:ext cx="34932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buClr>
                <a:schemeClr val="dk2"/>
              </a:buClr>
              <a:buSzPct val="25000"/>
            </a:pPr>
            <a:r>
              <a:rPr lang="zh-TW" altLang="zh-TW" sz="3000" dirty="0">
                <a:solidFill>
                  <a:schemeClr val="dk2"/>
                </a:solidFill>
              </a:rPr>
              <a:t>傳遞什麼樣的</a:t>
            </a:r>
            <a:r>
              <a:rPr lang="zh-TW" altLang="zh-TW" sz="3000" dirty="0" smtClean="0">
                <a:solidFill>
                  <a:schemeClr val="dk2"/>
                </a:solidFill>
              </a:rPr>
              <a:t>內容</a:t>
            </a:r>
            <a:endParaRPr lang="en-US" altLang="zh-TW" sz="3000" dirty="0" smtClean="0">
              <a:solidFill>
                <a:schemeClr val="dk2"/>
              </a:solidFill>
            </a:endParaRPr>
          </a:p>
          <a:p>
            <a:pPr marL="685800" lvl="0" indent="-457200">
              <a:buClr>
                <a:schemeClr val="dk2"/>
              </a:buClr>
              <a:buSzPct val="25000"/>
              <a:buFont typeface="Arial" panose="020B0604020202020204" pitchFamily="34" charset="0"/>
              <a:buChar char="•"/>
            </a:pPr>
            <a:endParaRPr lang="zh-TW" altLang="zh-TW" sz="3000" dirty="0">
              <a:solidFill>
                <a:schemeClr val="dk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16" y="3532731"/>
            <a:ext cx="531290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分享專題雛型與相關技術</a:t>
            </a:r>
            <a:endParaRPr lang="en-US" altLang="zh-TW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提供企業尋找創新理念</a:t>
            </a:r>
            <a:endParaRPr lang="en-US" altLang="zh-TW" sz="25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跨領域整合</a:t>
            </a:r>
            <a:r>
              <a:rPr lang="en-US" altLang="zh-TW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TW" alt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不同學系間的合作</a:t>
            </a:r>
            <a:endParaRPr lang="en-US" altLang="zh-TW" sz="2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TW" alt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385" y="2488151"/>
            <a:ext cx="281359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過來人的</a:t>
            </a:r>
            <a:r>
              <a:rPr lang="zh-TW" alt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悲哀</a:t>
            </a:r>
            <a:endParaRPr lang="en-US" altLang="zh-TW" sz="25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385" y="5406930"/>
            <a:ext cx="523101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提供專題討論的空間</a:t>
            </a:r>
            <a:endParaRPr lang="en-US" altLang="zh-TW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提供企業贊助創意發想</a:t>
            </a:r>
            <a:endParaRPr lang="en-US" altLang="zh-TW" sz="25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10159"/>
            <a:ext cx="2471921" cy="441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  <p:sndAc>
          <p:stSnd>
            <p:snd r:embed="rId5" name="explode.wav"/>
          </p:stSnd>
        </p:sndAc>
      </p:transition>
    </mc:Choice>
    <mc:Fallback>
      <p:transition spd="slow">
        <p:fade/>
        <p:sndAc>
          <p:stSnd>
            <p:snd r:embed="rId3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33992" y="2148470"/>
            <a:ext cx="879164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提供學生、教授創意的發想平台</a:t>
            </a:r>
            <a:endParaRPr lang="en-US" altLang="zh-TW" sz="3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技術分享</a:t>
            </a:r>
            <a:r>
              <a:rPr lang="zh-TW" altLang="en-US" sz="3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及</a:t>
            </a: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問答</a:t>
            </a:r>
            <a:endParaRPr lang="en-US" altLang="zh-TW" sz="3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提供企業投資助於專題實現及</a:t>
            </a: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商品化</a:t>
            </a:r>
            <a:endParaRPr lang="en-US" altLang="zh-TW" sz="3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依照系所分類專題種類</a:t>
            </a:r>
            <a:r>
              <a:rPr lang="en-US" altLang="zh-TW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方便尋找</a:t>
            </a:r>
            <a:endParaRPr lang="en-US" altLang="zh-TW" sz="3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教育討論區</a:t>
            </a:r>
            <a:endParaRPr lang="en-US" altLang="zh-TW" sz="3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活動資訊分享</a:t>
            </a:r>
            <a:endParaRPr lang="en-US" altLang="zh-TW" sz="3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6" y="4072151"/>
            <a:ext cx="3875964" cy="278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預期使用者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300522703"/>
              </p:ext>
            </p:extLst>
          </p:nvPr>
        </p:nvGraphicFramePr>
        <p:xfrm>
          <a:off x="0" y="21885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126738"/>
            <a:ext cx="2797175" cy="440934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如何吸引使用者</a:t>
            </a:r>
          </a:p>
        </p:txBody>
      </p:sp>
      <p:sp>
        <p:nvSpPr>
          <p:cNvPr id="3" name="矩形 2"/>
          <p:cNvSpPr/>
          <p:nvPr/>
        </p:nvSpPr>
        <p:spPr>
          <a:xfrm>
            <a:off x="168844" y="2080230"/>
            <a:ext cx="710963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架設粉絲專業</a:t>
            </a:r>
            <a:endParaRPr lang="en-US" altLang="zh-TW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與國科會合作</a:t>
            </a:r>
            <a:endParaRPr lang="en-US" altLang="zh-TW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朋友間互相分享</a:t>
            </a:r>
            <a:endParaRPr lang="en-US" altLang="zh-TW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社群網站分</a:t>
            </a:r>
            <a:r>
              <a:rPr lang="zh-TW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享</a:t>
            </a:r>
            <a:endParaRPr lang="en-US" altLang="zh-TW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花若盛開，蝴蝶自來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與其他類似網站的差異</a:t>
            </a:r>
          </a:p>
        </p:txBody>
      </p:sp>
      <p:graphicFrame>
        <p:nvGraphicFramePr>
          <p:cNvPr id="64" name="Shape 64"/>
          <p:cNvGraphicFramePr/>
          <p:nvPr>
            <p:extLst>
              <p:ext uri="{D42A27DB-BD31-4B8C-83A1-F6EECF244321}">
                <p14:modId xmlns:p14="http://schemas.microsoft.com/office/powerpoint/2010/main" val="972346084"/>
              </p:ext>
            </p:extLst>
          </p:nvPr>
        </p:nvGraphicFramePr>
        <p:xfrm>
          <a:off x="245662" y="2337672"/>
          <a:ext cx="8789156" cy="3471637"/>
        </p:xfrm>
        <a:graphic>
          <a:graphicData uri="http://schemas.openxmlformats.org/drawingml/2006/table">
            <a:tbl>
              <a:tblPr>
                <a:noFill/>
                <a:tableStyleId>{F306D820-CA6B-44B1-BB4B-29AA5F222E0B}</a:tableStyleId>
              </a:tblPr>
              <a:tblGrid>
                <a:gridCol w="2197289"/>
                <a:gridCol w="2197289"/>
                <a:gridCol w="2197289"/>
                <a:gridCol w="2197289"/>
              </a:tblGrid>
              <a:tr h="63705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討論區</a:t>
                      </a:r>
                      <a:endParaRPr lang="zh-TW" sz="3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技術教學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企業投資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  <a:tr h="63705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掏靈感</a:t>
                      </a:r>
                      <a:endParaRPr lang="zh-TW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2000" dirty="0">
                        <a:solidFill>
                          <a:schemeClr val="dk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2000" dirty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</a:tr>
              <a:tr h="637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LAVEIW PRO</a:t>
                      </a:r>
                      <a:endParaRPr lang="zh-TW" alt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  <a:tr h="637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W3Schools</a:t>
                      </a:r>
                      <a:endParaRPr lang="zh-TW" altLang="en-US" sz="20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00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  <a:tr h="637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en-US" altLang="zh-TW" sz="25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Special Topic</a:t>
                      </a:r>
                      <a:endParaRPr lang="zh-TW" altLang="en-US" sz="25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44444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algn="ctr"/>
                      <a:endParaRPr lang="zh-TW" altLang="en-US" sz="2000" dirty="0">
                        <a:solidFill>
                          <a:srgbClr val="44444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44444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algn="ctr"/>
                      <a:endParaRPr lang="zh-TW" altLang="en-US" sz="2000" dirty="0">
                        <a:solidFill>
                          <a:srgbClr val="44444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dirty="0" smtClean="0">
                          <a:solidFill>
                            <a:schemeClr val="dk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獲利模式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317421" y="2024335"/>
            <a:ext cx="764183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1" cap="none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提供比賽宣傳</a:t>
            </a:r>
            <a:endParaRPr lang="en-US" altLang="zh-TW" sz="5400" b="1" cap="none" spc="50" dirty="0" smtClean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1" cap="none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企業贊助</a:t>
            </a:r>
            <a:endParaRPr lang="en-US" altLang="zh-TW" sz="5400" b="1" cap="none" spc="50" dirty="0" smtClean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400" b="1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部分使用者付費</a:t>
            </a:r>
            <a:r>
              <a:rPr lang="en-US" altLang="zh-TW" sz="5400" b="1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</a:t>
            </a:r>
            <a:r>
              <a:rPr lang="zh-TW" altLang="en-US" sz="5400" b="1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企業</a:t>
            </a:r>
            <a:r>
              <a:rPr lang="en-US" altLang="zh-TW" sz="5400" b="1" spc="5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zh-TW" altLang="en-US" sz="5400" b="1" cap="none" spc="5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首頁設計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83" y="1982009"/>
            <a:ext cx="6440716" cy="4736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  <p:sndAc>
          <p:stSnd>
            <p:snd r:embed="rId5" name="breeze.wav"/>
          </p:stSnd>
        </p:sndAc>
      </p:transition>
    </mc:Choice>
    <mc:Fallback>
      <p:transition spd="slow">
        <p:fade/>
        <p:sndAc>
          <p:stSnd>
            <p:snd r:embed="rId3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49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88905" y="1315956"/>
            <a:ext cx="19111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i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THANK</a:t>
            </a:r>
          </a:p>
          <a:p>
            <a:pPr algn="ctr"/>
            <a:r>
              <a:rPr lang="zh-TW" altLang="en-US" sz="5400" b="0" i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en-US" altLang="zh-TW" sz="5400" b="0" i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YOU</a:t>
            </a:r>
            <a:endParaRPr lang="zh-TW" altLang="en-US" sz="5400" b="0" i="1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bomb.wav"/>
          </p:stSnd>
        </p:sndAc>
      </p:transition>
    </mc:Choice>
    <mc:Fallback xmlns="">
      <p:transition spd="slow">
        <p:dissolv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169</Words>
  <Application>Microsoft Office PowerPoint</Application>
  <PresentationFormat>如螢幕大小 (4:3)</PresentationFormat>
  <Paragraphs>57</Paragraphs>
  <Slides>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modern</vt:lpstr>
      <vt:lpstr>Web Programming 第一次報告</vt:lpstr>
      <vt:lpstr>網站理念</vt:lpstr>
      <vt:lpstr>主要功能</vt:lpstr>
      <vt:lpstr>預期使用者</vt:lpstr>
      <vt:lpstr>如何吸引使用者</vt:lpstr>
      <vt:lpstr>與其他類似網站的差異</vt:lpstr>
      <vt:lpstr>獲利模式</vt:lpstr>
      <vt:lpstr>首頁設計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陳凱維</dc:creator>
  <cp:lastModifiedBy>ke866_000</cp:lastModifiedBy>
  <cp:revision>13</cp:revision>
  <dcterms:modified xsi:type="dcterms:W3CDTF">2016-10-21T11:26:19Z</dcterms:modified>
</cp:coreProperties>
</file>