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491575" cy="30275213"/>
  <p:notesSz cx="9144000" cy="6858000"/>
  <p:defaultTextStyle>
    <a:defPPr>
      <a:defRPr lang="zh-TW"/>
    </a:defPPr>
    <a:lvl1pPr marL="0" algn="l" defTabSz="2484791" rtl="0" eaLnBrk="1" latinLnBrk="0" hangingPunct="1">
      <a:defRPr sz="4891" kern="1200">
        <a:solidFill>
          <a:schemeClr val="tx1"/>
        </a:solidFill>
        <a:latin typeface="+mn-lt"/>
        <a:ea typeface="+mn-ea"/>
        <a:cs typeface="+mn-cs"/>
      </a:defRPr>
    </a:lvl1pPr>
    <a:lvl2pPr marL="1242395" algn="l" defTabSz="2484791" rtl="0" eaLnBrk="1" latinLnBrk="0" hangingPunct="1">
      <a:defRPr sz="4891" kern="1200">
        <a:solidFill>
          <a:schemeClr val="tx1"/>
        </a:solidFill>
        <a:latin typeface="+mn-lt"/>
        <a:ea typeface="+mn-ea"/>
        <a:cs typeface="+mn-cs"/>
      </a:defRPr>
    </a:lvl2pPr>
    <a:lvl3pPr marL="2484791" algn="l" defTabSz="2484791" rtl="0" eaLnBrk="1" latinLnBrk="0" hangingPunct="1">
      <a:defRPr sz="4891" kern="1200">
        <a:solidFill>
          <a:schemeClr val="tx1"/>
        </a:solidFill>
        <a:latin typeface="+mn-lt"/>
        <a:ea typeface="+mn-ea"/>
        <a:cs typeface="+mn-cs"/>
      </a:defRPr>
    </a:lvl3pPr>
    <a:lvl4pPr marL="3727186" algn="l" defTabSz="2484791" rtl="0" eaLnBrk="1" latinLnBrk="0" hangingPunct="1">
      <a:defRPr sz="4891" kern="1200">
        <a:solidFill>
          <a:schemeClr val="tx1"/>
        </a:solidFill>
        <a:latin typeface="+mn-lt"/>
        <a:ea typeface="+mn-ea"/>
        <a:cs typeface="+mn-cs"/>
      </a:defRPr>
    </a:lvl4pPr>
    <a:lvl5pPr marL="4969581" algn="l" defTabSz="2484791" rtl="0" eaLnBrk="1" latinLnBrk="0" hangingPunct="1">
      <a:defRPr sz="4891" kern="1200">
        <a:solidFill>
          <a:schemeClr val="tx1"/>
        </a:solidFill>
        <a:latin typeface="+mn-lt"/>
        <a:ea typeface="+mn-ea"/>
        <a:cs typeface="+mn-cs"/>
      </a:defRPr>
    </a:lvl5pPr>
    <a:lvl6pPr marL="6211976" algn="l" defTabSz="2484791" rtl="0" eaLnBrk="1" latinLnBrk="0" hangingPunct="1">
      <a:defRPr sz="4891" kern="1200">
        <a:solidFill>
          <a:schemeClr val="tx1"/>
        </a:solidFill>
        <a:latin typeface="+mn-lt"/>
        <a:ea typeface="+mn-ea"/>
        <a:cs typeface="+mn-cs"/>
      </a:defRPr>
    </a:lvl6pPr>
    <a:lvl7pPr marL="7454372" algn="l" defTabSz="2484791" rtl="0" eaLnBrk="1" latinLnBrk="0" hangingPunct="1">
      <a:defRPr sz="4891" kern="1200">
        <a:solidFill>
          <a:schemeClr val="tx1"/>
        </a:solidFill>
        <a:latin typeface="+mn-lt"/>
        <a:ea typeface="+mn-ea"/>
        <a:cs typeface="+mn-cs"/>
      </a:defRPr>
    </a:lvl7pPr>
    <a:lvl8pPr marL="8696767" algn="l" defTabSz="2484791" rtl="0" eaLnBrk="1" latinLnBrk="0" hangingPunct="1">
      <a:defRPr sz="4891" kern="1200">
        <a:solidFill>
          <a:schemeClr val="tx1"/>
        </a:solidFill>
        <a:latin typeface="+mn-lt"/>
        <a:ea typeface="+mn-ea"/>
        <a:cs typeface="+mn-cs"/>
      </a:defRPr>
    </a:lvl8pPr>
    <a:lvl9pPr marL="9939162" algn="l" defTabSz="2484791" rtl="0" eaLnBrk="1" latinLnBrk="0" hangingPunct="1">
      <a:defRPr sz="489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7" d="100"/>
          <a:sy n="27" d="100"/>
        </p:scale>
        <p:origin x="300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868" y="4954765"/>
            <a:ext cx="18267839" cy="10540259"/>
          </a:xfrm>
        </p:spPr>
        <p:txBody>
          <a:bodyPr anchor="b"/>
          <a:lstStyle>
            <a:lvl1pPr algn="ctr">
              <a:defRPr sz="1410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447" y="15901497"/>
            <a:ext cx="16118681" cy="7309499"/>
          </a:xfrm>
        </p:spPr>
        <p:txBody>
          <a:bodyPr/>
          <a:lstStyle>
            <a:lvl1pPr marL="0" indent="0" algn="ctr">
              <a:buNone/>
              <a:defRPr sz="5641"/>
            </a:lvl1pPr>
            <a:lvl2pPr marL="1074557" indent="0" algn="ctr">
              <a:buNone/>
              <a:defRPr sz="4701"/>
            </a:lvl2pPr>
            <a:lvl3pPr marL="2149114" indent="0" algn="ctr">
              <a:buNone/>
              <a:defRPr sz="4231"/>
            </a:lvl3pPr>
            <a:lvl4pPr marL="3223671" indent="0" algn="ctr">
              <a:buNone/>
              <a:defRPr sz="3760"/>
            </a:lvl4pPr>
            <a:lvl5pPr marL="4298229" indent="0" algn="ctr">
              <a:buNone/>
              <a:defRPr sz="3760"/>
            </a:lvl5pPr>
            <a:lvl6pPr marL="5372786" indent="0" algn="ctr">
              <a:buNone/>
              <a:defRPr sz="3760"/>
            </a:lvl6pPr>
            <a:lvl7pPr marL="6447343" indent="0" algn="ctr">
              <a:buNone/>
              <a:defRPr sz="3760"/>
            </a:lvl7pPr>
            <a:lvl8pPr marL="7521900" indent="0" algn="ctr">
              <a:buNone/>
              <a:defRPr sz="3760"/>
            </a:lvl8pPr>
            <a:lvl9pPr marL="8596457" indent="0" algn="ctr">
              <a:buNone/>
              <a:defRPr sz="37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9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39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79909" y="1611875"/>
            <a:ext cx="4634121" cy="256568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7547" y="1611875"/>
            <a:ext cx="13633718" cy="256568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8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8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354" y="7547788"/>
            <a:ext cx="18536483" cy="12593645"/>
          </a:xfrm>
        </p:spPr>
        <p:txBody>
          <a:bodyPr anchor="b"/>
          <a:lstStyle>
            <a:lvl1pPr>
              <a:defRPr sz="1410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354" y="20260574"/>
            <a:ext cx="18536483" cy="6622701"/>
          </a:xfrm>
        </p:spPr>
        <p:txBody>
          <a:bodyPr/>
          <a:lstStyle>
            <a:lvl1pPr marL="0" indent="0">
              <a:buNone/>
              <a:defRPr sz="5641">
                <a:solidFill>
                  <a:schemeClr val="tx1"/>
                </a:solidFill>
              </a:defRPr>
            </a:lvl1pPr>
            <a:lvl2pPr marL="1074557" indent="0">
              <a:buNone/>
              <a:defRPr sz="4701">
                <a:solidFill>
                  <a:schemeClr val="tx1">
                    <a:tint val="75000"/>
                  </a:schemeClr>
                </a:solidFill>
              </a:defRPr>
            </a:lvl2pPr>
            <a:lvl3pPr marL="2149114" indent="0">
              <a:buNone/>
              <a:defRPr sz="4231">
                <a:solidFill>
                  <a:schemeClr val="tx1">
                    <a:tint val="75000"/>
                  </a:schemeClr>
                </a:solidFill>
              </a:defRPr>
            </a:lvl3pPr>
            <a:lvl4pPr marL="3223671" indent="0">
              <a:buNone/>
              <a:defRPr sz="3760">
                <a:solidFill>
                  <a:schemeClr val="tx1">
                    <a:tint val="75000"/>
                  </a:schemeClr>
                </a:solidFill>
              </a:defRPr>
            </a:lvl4pPr>
            <a:lvl5pPr marL="4298229" indent="0">
              <a:buNone/>
              <a:defRPr sz="3760">
                <a:solidFill>
                  <a:schemeClr val="tx1">
                    <a:tint val="75000"/>
                  </a:schemeClr>
                </a:solidFill>
              </a:defRPr>
            </a:lvl5pPr>
            <a:lvl6pPr marL="5372786" indent="0">
              <a:buNone/>
              <a:defRPr sz="3760">
                <a:solidFill>
                  <a:schemeClr val="tx1">
                    <a:tint val="75000"/>
                  </a:schemeClr>
                </a:solidFill>
              </a:defRPr>
            </a:lvl6pPr>
            <a:lvl7pPr marL="6447343" indent="0">
              <a:buNone/>
              <a:defRPr sz="3760">
                <a:solidFill>
                  <a:schemeClr val="tx1">
                    <a:tint val="75000"/>
                  </a:schemeClr>
                </a:solidFill>
              </a:defRPr>
            </a:lvl7pPr>
            <a:lvl8pPr marL="7521900" indent="0">
              <a:buNone/>
              <a:defRPr sz="3760">
                <a:solidFill>
                  <a:schemeClr val="tx1">
                    <a:tint val="75000"/>
                  </a:schemeClr>
                </a:solidFill>
              </a:defRPr>
            </a:lvl8pPr>
            <a:lvl9pPr marL="8596457" indent="0">
              <a:buNone/>
              <a:defRPr sz="3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2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546" y="8059374"/>
            <a:ext cx="9133919" cy="192093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80110" y="8059374"/>
            <a:ext cx="9133919" cy="192093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18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345" y="1611882"/>
            <a:ext cx="18536483" cy="58518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347" y="7421634"/>
            <a:ext cx="9091942" cy="3637228"/>
          </a:xfrm>
        </p:spPr>
        <p:txBody>
          <a:bodyPr anchor="b"/>
          <a:lstStyle>
            <a:lvl1pPr marL="0" indent="0">
              <a:buNone/>
              <a:defRPr sz="5641" b="1"/>
            </a:lvl1pPr>
            <a:lvl2pPr marL="1074557" indent="0">
              <a:buNone/>
              <a:defRPr sz="4701" b="1"/>
            </a:lvl2pPr>
            <a:lvl3pPr marL="2149114" indent="0">
              <a:buNone/>
              <a:defRPr sz="4231" b="1"/>
            </a:lvl3pPr>
            <a:lvl4pPr marL="3223671" indent="0">
              <a:buNone/>
              <a:defRPr sz="3760" b="1"/>
            </a:lvl4pPr>
            <a:lvl5pPr marL="4298229" indent="0">
              <a:buNone/>
              <a:defRPr sz="3760" b="1"/>
            </a:lvl5pPr>
            <a:lvl6pPr marL="5372786" indent="0">
              <a:buNone/>
              <a:defRPr sz="3760" b="1"/>
            </a:lvl6pPr>
            <a:lvl7pPr marL="6447343" indent="0">
              <a:buNone/>
              <a:defRPr sz="3760" b="1"/>
            </a:lvl7pPr>
            <a:lvl8pPr marL="7521900" indent="0">
              <a:buNone/>
              <a:defRPr sz="3760" b="1"/>
            </a:lvl8pPr>
            <a:lvl9pPr marL="8596457" indent="0">
              <a:buNone/>
              <a:defRPr sz="376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0347" y="11058863"/>
            <a:ext cx="9091942" cy="162659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80111" y="7421634"/>
            <a:ext cx="9136719" cy="3637228"/>
          </a:xfrm>
        </p:spPr>
        <p:txBody>
          <a:bodyPr anchor="b"/>
          <a:lstStyle>
            <a:lvl1pPr marL="0" indent="0">
              <a:buNone/>
              <a:defRPr sz="5641" b="1"/>
            </a:lvl1pPr>
            <a:lvl2pPr marL="1074557" indent="0">
              <a:buNone/>
              <a:defRPr sz="4701" b="1"/>
            </a:lvl2pPr>
            <a:lvl3pPr marL="2149114" indent="0">
              <a:buNone/>
              <a:defRPr sz="4231" b="1"/>
            </a:lvl3pPr>
            <a:lvl4pPr marL="3223671" indent="0">
              <a:buNone/>
              <a:defRPr sz="3760" b="1"/>
            </a:lvl4pPr>
            <a:lvl5pPr marL="4298229" indent="0">
              <a:buNone/>
              <a:defRPr sz="3760" b="1"/>
            </a:lvl5pPr>
            <a:lvl6pPr marL="5372786" indent="0">
              <a:buNone/>
              <a:defRPr sz="3760" b="1"/>
            </a:lvl6pPr>
            <a:lvl7pPr marL="6447343" indent="0">
              <a:buNone/>
              <a:defRPr sz="3760" b="1"/>
            </a:lvl7pPr>
            <a:lvl8pPr marL="7521900" indent="0">
              <a:buNone/>
              <a:defRPr sz="3760" b="1"/>
            </a:lvl8pPr>
            <a:lvl9pPr marL="8596457" indent="0">
              <a:buNone/>
              <a:defRPr sz="376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80111" y="11058863"/>
            <a:ext cx="9136719" cy="162659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72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7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345" y="2018348"/>
            <a:ext cx="6931592" cy="7064216"/>
          </a:xfrm>
        </p:spPr>
        <p:txBody>
          <a:bodyPr anchor="b"/>
          <a:lstStyle>
            <a:lvl1pPr>
              <a:defRPr sz="752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6719" y="4359077"/>
            <a:ext cx="10880110" cy="21515024"/>
          </a:xfrm>
        </p:spPr>
        <p:txBody>
          <a:bodyPr/>
          <a:lstStyle>
            <a:lvl1pPr>
              <a:defRPr sz="7521"/>
            </a:lvl1pPr>
            <a:lvl2pPr>
              <a:defRPr sz="6581"/>
            </a:lvl2pPr>
            <a:lvl3pPr>
              <a:defRPr sz="5641"/>
            </a:lvl3pPr>
            <a:lvl4pPr>
              <a:defRPr sz="4701"/>
            </a:lvl4pPr>
            <a:lvl5pPr>
              <a:defRPr sz="4701"/>
            </a:lvl5pPr>
            <a:lvl6pPr>
              <a:defRPr sz="4701"/>
            </a:lvl6pPr>
            <a:lvl7pPr>
              <a:defRPr sz="4701"/>
            </a:lvl7pPr>
            <a:lvl8pPr>
              <a:defRPr sz="4701"/>
            </a:lvl8pPr>
            <a:lvl9pPr>
              <a:defRPr sz="47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345" y="9082564"/>
            <a:ext cx="6931592" cy="16826573"/>
          </a:xfrm>
        </p:spPr>
        <p:txBody>
          <a:bodyPr/>
          <a:lstStyle>
            <a:lvl1pPr marL="0" indent="0">
              <a:buNone/>
              <a:defRPr sz="3760"/>
            </a:lvl1pPr>
            <a:lvl2pPr marL="1074557" indent="0">
              <a:buNone/>
              <a:defRPr sz="3290"/>
            </a:lvl2pPr>
            <a:lvl3pPr marL="2149114" indent="0">
              <a:buNone/>
              <a:defRPr sz="2820"/>
            </a:lvl3pPr>
            <a:lvl4pPr marL="3223671" indent="0">
              <a:buNone/>
              <a:defRPr sz="2350"/>
            </a:lvl4pPr>
            <a:lvl5pPr marL="4298229" indent="0">
              <a:buNone/>
              <a:defRPr sz="2350"/>
            </a:lvl5pPr>
            <a:lvl6pPr marL="5372786" indent="0">
              <a:buNone/>
              <a:defRPr sz="2350"/>
            </a:lvl6pPr>
            <a:lvl7pPr marL="6447343" indent="0">
              <a:buNone/>
              <a:defRPr sz="2350"/>
            </a:lvl7pPr>
            <a:lvl8pPr marL="7521900" indent="0">
              <a:buNone/>
              <a:defRPr sz="2350"/>
            </a:lvl8pPr>
            <a:lvl9pPr marL="8596457" indent="0">
              <a:buNone/>
              <a:defRPr sz="2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21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345" y="2018348"/>
            <a:ext cx="6931592" cy="7064216"/>
          </a:xfrm>
        </p:spPr>
        <p:txBody>
          <a:bodyPr anchor="b"/>
          <a:lstStyle>
            <a:lvl1pPr>
              <a:defRPr sz="752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6719" y="4359077"/>
            <a:ext cx="10880110" cy="21515024"/>
          </a:xfrm>
        </p:spPr>
        <p:txBody>
          <a:bodyPr anchor="t"/>
          <a:lstStyle>
            <a:lvl1pPr marL="0" indent="0">
              <a:buNone/>
              <a:defRPr sz="7521"/>
            </a:lvl1pPr>
            <a:lvl2pPr marL="1074557" indent="0">
              <a:buNone/>
              <a:defRPr sz="6581"/>
            </a:lvl2pPr>
            <a:lvl3pPr marL="2149114" indent="0">
              <a:buNone/>
              <a:defRPr sz="5641"/>
            </a:lvl3pPr>
            <a:lvl4pPr marL="3223671" indent="0">
              <a:buNone/>
              <a:defRPr sz="4701"/>
            </a:lvl4pPr>
            <a:lvl5pPr marL="4298229" indent="0">
              <a:buNone/>
              <a:defRPr sz="4701"/>
            </a:lvl5pPr>
            <a:lvl6pPr marL="5372786" indent="0">
              <a:buNone/>
              <a:defRPr sz="4701"/>
            </a:lvl6pPr>
            <a:lvl7pPr marL="6447343" indent="0">
              <a:buNone/>
              <a:defRPr sz="4701"/>
            </a:lvl7pPr>
            <a:lvl8pPr marL="7521900" indent="0">
              <a:buNone/>
              <a:defRPr sz="4701"/>
            </a:lvl8pPr>
            <a:lvl9pPr marL="8596457" indent="0">
              <a:buNone/>
              <a:defRPr sz="470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345" y="9082564"/>
            <a:ext cx="6931592" cy="16826573"/>
          </a:xfrm>
        </p:spPr>
        <p:txBody>
          <a:bodyPr/>
          <a:lstStyle>
            <a:lvl1pPr marL="0" indent="0">
              <a:buNone/>
              <a:defRPr sz="3760"/>
            </a:lvl1pPr>
            <a:lvl2pPr marL="1074557" indent="0">
              <a:buNone/>
              <a:defRPr sz="3290"/>
            </a:lvl2pPr>
            <a:lvl3pPr marL="2149114" indent="0">
              <a:buNone/>
              <a:defRPr sz="2820"/>
            </a:lvl3pPr>
            <a:lvl4pPr marL="3223671" indent="0">
              <a:buNone/>
              <a:defRPr sz="2350"/>
            </a:lvl4pPr>
            <a:lvl5pPr marL="4298229" indent="0">
              <a:buNone/>
              <a:defRPr sz="2350"/>
            </a:lvl5pPr>
            <a:lvl6pPr marL="5372786" indent="0">
              <a:buNone/>
              <a:defRPr sz="2350"/>
            </a:lvl6pPr>
            <a:lvl7pPr marL="6447343" indent="0">
              <a:buNone/>
              <a:defRPr sz="2350"/>
            </a:lvl7pPr>
            <a:lvl8pPr marL="7521900" indent="0">
              <a:buNone/>
              <a:defRPr sz="2350"/>
            </a:lvl8pPr>
            <a:lvl9pPr marL="8596457" indent="0">
              <a:buNone/>
              <a:defRPr sz="2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1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7546" y="1611882"/>
            <a:ext cx="18536483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7546" y="8059374"/>
            <a:ext cx="18536483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7546" y="28060644"/>
            <a:ext cx="483560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573C-ADB0-4832-85B2-DA411CC28C00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9084" y="28060644"/>
            <a:ext cx="725340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78425" y="28060644"/>
            <a:ext cx="483560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6332-87CA-4D0E-ABB3-D0C74D88E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47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49114" rtl="0" eaLnBrk="1" latinLnBrk="0" hangingPunct="1">
        <a:lnSpc>
          <a:spcPct val="90000"/>
        </a:lnSpc>
        <a:spcBef>
          <a:spcPct val="0"/>
        </a:spcBef>
        <a:buNone/>
        <a:defRPr sz="103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279" indent="-537279" algn="l" defTabSz="2149114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6581" kern="1200">
          <a:solidFill>
            <a:schemeClr val="tx1"/>
          </a:solidFill>
          <a:latin typeface="+mn-lt"/>
          <a:ea typeface="+mn-ea"/>
          <a:cs typeface="+mn-cs"/>
        </a:defRPr>
      </a:lvl1pPr>
      <a:lvl2pPr marL="1611836" indent="-537279" algn="l" defTabSz="2149114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5641" kern="1200">
          <a:solidFill>
            <a:schemeClr val="tx1"/>
          </a:solidFill>
          <a:latin typeface="+mn-lt"/>
          <a:ea typeface="+mn-ea"/>
          <a:cs typeface="+mn-cs"/>
        </a:defRPr>
      </a:lvl2pPr>
      <a:lvl3pPr marL="2686393" indent="-537279" algn="l" defTabSz="2149114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701" kern="1200">
          <a:solidFill>
            <a:schemeClr val="tx1"/>
          </a:solidFill>
          <a:latin typeface="+mn-lt"/>
          <a:ea typeface="+mn-ea"/>
          <a:cs typeface="+mn-cs"/>
        </a:defRPr>
      </a:lvl3pPr>
      <a:lvl4pPr marL="3760950" indent="-537279" algn="l" defTabSz="2149114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4pPr>
      <a:lvl5pPr marL="4835507" indent="-537279" algn="l" defTabSz="2149114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5pPr>
      <a:lvl6pPr marL="5910064" indent="-537279" algn="l" defTabSz="2149114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6pPr>
      <a:lvl7pPr marL="6984622" indent="-537279" algn="l" defTabSz="2149114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7pPr>
      <a:lvl8pPr marL="8059179" indent="-537279" algn="l" defTabSz="2149114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8pPr>
      <a:lvl9pPr marL="9133736" indent="-537279" algn="l" defTabSz="2149114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9114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1pPr>
      <a:lvl2pPr marL="1074557" algn="l" defTabSz="2149114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2pPr>
      <a:lvl3pPr marL="2149114" algn="l" defTabSz="2149114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3pPr>
      <a:lvl4pPr marL="3223671" algn="l" defTabSz="2149114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4pPr>
      <a:lvl5pPr marL="4298229" algn="l" defTabSz="2149114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5pPr>
      <a:lvl6pPr marL="5372786" algn="l" defTabSz="2149114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6pPr>
      <a:lvl7pPr marL="6447343" algn="l" defTabSz="2149114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7pPr>
      <a:lvl8pPr marL="7521900" algn="l" defTabSz="2149114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8pPr>
      <a:lvl9pPr marL="8596457" algn="l" defTabSz="2149114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4436"/>
            <a:ext cx="21491575" cy="3040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8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1</cp:revision>
  <dcterms:created xsi:type="dcterms:W3CDTF">2018-01-14T13:40:39Z</dcterms:created>
  <dcterms:modified xsi:type="dcterms:W3CDTF">2018-01-14T13:41:29Z</dcterms:modified>
</cp:coreProperties>
</file>