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荷蘭職棒爬蟲解說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處理資料</a:t>
            </a:r>
            <a:endParaRPr lang="zh-TW" altLang="en-US" dirty="0"/>
          </a:p>
        </p:txBody>
      </p:sp>
      <p:pic>
        <p:nvPicPr>
          <p:cNvPr id="4" name="內容版面配置區 3" descr="範例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處理資料</a:t>
            </a:r>
            <a:endParaRPr lang="zh-TW" altLang="en-US" dirty="0"/>
          </a:p>
        </p:txBody>
      </p:sp>
      <p:pic>
        <p:nvPicPr>
          <p:cNvPr id="4" name="內容版面配置區 3" descr="範例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輸出為檔案</a:t>
            </a:r>
            <a:endParaRPr lang="zh-TW" altLang="en-US" dirty="0"/>
          </a:p>
        </p:txBody>
      </p:sp>
      <p:pic>
        <p:nvPicPr>
          <p:cNvPr id="4" name="內容版面配置區 3" descr="範例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4850"/>
            <a:ext cx="8229600" cy="37966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確認檔案</a:t>
            </a:r>
            <a:endParaRPr lang="zh-TW" altLang="en-US" dirty="0"/>
          </a:p>
        </p:txBody>
      </p:sp>
      <p:pic>
        <p:nvPicPr>
          <p:cNvPr id="4" name="內容版面配置區 3" descr="範例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0238" y="1600200"/>
            <a:ext cx="562352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進入比賽網址列表</a:t>
            </a:r>
            <a:endParaRPr lang="zh-TW" altLang="en-US" dirty="0"/>
          </a:p>
        </p:txBody>
      </p:sp>
      <p:pic>
        <p:nvPicPr>
          <p:cNvPr id="4" name="內容版面配置區 3" descr="範例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94556"/>
            <a:ext cx="8229600" cy="4137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取得比賽資料</a:t>
            </a:r>
            <a:r>
              <a:rPr lang="en-US" altLang="zh-TW" dirty="0" err="1" smtClean="0"/>
              <a:t>url</a:t>
            </a:r>
            <a:endParaRPr lang="zh-TW" altLang="en-US" dirty="0"/>
          </a:p>
        </p:txBody>
      </p:sp>
      <p:pic>
        <p:nvPicPr>
          <p:cNvPr id="4" name="內容版面配置區 3" descr="範例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5781"/>
            <a:ext cx="8229600" cy="41748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解析並抓下網址</a:t>
            </a:r>
            <a:endParaRPr lang="zh-TW" altLang="en-US" dirty="0"/>
          </a:p>
        </p:txBody>
      </p:sp>
      <p:pic>
        <p:nvPicPr>
          <p:cNvPr id="4" name="內容版面配置區 3" descr="範例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49207"/>
            <a:ext cx="8229600" cy="36279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取得比賽隊伍日期</a:t>
            </a:r>
            <a:endParaRPr lang="zh-TW" altLang="en-US" dirty="0"/>
          </a:p>
        </p:txBody>
      </p:sp>
      <p:pic>
        <p:nvPicPr>
          <p:cNvPr id="4" name="內容版面配置區 3" descr="範例4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8042"/>
            <a:ext cx="8229600" cy="44302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取得隊伍比數和</a:t>
            </a:r>
            <a:r>
              <a:rPr lang="en-US" altLang="zh-TW" dirty="0" smtClean="0"/>
              <a:t>play logs</a:t>
            </a:r>
            <a:endParaRPr lang="zh-TW" altLang="en-US" dirty="0"/>
          </a:p>
        </p:txBody>
      </p:sp>
      <p:pic>
        <p:nvPicPr>
          <p:cNvPr id="4" name="內容版面配置區 3" descr="範例4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觀察網頁原始碼</a:t>
            </a:r>
            <a:endParaRPr lang="zh-TW" altLang="en-US" dirty="0"/>
          </a:p>
        </p:txBody>
      </p:sp>
      <p:pic>
        <p:nvPicPr>
          <p:cNvPr id="4" name="內容版面配置區 3" descr="範例4-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處理資料</a:t>
            </a:r>
            <a:endParaRPr lang="zh-TW" altLang="en-US" dirty="0"/>
          </a:p>
        </p:txBody>
      </p:sp>
      <p:pic>
        <p:nvPicPr>
          <p:cNvPr id="4" name="內容版面配置區 3" descr="範例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" name="內容版面配置區 3" descr="範例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Office PowerPoint</Application>
  <PresentationFormat>如螢幕大小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荷蘭職棒爬蟲解說</vt:lpstr>
      <vt:lpstr>進入比賽網址列表</vt:lpstr>
      <vt:lpstr>取得比賽資料url</vt:lpstr>
      <vt:lpstr>使用BeautifulSoup解析並抓下網址</vt:lpstr>
      <vt:lpstr>取得比賽隊伍日期</vt:lpstr>
      <vt:lpstr>取得隊伍比數和play logs</vt:lpstr>
      <vt:lpstr>觀察網頁原始碼</vt:lpstr>
      <vt:lpstr>處理資料</vt:lpstr>
      <vt:lpstr>處理資料</vt:lpstr>
      <vt:lpstr>處理資料</vt:lpstr>
      <vt:lpstr>處理資料</vt:lpstr>
      <vt:lpstr>輸出為檔案</vt:lpstr>
      <vt:lpstr>確認檔案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荷蘭職棒爬蟲解說</dc:title>
  <dc:creator>lynn</dc:creator>
  <cp:lastModifiedBy>lynn</cp:lastModifiedBy>
  <cp:revision>4</cp:revision>
  <dcterms:created xsi:type="dcterms:W3CDTF">2017-12-27T21:04:58Z</dcterms:created>
  <dcterms:modified xsi:type="dcterms:W3CDTF">2017-12-27T21:35:47Z</dcterms:modified>
</cp:coreProperties>
</file>