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5" r:id="rId12"/>
    <p:sldId id="281" r:id="rId13"/>
    <p:sldId id="280" r:id="rId14"/>
    <p:sldId id="279" r:id="rId15"/>
  </p:sldIdLst>
  <p:sldSz cx="9144000" cy="5143500" type="screen16x9"/>
  <p:notesSz cx="6858000" cy="9144000"/>
  <p:embeddedFontLst>
    <p:embeddedFont>
      <p:font typeface="Raleway Light" panose="020B0604020202020204" charset="0"/>
      <p:regular r:id="rId17"/>
      <p:bold r:id="rId18"/>
      <p:italic r:id="rId19"/>
      <p:boldItalic r:id="rId20"/>
    </p:embeddedFont>
    <p:embeddedFont>
      <p:font typeface="微軟正黑體" panose="020B0604030504040204" pitchFamily="34" charset="-120"/>
      <p:regular r:id="rId21"/>
      <p:bold r:id="rId22"/>
    </p:embeddedFont>
    <p:embeddedFont>
      <p:font typeface="Raleway ExtraBold" panose="020B0604020202020204" charset="0"/>
      <p:bold r:id="rId23"/>
      <p:boldItalic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Algerian" panose="04020705040A02060702" pitchFamily="8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CBE7785-A76B-4B8C-9E65-9B617CF5CBD8}">
  <a:tblStyle styleId="{4CBE7785-A76B-4B8C-9E65-9B617CF5C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427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B600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buSzPts val="1800"/>
              <a:buChar char="○"/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b6cN9WiWb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文字辨識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4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Character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Recognition</a:t>
            </a:r>
            <a:endParaRPr lang="en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5587299" y="3012745"/>
            <a:ext cx="229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楊宗翰 黃永慶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55576" y="840924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困難點與</a:t>
            </a:r>
            <a:r>
              <a:rPr lang="zh-TW" altLang="en-US" sz="4800" b="1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心得分享</a:t>
            </a:r>
            <a:endParaRPr lang="e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516" y="2283718"/>
            <a:ext cx="6866100" cy="23661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有些大小寫不好分辨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跟小寫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L(l),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手寫字太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正確率太低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背景跟文字無關的東西讀進去然後嘗試判斷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能判讀大寫字母及數字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Shape 19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611"/>
          <p:cNvSpPr/>
          <p:nvPr/>
        </p:nvSpPr>
        <p:spPr>
          <a:xfrm>
            <a:off x="5890976" y="989751"/>
            <a:ext cx="576064" cy="59050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609"/>
          <p:cNvSpPr/>
          <p:nvPr/>
        </p:nvSpPr>
        <p:spPr>
          <a:xfrm>
            <a:off x="6654480" y="1011668"/>
            <a:ext cx="576064" cy="585182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610"/>
          <p:cNvSpPr/>
          <p:nvPr/>
        </p:nvSpPr>
        <p:spPr>
          <a:xfrm>
            <a:off x="7380312" y="1039059"/>
            <a:ext cx="541268" cy="49188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27584" y="669667"/>
            <a:ext cx="6866100" cy="857400"/>
          </a:xfrm>
        </p:spPr>
        <p:txBody>
          <a:bodyPr/>
          <a:lstStyle/>
          <a:p>
            <a:pPr lvl="0"/>
            <a:r>
              <a:rPr lang="zh-TW" altLang="en-US" sz="4800" b="1" dirty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未來可能的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改進方法</a:t>
            </a:r>
            <a:r>
              <a:rPr lang="en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800"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183929" y="2283718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使用更大量的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讓程式可以更精準的判斷各種字型和大小寫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利用字母之間的距離來判斷空格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這個程式可以衍伸到其他功能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車牌辨識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生答案卡辨識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315" name="Shape 315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Shape 3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585"/>
          <p:cNvGrpSpPr/>
          <p:nvPr/>
        </p:nvGrpSpPr>
        <p:grpSpPr>
          <a:xfrm>
            <a:off x="6606568" y="815219"/>
            <a:ext cx="648072" cy="647671"/>
            <a:chOff x="5300400" y="3670175"/>
            <a:chExt cx="421300" cy="399325"/>
          </a:xfrm>
        </p:grpSpPr>
        <p:sp>
          <p:nvSpPr>
            <p:cNvPr id="12" name="Shape 58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8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8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8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9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59632" y="771550"/>
            <a:ext cx="3528392" cy="7200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endParaRPr lang="e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671404" y="2643758"/>
            <a:ext cx="4658112" cy="148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157" name="Shape 1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57"/>
          <p:cNvGrpSpPr/>
          <p:nvPr/>
        </p:nvGrpSpPr>
        <p:grpSpPr>
          <a:xfrm>
            <a:off x="3203848" y="985118"/>
            <a:ext cx="729938" cy="641867"/>
            <a:chOff x="1928175" y="312600"/>
            <a:chExt cx="425000" cy="373700"/>
          </a:xfrm>
        </p:grpSpPr>
        <p:sp>
          <p:nvSpPr>
            <p:cNvPr id="14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1763688" y="2643758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https://youtu.be/Tb6cN9WiWbk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926666" y="820833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835696" y="2211710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Youtuber :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Chris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Dahms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貴忠老師的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</a:p>
          <a:p>
            <a:pPr lvl="0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阿洲的程式教學部落格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buNone/>
            </a:pPr>
            <a:endParaRPr lang="en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74" name="Shape 374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Shape 37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480"/>
          <p:cNvGrpSpPr/>
          <p:nvPr/>
        </p:nvGrpSpPr>
        <p:grpSpPr>
          <a:xfrm>
            <a:off x="4308736" y="1077462"/>
            <a:ext cx="504056" cy="515562"/>
            <a:chOff x="2594325" y="1627175"/>
            <a:chExt cx="440850" cy="440850"/>
          </a:xfrm>
        </p:grpSpPr>
        <p:sp>
          <p:nvSpPr>
            <p:cNvPr id="13" name="Shape 48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8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8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B600"/>
                </a:solidFill>
              </a:rPr>
              <a:t>Thanks!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lang="en"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" name="Shape 622"/>
          <p:cNvGrpSpPr/>
          <p:nvPr/>
        </p:nvGrpSpPr>
        <p:grpSpPr>
          <a:xfrm>
            <a:off x="5810800" y="1958309"/>
            <a:ext cx="864096" cy="792088"/>
            <a:chOff x="1244325" y="4999400"/>
            <a:chExt cx="444525" cy="437200"/>
          </a:xfrm>
        </p:grpSpPr>
        <p:sp>
          <p:nvSpPr>
            <p:cNvPr id="7" name="Shape 62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2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2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2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68347" y="618763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48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zh-TW" altLang="en-US" sz="4800" b="1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與目的</a:t>
            </a:r>
            <a:endParaRPr lang="en" sz="4800" b="1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43789" y="1851670"/>
            <a:ext cx="3543300" cy="7408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Clr>
                <a:schemeClr val="dk1"/>
              </a:buClr>
              <a:buSzPts val="1100"/>
              <a:buNone/>
            </a:pPr>
            <a:r>
              <a:rPr lang="zh-TW" altLang="en-US" sz="2000" b="1" dirty="0" smtClean="0">
                <a:solidFill>
                  <a:srgbClr val="FFB600"/>
                </a:solidFill>
                <a:ea typeface="微軟正黑體" panose="020B0604030504040204" pitchFamily="34" charset="-120"/>
              </a:rPr>
              <a:t>目的</a:t>
            </a:r>
            <a:r>
              <a:rPr lang="en-US" altLang="zh-TW" sz="2000" b="1" dirty="0" smtClean="0">
                <a:solidFill>
                  <a:srgbClr val="FFB600"/>
                </a:solidFill>
                <a:ea typeface="微軟正黑體" panose="020B0604030504040204" pitchFamily="34" charset="-120"/>
              </a:rPr>
              <a:t>:</a:t>
            </a:r>
          </a:p>
          <a:p>
            <a:pPr lvl="0" indent="-69850"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sz="2000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圖片檔</a:t>
            </a:r>
            <a:r>
              <a:rPr lang="en-US" altLang="zh-TW" sz="2000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(.jpg  .</a:t>
            </a:r>
            <a:r>
              <a:rPr lang="en-US" altLang="zh-TW" sz="2000" dirty="0" err="1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sz="2000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中的文字轉成文字檔</a:t>
            </a:r>
            <a:r>
              <a:rPr lang="en-US" altLang="zh-TW" sz="2000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(.txt)</a:t>
            </a:r>
            <a:endParaRPr sz="2000" dirty="0">
              <a:solidFill>
                <a:srgbClr val="4343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98079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Clr>
                <a:schemeClr val="dk1"/>
              </a:buClr>
              <a:buSzPts val="1100"/>
              <a:buNone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0" indent="-69850">
              <a:buClr>
                <a:schemeClr val="dk1"/>
              </a:buClr>
              <a:buSzPts val="1100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現今很多學生喜歡用拍照來當作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抄筆記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“,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但是拍照下來後卻不能作修改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希望能藉由這個程式來把圖片檔中的文字轉成文字檔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方便對拍下來的內容做修改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35667" y="3579862"/>
            <a:ext cx="7299900" cy="77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B6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97"/>
          <p:cNvGrpSpPr/>
          <p:nvPr/>
        </p:nvGrpSpPr>
        <p:grpSpPr>
          <a:xfrm>
            <a:off x="4283968" y="667785"/>
            <a:ext cx="720080" cy="759356"/>
            <a:chOff x="5970800" y="1619250"/>
            <a:chExt cx="428650" cy="456725"/>
          </a:xfrm>
        </p:grpSpPr>
        <p:sp>
          <p:nvSpPr>
            <p:cNvPr id="12" name="Shape 49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755576" y="640925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4800" b="1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" sz="4800" b="1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2" name="Shape 82" descr="photo-1492633423870-43d1cd2775eb"/>
          <p:cNvPicPr preferRelativeResize="0"/>
          <p:nvPr/>
        </p:nvPicPr>
        <p:blipFill rotWithShape="1">
          <a:blip r:embed="rId3">
            <a:alphaModFix/>
          </a:blip>
          <a:srcRect l="29959" t="25238" r="27296" b="10604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81919"/>
            <a:ext cx="2187130" cy="57155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2915816" y="192367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235346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輸入圖片檔案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07654"/>
            <a:ext cx="3240360" cy="26130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29190" y="437195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輸出文字檔案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Shape 548"/>
          <p:cNvGrpSpPr/>
          <p:nvPr/>
        </p:nvGrpSpPr>
        <p:grpSpPr>
          <a:xfrm>
            <a:off x="3516160" y="791173"/>
            <a:ext cx="720080" cy="576064"/>
            <a:chOff x="5255200" y="3006475"/>
            <a:chExt cx="511700" cy="378575"/>
          </a:xfrm>
        </p:grpSpPr>
        <p:sp>
          <p:nvSpPr>
            <p:cNvPr id="13" name="Shape 5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5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使用技術及相關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kNN </a:t>
            </a:r>
            <a:r>
              <a:rPr lang="en-US" altLang="zh-TW" dirty="0" smtClean="0"/>
              <a:t>Algorithm, </a:t>
            </a:r>
            <a:r>
              <a:rPr lang="en-US" altLang="zh-TW" dirty="0" err="1" smtClean="0"/>
              <a:t>Tresholding</a:t>
            </a:r>
            <a:r>
              <a:rPr lang="en-US" altLang="zh-TW" dirty="0" smtClean="0"/>
              <a:t>, Blur, </a:t>
            </a:r>
            <a:r>
              <a:rPr lang="en-US" altLang="zh-TW" dirty="0" err="1" smtClean="0"/>
              <a:t>findContours</a:t>
            </a:r>
            <a:r>
              <a:rPr lang="en-US" altLang="zh-TW" dirty="0" smtClean="0"/>
              <a:t> and more…</a:t>
            </a: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83568" y="588684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e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b="1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</a:t>
            </a:r>
            <a:endParaRPr lang="e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71600" y="2283718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給幾個不同的文字字型讓程式去學習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程式根據學習到的字型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判斷偵測到的影像最接近哪個字母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簡單易懂好操作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辨識字體有限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大小寫難分辨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空格等等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	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509"/>
          <p:cNvGrpSpPr/>
          <p:nvPr/>
        </p:nvGrpSpPr>
        <p:grpSpPr>
          <a:xfrm>
            <a:off x="6137523" y="762074"/>
            <a:ext cx="720080" cy="801564"/>
            <a:chOff x="611175" y="2326900"/>
            <a:chExt cx="362700" cy="389575"/>
          </a:xfrm>
        </p:grpSpPr>
        <p:sp>
          <p:nvSpPr>
            <p:cNvPr id="13" name="Shape 51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1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1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1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7425566" y="2061718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 rot="290934">
            <a:off x="7686707" y="2166840"/>
            <a:ext cx="848543" cy="848624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rot="2466717">
            <a:off x="6988883" y="469184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-1609245">
            <a:off x="6550468" y="565285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7590"/>
            <a:ext cx="2304256" cy="17808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28" y="647306"/>
            <a:ext cx="1008112" cy="670853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>
            <a:off x="3275856" y="90371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43" y="2259504"/>
            <a:ext cx="2812165" cy="14397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76" y="2953663"/>
            <a:ext cx="2543704" cy="1616236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 rot="5400000">
            <a:off x="4319972" y="1635013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3347864" y="3446871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87331" y="333013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得到的資料可以用來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判斷輸入的圖片檔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484"/>
          <p:cNvSpPr/>
          <p:nvPr/>
        </p:nvSpPr>
        <p:spPr>
          <a:xfrm>
            <a:off x="915358" y="969306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84"/>
          <p:cNvSpPr/>
          <p:nvPr/>
        </p:nvSpPr>
        <p:spPr>
          <a:xfrm>
            <a:off x="1475656" y="965707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484"/>
          <p:cNvSpPr/>
          <p:nvPr/>
        </p:nvSpPr>
        <p:spPr>
          <a:xfrm>
            <a:off x="1950594" y="969310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484"/>
          <p:cNvSpPr/>
          <p:nvPr/>
        </p:nvSpPr>
        <p:spPr>
          <a:xfrm>
            <a:off x="2424515" y="965325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484"/>
          <p:cNvSpPr/>
          <p:nvPr/>
        </p:nvSpPr>
        <p:spPr>
          <a:xfrm>
            <a:off x="2915816" y="969307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484"/>
          <p:cNvSpPr/>
          <p:nvPr/>
        </p:nvSpPr>
        <p:spPr>
          <a:xfrm>
            <a:off x="3491880" y="969308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484"/>
          <p:cNvSpPr/>
          <p:nvPr/>
        </p:nvSpPr>
        <p:spPr>
          <a:xfrm>
            <a:off x="3995936" y="969310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484"/>
          <p:cNvSpPr/>
          <p:nvPr/>
        </p:nvSpPr>
        <p:spPr>
          <a:xfrm>
            <a:off x="4499992" y="969310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484"/>
          <p:cNvSpPr/>
          <p:nvPr/>
        </p:nvSpPr>
        <p:spPr>
          <a:xfrm>
            <a:off x="5004048" y="969309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484"/>
          <p:cNvSpPr/>
          <p:nvPr/>
        </p:nvSpPr>
        <p:spPr>
          <a:xfrm>
            <a:off x="5580112" y="969310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927283" y="984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75656" y="9665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962207" y="9796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30477" y="96182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927741" y="96181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91880" y="9665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95936" y="9665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505954" y="9665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10010" y="97260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586074" y="97260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Shape 404"/>
          <p:cNvGrpSpPr/>
          <p:nvPr/>
        </p:nvGrpSpPr>
        <p:grpSpPr>
          <a:xfrm>
            <a:off x="6324544" y="856201"/>
            <a:ext cx="695728" cy="576064"/>
            <a:chOff x="1928175" y="312600"/>
            <a:chExt cx="425000" cy="373700"/>
          </a:xfrm>
        </p:grpSpPr>
        <p:sp>
          <p:nvSpPr>
            <p:cNvPr id="41" name="Shape 40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0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文字方塊 5"/>
          <p:cNvSpPr txBox="1"/>
          <p:nvPr/>
        </p:nvSpPr>
        <p:spPr>
          <a:xfrm rot="5400000">
            <a:off x="3185706" y="149318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grpSp>
        <p:nvGrpSpPr>
          <p:cNvPr id="44" name="Shape 530"/>
          <p:cNvGrpSpPr/>
          <p:nvPr/>
        </p:nvGrpSpPr>
        <p:grpSpPr>
          <a:xfrm>
            <a:off x="7287082" y="783271"/>
            <a:ext cx="410826" cy="664871"/>
            <a:chOff x="6730350" y="2315900"/>
            <a:chExt cx="257700" cy="420100"/>
          </a:xfrm>
        </p:grpSpPr>
        <p:sp>
          <p:nvSpPr>
            <p:cNvPr id="45" name="Shape 5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3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53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53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3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8" name="直線單箭頭接點 7"/>
          <p:cNvCxnSpPr/>
          <p:nvPr/>
        </p:nvCxnSpPr>
        <p:spPr>
          <a:xfrm>
            <a:off x="6012160" y="1120395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78933" y="474146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    Classification</a:t>
            </a:r>
            <a:endParaRPr lang="zh-TW" altLang="en-US" dirty="0"/>
          </a:p>
        </p:txBody>
      </p:sp>
      <p:grpSp>
        <p:nvGrpSpPr>
          <p:cNvPr id="53" name="Shape 394"/>
          <p:cNvGrpSpPr/>
          <p:nvPr/>
        </p:nvGrpSpPr>
        <p:grpSpPr>
          <a:xfrm>
            <a:off x="4719890" y="3265863"/>
            <a:ext cx="580240" cy="720080"/>
            <a:chOff x="584925" y="238125"/>
            <a:chExt cx="415200" cy="525100"/>
          </a:xfrm>
        </p:grpSpPr>
        <p:sp>
          <p:nvSpPr>
            <p:cNvPr id="54" name="Shape 39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9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9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9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9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0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404"/>
          <p:cNvGrpSpPr/>
          <p:nvPr/>
        </p:nvGrpSpPr>
        <p:grpSpPr>
          <a:xfrm>
            <a:off x="954975" y="3049839"/>
            <a:ext cx="701100" cy="576064"/>
            <a:chOff x="1928175" y="312600"/>
            <a:chExt cx="425000" cy="373700"/>
          </a:xfrm>
        </p:grpSpPr>
        <p:sp>
          <p:nvSpPr>
            <p:cNvPr id="61" name="Shape 40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40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文字方塊 62"/>
          <p:cNvSpPr txBox="1"/>
          <p:nvPr/>
        </p:nvSpPr>
        <p:spPr>
          <a:xfrm rot="5400000">
            <a:off x="6836478" y="164558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2004852" y="2735581"/>
            <a:ext cx="288032" cy="196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2023638" y="333787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023638" y="3678305"/>
            <a:ext cx="257867" cy="19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1161094" y="319345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Shape 484"/>
          <p:cNvSpPr/>
          <p:nvPr/>
        </p:nvSpPr>
        <p:spPr>
          <a:xfrm>
            <a:off x="2483768" y="2528929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文字方塊 72"/>
          <p:cNvSpPr txBox="1"/>
          <p:nvPr/>
        </p:nvSpPr>
        <p:spPr>
          <a:xfrm>
            <a:off x="2483768" y="252612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lgerian" panose="04020705040A02060702" pitchFamily="82" charset="0"/>
                <a:ea typeface="微軟正黑體" panose="020B0604030504040204" pitchFamily="34" charset="-120"/>
              </a:rPr>
              <a:t>6</a:t>
            </a:r>
            <a:endParaRPr lang="zh-TW" altLang="en-US" dirty="0">
              <a:latin typeface="Algerian" panose="04020705040A02060702" pitchFamily="82" charset="0"/>
              <a:ea typeface="微軟正黑體" panose="020B0604030504040204" pitchFamily="34" charset="-120"/>
            </a:endParaRPr>
          </a:p>
        </p:txBody>
      </p:sp>
      <p:sp>
        <p:nvSpPr>
          <p:cNvPr id="74" name="Shape 484"/>
          <p:cNvSpPr/>
          <p:nvPr/>
        </p:nvSpPr>
        <p:spPr>
          <a:xfrm>
            <a:off x="2497839" y="3750480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文字方塊 74"/>
          <p:cNvSpPr txBox="1"/>
          <p:nvPr/>
        </p:nvSpPr>
        <p:spPr>
          <a:xfrm>
            <a:off x="2497994" y="375953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lang="zh-TW" altLang="en-US" dirty="0">
              <a:latin typeface="Segoe UI Black" panose="020B0A02040204020203" pitchFamily="34" charset="0"/>
              <a:ea typeface="微軟正黑體" panose="020B0604030504040204" pitchFamily="34" charset="-120"/>
              <a:cs typeface="Segoe UI Black" panose="020B0A02040204020203" pitchFamily="34" charset="0"/>
            </a:endParaRPr>
          </a:p>
        </p:txBody>
      </p:sp>
      <p:sp>
        <p:nvSpPr>
          <p:cNvPr id="76" name="Shape 484"/>
          <p:cNvSpPr/>
          <p:nvPr/>
        </p:nvSpPr>
        <p:spPr>
          <a:xfrm>
            <a:off x="2505112" y="3177877"/>
            <a:ext cx="300787" cy="30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文字方塊 76"/>
          <p:cNvSpPr txBox="1"/>
          <p:nvPr/>
        </p:nvSpPr>
        <p:spPr>
          <a:xfrm>
            <a:off x="2505112" y="317507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9964" y="2096186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Sorted best matches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 rot="5400000">
            <a:off x="3185706" y="149318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2124303" y="421296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67" name="右大括弧 66"/>
          <p:cNvSpPr/>
          <p:nvPr/>
        </p:nvSpPr>
        <p:spPr>
          <a:xfrm>
            <a:off x="3066209" y="2679313"/>
            <a:ext cx="237767" cy="1908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 rot="5400000">
            <a:off x="2676914" y="3493232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Nearest Neighbor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>
            <a:off x="4140782" y="362590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4837847" y="346819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13117" y="828716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b="1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</a:t>
            </a:r>
            <a:r>
              <a:rPr lang="e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e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619672" y="2235554"/>
            <a:ext cx="5954256" cy="2919000"/>
          </a:xfrm>
        </p:spPr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adaptiveThreshold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根據不同的圖片給予不同的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findContours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找到輪廓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cvtColor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轉成灰階圖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boundingRect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目標的長方形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Resize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重新定義大小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GaussianBlur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用來影像平滑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findNearest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用來找最近的結果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Shape 576"/>
          <p:cNvGrpSpPr/>
          <p:nvPr/>
        </p:nvGrpSpPr>
        <p:grpSpPr>
          <a:xfrm>
            <a:off x="5230244" y="1088833"/>
            <a:ext cx="630187" cy="554526"/>
            <a:chOff x="3936375" y="3703750"/>
            <a:chExt cx="453050" cy="332175"/>
          </a:xfrm>
        </p:grpSpPr>
        <p:sp>
          <p:nvSpPr>
            <p:cNvPr id="12" name="Shape 57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7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7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8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8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59632" y="915506"/>
            <a:ext cx="3528392" cy="7200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b="1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分配</a:t>
            </a:r>
            <a:endParaRPr lang="e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671404" y="2643758"/>
            <a:ext cx="4658112" cy="148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楊宗翰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程式撰寫與修改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黃永慶 </a:t>
            </a:r>
            <a:r>
              <a:rPr lang="en-US" altLang="zh-TW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</a:t>
            </a:r>
            <a:r>
              <a:rPr lang="en-US" altLang="zh-TW" dirty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PPT</a:t>
            </a:r>
            <a:r>
              <a:rPr lang="zh-TW" altLang="en-US" dirty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dirty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FFB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資料查詢</a:t>
            </a:r>
            <a:endParaRPr lang="zh-TW" altLang="en-US" dirty="0">
              <a:solidFill>
                <a:srgbClr val="4343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57" name="Shape 1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Shape 572"/>
          <p:cNvGrpSpPr/>
          <p:nvPr/>
        </p:nvGrpSpPr>
        <p:grpSpPr>
          <a:xfrm>
            <a:off x="4551475" y="1107756"/>
            <a:ext cx="576064" cy="576064"/>
            <a:chOff x="3294650" y="3652450"/>
            <a:chExt cx="388350" cy="405450"/>
          </a:xfrm>
        </p:grpSpPr>
        <p:sp>
          <p:nvSpPr>
            <p:cNvPr id="10" name="Shape 57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7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7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408</Words>
  <Application>Microsoft Office PowerPoint</Application>
  <PresentationFormat>如螢幕大小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</vt:lpstr>
      <vt:lpstr>新細明體</vt:lpstr>
      <vt:lpstr>Raleway Light</vt:lpstr>
      <vt:lpstr>微軟正黑體</vt:lpstr>
      <vt:lpstr>Raleway ExtraBold</vt:lpstr>
      <vt:lpstr>Segoe UI Black</vt:lpstr>
      <vt:lpstr>Algerian</vt:lpstr>
      <vt:lpstr>Olivia template</vt:lpstr>
      <vt:lpstr>文字辨識 Character   Recognition</vt:lpstr>
      <vt:lpstr>動機與目的</vt:lpstr>
      <vt:lpstr>功能介紹</vt:lpstr>
      <vt:lpstr>使用技術及相關API</vt:lpstr>
      <vt:lpstr>kNN Algorithm</vt:lpstr>
      <vt:lpstr>PowerPoint 簡報</vt:lpstr>
      <vt:lpstr>PowerPoint 簡報</vt:lpstr>
      <vt:lpstr>使用的 API</vt:lpstr>
      <vt:lpstr>工作分配</vt:lpstr>
      <vt:lpstr>困難點與心得分享</vt:lpstr>
      <vt:lpstr>未來可能的改進方法 </vt:lpstr>
      <vt:lpstr>影片</vt:lpstr>
      <vt:lpstr>參考資料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文字辨識 Character   Recognition</dc:title>
  <cp:lastModifiedBy>Patrick</cp:lastModifiedBy>
  <cp:revision>24</cp:revision>
  <dcterms:modified xsi:type="dcterms:W3CDTF">2018-01-01T19:25:25Z</dcterms:modified>
</cp:coreProperties>
</file>