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3" r:id="rId14"/>
    <p:sldId id="274" r:id="rId15"/>
    <p:sldId id="275" r:id="rId16"/>
    <p:sldId id="276" r:id="rId17"/>
    <p:sldId id="269" r:id="rId18"/>
    <p:sldId id="270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089"/>
  </p:normalViewPr>
  <p:slideViewPr>
    <p:cSldViewPr>
      <p:cViewPr>
        <p:scale>
          <a:sx n="117" d="100"/>
          <a:sy n="117" d="100"/>
        </p:scale>
        <p:origin x="-1824" y="-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14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BFE8-65C5-4051-B32F-7DAD99B5FF7A}" type="datetime1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726D-3C0F-40B7-9C0A-893B8BDC9EC3}" type="datetime1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A46-1FA4-48D3-BA4F-91C0B1357C64}" type="datetime1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009-C288-494C-AD10-31EF874101A6}" type="datetime1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F7F5-9607-4868-B9EF-CD603F2C5D46}" type="datetime1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E9E7-B987-4C5C-8FA8-2884575CAD4F}" type="datetime1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362-1594-4011-86DE-BF91C4DD0862}" type="datetime1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216F-7EA8-46CE-BBC1-757ED8466C87}" type="datetime1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0B19-6436-4AE7-9751-C84290F2DF4B}" type="datetime1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4199-92E6-473D-A450-120A4C2A1AC2}" type="datetime1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173-E008-4721-A0B3-FDEFE6C3D774}" type="datetime1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C62848B-A2CA-46E6-84A7-A5C24999EB14}" type="datetime1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tool.com/git-guide/tw/intro/intro1_1.html" TargetMode="External"/><Relationship Id="rId2" Type="http://schemas.openxmlformats.org/officeDocument/2006/relationships/hyperlink" Target="http://gitbook.t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lideshare.net/littlebtc/git-5528339" TargetMode="External"/><Relationship Id="rId4" Type="http://schemas.openxmlformats.org/officeDocument/2006/relationships/hyperlink" Target="http://gogojimmy.net/2012/01/17/how-to-use-git-1-git-basic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5400" dirty="0" smtClean="0"/>
              <a:t>Web</a:t>
            </a:r>
            <a:r>
              <a:rPr lang="zh-TW" altLang="en-US" sz="5400" dirty="0" smtClean="0"/>
              <a:t>程式設計</a:t>
            </a:r>
            <a:endParaRPr lang="en" sz="5400" dirty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Homework 1</a:t>
            </a:r>
            <a:endParaRPr lang="en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331640" y="551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陳錫民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/>
              <a:t>Email: hsiminc@fcu.edu.tw</a:t>
            </a:r>
            <a:endParaRPr lang="zh-TW" altLang="en-US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教學 參考網站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為你自己學 </a:t>
            </a:r>
            <a:r>
              <a:rPr lang="en-US" altLang="zh-TW" dirty="0" err="1">
                <a:hlinkClick r:id="rId2"/>
              </a:rPr>
              <a:t>Git</a:t>
            </a:r>
            <a:endParaRPr lang="en-US" altLang="zh-TW" dirty="0" smtClean="0">
              <a:hlinkClick r:id="rId3"/>
            </a:endParaRPr>
          </a:p>
          <a:p>
            <a:r>
              <a:rPr lang="zh-TW" altLang="en-US" dirty="0" smtClean="0">
                <a:hlinkClick r:id="rId3"/>
              </a:rPr>
              <a:t>連</a:t>
            </a:r>
            <a:r>
              <a:rPr lang="zh-TW" altLang="en-US" dirty="0" smtClean="0">
                <a:hlinkClick r:id="rId3"/>
              </a:rPr>
              <a:t>猴子都能懂得</a:t>
            </a:r>
            <a:r>
              <a:rPr lang="en-US" altLang="zh-TW" dirty="0" err="1" smtClean="0">
                <a:hlinkClick r:id="rId3"/>
              </a:rPr>
              <a:t>Git</a:t>
            </a:r>
            <a:r>
              <a:rPr lang="zh-TW" altLang="en-US" dirty="0" smtClean="0">
                <a:hlinkClick r:id="rId3"/>
              </a:rPr>
              <a:t>入門指南</a:t>
            </a:r>
            <a:endParaRPr lang="en-US" altLang="zh-TW" dirty="0" smtClean="0"/>
          </a:p>
          <a:p>
            <a:r>
              <a:rPr lang="en-US" altLang="zh-TW" dirty="0" err="1">
                <a:hlinkClick r:id="rId4"/>
              </a:rPr>
              <a:t>Git</a:t>
            </a:r>
            <a:r>
              <a:rPr lang="en-US" altLang="zh-TW" dirty="0">
                <a:hlinkClick r:id="rId4"/>
              </a:rPr>
              <a:t> </a:t>
            </a:r>
            <a:r>
              <a:rPr lang="zh-TW" altLang="en-US" dirty="0" smtClean="0">
                <a:hlinkClick r:id="rId4"/>
              </a:rPr>
              <a:t>教學</a:t>
            </a:r>
            <a:endParaRPr lang="en-US" altLang="zh-TW" dirty="0" smtClean="0"/>
          </a:p>
          <a:p>
            <a:r>
              <a:rPr lang="zh-TW" altLang="en-US" dirty="0">
                <a:hlinkClick r:id="rId5"/>
              </a:rPr>
              <a:t>寫給大家的 </a:t>
            </a:r>
            <a:r>
              <a:rPr lang="en-US" altLang="zh-TW" dirty="0" err="1">
                <a:hlinkClick r:id="rId5"/>
              </a:rPr>
              <a:t>Git</a:t>
            </a:r>
            <a:r>
              <a:rPr lang="en-US" altLang="zh-TW" dirty="0">
                <a:hlinkClick r:id="rId5"/>
              </a:rPr>
              <a:t> </a:t>
            </a:r>
            <a:r>
              <a:rPr lang="zh-TW" altLang="en-US" dirty="0">
                <a:hlinkClick r:id="rId5"/>
              </a:rPr>
              <a:t>教學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2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GitHub</a:t>
            </a:r>
            <a:r>
              <a:rPr lang="zh-TW" altLang="en-US" sz="2800" dirty="0" smtClean="0"/>
              <a:t>網址</a:t>
            </a:r>
            <a:r>
              <a:rPr lang="en-US" altLang="zh-TW" sz="2800" dirty="0"/>
              <a:t>:https://github.com</a:t>
            </a:r>
            <a:r>
              <a:rPr lang="en-US" altLang="zh-TW" sz="2800" dirty="0" smtClean="0"/>
              <a:t>/</a:t>
            </a:r>
          </a:p>
          <a:p>
            <a:pPr lvl="1"/>
            <a:r>
              <a:rPr lang="zh-TW" altLang="en-US" sz="2400" dirty="0"/>
              <a:t>註冊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7626250" cy="378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7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u</a:t>
            </a:r>
            <a:r>
              <a:rPr kumimoji="1" lang="en-US" altLang="zh-TW" dirty="0" smtClean="0"/>
              <a:t>ser name </a:t>
            </a:r>
            <a:r>
              <a:rPr kumimoji="1" lang="zh-TW" altLang="en-US" dirty="0" smtClean="0"/>
              <a:t>命名規則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fcu</a:t>
            </a:r>
            <a:r>
              <a:rPr kumimoji="1" lang="en-US" altLang="zh-TW" dirty="0" smtClean="0"/>
              <a:t>-[</a:t>
            </a:r>
            <a:r>
              <a:rPr kumimoji="1" lang="zh-TW" altLang="en-US" dirty="0" smtClean="0"/>
              <a:t>學號</a:t>
            </a:r>
            <a:r>
              <a:rPr kumimoji="1" lang="en-US" altLang="zh-TW" dirty="0" smtClean="0"/>
              <a:t>]</a:t>
            </a:r>
          </a:p>
          <a:p>
            <a:pPr lvl="1"/>
            <a:r>
              <a:rPr kumimoji="1" lang="en-US" altLang="zh-TW" dirty="0" smtClean="0"/>
              <a:t> e.g. fcu-d1234567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84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6588224" cy="474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65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775445"/>
            <a:ext cx="6123719" cy="59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4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68" y="1052736"/>
            <a:ext cx="5872832" cy="20298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856" y="3550032"/>
            <a:ext cx="5868144" cy="26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6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建立專案</a:t>
            </a:r>
            <a:r>
              <a:rPr lang="en-US" altLang="zh-TW" baseline="-25000" dirty="0"/>
              <a:t>1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739" y="1600200"/>
            <a:ext cx="5878521" cy="48768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75856" y="2780928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1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GitHub </a:t>
            </a:r>
            <a:r>
              <a:rPr lang="zh-TW" altLang="en-US" dirty="0" smtClean="0"/>
              <a:t>建立專案</a:t>
            </a:r>
            <a:r>
              <a:rPr lang="en-US" altLang="zh-TW" baseline="-25000" dirty="0" smtClean="0"/>
              <a:t>1</a:t>
            </a:r>
            <a:endParaRPr lang="zh-TW" altLang="en-US" baseline="-25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01082"/>
            <a:ext cx="7308304" cy="49378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71800" y="2708920"/>
            <a:ext cx="53285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773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err="1" smtClean="0"/>
              <a:t>SourceTree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https://</a:t>
            </a:r>
            <a:r>
              <a:rPr kumimoji="1" lang="en-US" altLang="zh-TW" dirty="0" err="1"/>
              <a:t>www.sourcetreeapp.com</a:t>
            </a:r>
            <a:r>
              <a:rPr kumimoji="1" lang="en-US" altLang="zh-TW" dirty="0"/>
              <a:t>/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18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28987"/>
            <a:ext cx="6444208" cy="41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3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Clone </a:t>
            </a:r>
            <a:r>
              <a:rPr lang="zh-TW" altLang="en-US" dirty="0" smtClean="0"/>
              <a:t>專案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3467"/>
            <a:ext cx="7474992" cy="452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55576" y="2132856"/>
            <a:ext cx="64807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3275856" y="3429000"/>
            <a:ext cx="4320480" cy="326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6588225" y="5104353"/>
            <a:ext cx="576064" cy="163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箭頭接點 12"/>
          <p:cNvCxnSpPr/>
          <p:nvPr/>
        </p:nvCxnSpPr>
        <p:spPr>
          <a:xfrm>
            <a:off x="1403648" y="2348880"/>
            <a:ext cx="1872208" cy="12433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13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版本控制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在任何專案下，保存文件、程式等檔案都是很重要的工作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在</a:t>
            </a:r>
            <a:r>
              <a:rPr lang="zh-TW" altLang="en-US" sz="2800" dirty="0"/>
              <a:t>保存檔案當下，檔案之間的</a:t>
            </a:r>
            <a:r>
              <a:rPr lang="zh-TW" altLang="en-US" sz="2800" b="1" dirty="0"/>
              <a:t>演進過程</a:t>
            </a:r>
            <a:r>
              <a:rPr lang="zh-TW" altLang="en-US" sz="2800" dirty="0"/>
              <a:t>及</a:t>
            </a:r>
            <a:r>
              <a:rPr lang="zh-TW" altLang="en-US" sz="2800" b="1" dirty="0"/>
              <a:t>歷史紀錄</a:t>
            </a:r>
            <a:r>
              <a:rPr lang="zh-TW" altLang="en-US" sz="2800" dirty="0"/>
              <a:t>都會</a:t>
            </a:r>
            <a:r>
              <a:rPr lang="zh-TW" altLang="en-US" sz="2800" b="1" dirty="0"/>
              <a:t>記錄</a:t>
            </a:r>
            <a:r>
              <a:rPr lang="zh-TW" altLang="en-US" sz="2800" dirty="0" smtClean="0"/>
              <a:t>下來。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因此</a:t>
            </a:r>
            <a:r>
              <a:rPr lang="zh-TW" altLang="en-US" sz="2400" dirty="0"/>
              <a:t>會對專案下的檔案都會做版本控制的動作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800" dirty="0" smtClean="0"/>
              <a:t>版本</a:t>
            </a:r>
            <a:r>
              <a:rPr lang="zh-TW" altLang="en-US" sz="2800" dirty="0"/>
              <a:t>控制系統是一個能夠記錄</a:t>
            </a:r>
            <a:r>
              <a:rPr lang="zh-TW" altLang="en-US" sz="2800" b="1" dirty="0"/>
              <a:t>一個</a:t>
            </a:r>
            <a:r>
              <a:rPr lang="zh-TW" altLang="en-US" sz="2800" dirty="0"/>
              <a:t>或</a:t>
            </a:r>
            <a:r>
              <a:rPr lang="zh-TW" altLang="en-US" sz="2800" b="1" dirty="0"/>
              <a:t>一組</a:t>
            </a:r>
            <a:r>
              <a:rPr lang="zh-TW" altLang="en-US" sz="2800" dirty="0"/>
              <a:t>檔案在某一段時間的</a:t>
            </a:r>
            <a:r>
              <a:rPr lang="zh-TW" altLang="en-US" sz="2800" b="1" dirty="0"/>
              <a:t>變更</a:t>
            </a:r>
            <a:r>
              <a:rPr lang="zh-TW" altLang="en-US" sz="2800" dirty="0"/>
              <a:t>，使得讀者以後能取回特定版本的系統。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99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本地端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專案目錄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25805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408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新增檔案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60" y="2132856"/>
            <a:ext cx="78295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43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新增檔案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99" y="2060848"/>
            <a:ext cx="71532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738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</a:t>
            </a:r>
            <a:r>
              <a:rPr lang="en-US" altLang="zh-TW" dirty="0" err="1" smtClean="0"/>
              <a:t>SourceTree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7333810" cy="419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917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</a:t>
            </a:r>
            <a:r>
              <a:rPr lang="zh-TW" altLang="en-US" dirty="0" smtClean="0"/>
              <a:t>新增檔案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17" y="1988840"/>
            <a:ext cx="7365107" cy="421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798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</a:t>
            </a:r>
            <a:r>
              <a:rPr lang="zh-TW" altLang="en-US" dirty="0"/>
              <a:t>新增檔案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76" y="1988840"/>
            <a:ext cx="7624564" cy="436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987824" y="3068960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03848" y="5445224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812360" y="5805264"/>
            <a:ext cx="648072" cy="293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07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28343"/>
            <a:ext cx="8242920" cy="469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Push </a:t>
            </a:r>
            <a:r>
              <a:rPr lang="zh-TW" altLang="en-US" dirty="0" smtClean="0"/>
              <a:t>新增</a:t>
            </a:r>
            <a:r>
              <a:rPr lang="zh-TW" altLang="en-US" dirty="0"/>
              <a:t>檔案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63688" y="2132856"/>
            <a:ext cx="5040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72200" y="5949280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563888" y="3501008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812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上專案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13129"/>
            <a:ext cx="8184729" cy="3533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188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 err="1"/>
              <a:t>Github</a:t>
            </a:r>
            <a:r>
              <a:rPr lang="zh-TW" altLang="en-US" dirty="0"/>
              <a:t>上專案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93404"/>
            <a:ext cx="8430469" cy="444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062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修改檔案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04205"/>
            <a:ext cx="78295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43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版本控制的</a:t>
            </a:r>
            <a:r>
              <a:rPr lang="zh-TW" altLang="en-US" dirty="0" smtClean="0"/>
              <a:t>類型</a:t>
            </a:r>
            <a:r>
              <a:rPr lang="en-US" altLang="zh-TW" baseline="-25000" dirty="0" smtClean="0"/>
              <a:t>1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本地版本控制系統</a:t>
            </a:r>
            <a:r>
              <a:rPr lang="en-US" altLang="zh-TW" sz="2800" dirty="0"/>
              <a:t>( Local Version Control Systems)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026" name="Picture 2" descr="http://newsletter.ascc.sinica.edu.tw/file/file/38/38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705" y="2784243"/>
            <a:ext cx="4196519" cy="352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38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</a:t>
            </a:r>
            <a:r>
              <a:rPr lang="en-US" altLang="zh-TW" dirty="0" err="1" smtClean="0"/>
              <a:t>SourceTree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45" y="1628800"/>
            <a:ext cx="792913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771800" y="3882042"/>
            <a:ext cx="86409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56176" y="3212976"/>
            <a:ext cx="129614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001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</a:t>
            </a:r>
            <a:r>
              <a:rPr lang="zh-TW" altLang="en-US" dirty="0" smtClean="0"/>
              <a:t>修改</a:t>
            </a:r>
            <a:r>
              <a:rPr lang="zh-TW" altLang="en-US" dirty="0"/>
              <a:t>檔案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6" y="1772816"/>
            <a:ext cx="793717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779912" y="4725144"/>
            <a:ext cx="208823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560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</a:t>
            </a:r>
            <a:r>
              <a:rPr lang="zh-TW" altLang="en-US" dirty="0" smtClean="0"/>
              <a:t>修改</a:t>
            </a:r>
            <a:r>
              <a:rPr lang="zh-TW" altLang="en-US" dirty="0"/>
              <a:t>檔案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682458" cy="439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740352" y="5517232"/>
            <a:ext cx="69768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5157192"/>
            <a:ext cx="5040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670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Push </a:t>
            </a:r>
            <a:r>
              <a:rPr lang="zh-TW" altLang="en-US" dirty="0" smtClean="0"/>
              <a:t>修改</a:t>
            </a:r>
            <a:r>
              <a:rPr lang="zh-TW" altLang="en-US" dirty="0"/>
              <a:t>檔案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42569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868144" y="5445224"/>
            <a:ext cx="5040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75856" y="3356992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272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 err="1"/>
              <a:t>Github</a:t>
            </a:r>
            <a:r>
              <a:rPr lang="zh-TW" altLang="en-US" dirty="0"/>
              <a:t>上專案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535244" cy="356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803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歷程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460432" cy="326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092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timetable.html</a:t>
            </a:r>
            <a:endParaRPr lang="en-US" altLang="zh-TW" sz="2800" dirty="0"/>
          </a:p>
          <a:p>
            <a:pPr lvl="1"/>
            <a:r>
              <a:rPr lang="zh-TW" altLang="en-US" sz="2400" dirty="0" smtClean="0"/>
              <a:t>使用</a:t>
            </a:r>
            <a:r>
              <a:rPr lang="en-US" altLang="zh-TW" sz="2400" dirty="0" smtClean="0"/>
              <a:t>HTML</a:t>
            </a:r>
            <a:r>
              <a:rPr lang="zh-TW" altLang="en-US" sz="2400" dirty="0" smtClean="0"/>
              <a:t>撰寫你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妳的</a:t>
            </a:r>
            <a:r>
              <a:rPr lang="zh-TW" altLang="en-US" sz="2400" b="1" dirty="0" smtClean="0"/>
              <a:t>課表</a:t>
            </a:r>
            <a:r>
              <a:rPr lang="zh-TW" altLang="en-US" sz="2400" dirty="0" smtClean="0"/>
              <a:t>網頁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注意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相同課程名稱相鄰 </a:t>
            </a:r>
            <a:endParaRPr lang="en-US" altLang="zh-TW" sz="2400" dirty="0" smtClean="0"/>
          </a:p>
          <a:p>
            <a:pPr marL="274320" lvl="1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</a:t>
            </a:r>
            <a:r>
              <a:rPr lang="zh-TW" altLang="en-US" sz="2400" dirty="0" smtClean="0"/>
              <a:t>必須</a:t>
            </a:r>
            <a:r>
              <a:rPr lang="zh-TW" altLang="en-US" sz="2400" b="1" dirty="0" smtClean="0"/>
              <a:t>合併欄位</a:t>
            </a:r>
            <a:endParaRPr lang="en-US" altLang="zh-TW" sz="2400" b="1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72816"/>
            <a:ext cx="3261552" cy="44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876256" y="2683318"/>
            <a:ext cx="53880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TW" sz="1000" dirty="0" smtClean="0"/>
          </a:p>
          <a:p>
            <a:pPr algn="ctr"/>
            <a:r>
              <a:rPr lang="zh-TW" altLang="en-US" sz="1000" dirty="0" smtClean="0"/>
              <a:t>請益</a:t>
            </a:r>
            <a:endParaRPr lang="en-US" altLang="zh-TW" sz="1000" dirty="0" smtClean="0"/>
          </a:p>
          <a:p>
            <a:pPr algn="ctr"/>
            <a:r>
              <a:rPr lang="zh-TW" altLang="en-US" sz="1000" dirty="0" smtClean="0"/>
              <a:t>時間</a:t>
            </a:r>
            <a:endParaRPr lang="en-US" altLang="zh-TW" sz="1000" dirty="0" smtClean="0"/>
          </a:p>
          <a:p>
            <a:pPr algn="ctr"/>
            <a:endParaRPr lang="zh-TW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6850848" y="2671918"/>
            <a:ext cx="601472" cy="719286"/>
          </a:xfrm>
          <a:prstGeom prst="rect">
            <a:avLst/>
          </a:prstGeom>
          <a:solidFill>
            <a:srgbClr val="FFFF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43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register</a:t>
            </a:r>
            <a:r>
              <a:rPr lang="en-US" altLang="zh-TW" sz="2800" dirty="0" smtClean="0"/>
              <a:t>.html</a:t>
            </a:r>
            <a:endParaRPr lang="en-US" altLang="zh-TW" sz="2800" dirty="0"/>
          </a:p>
          <a:p>
            <a:pPr lvl="1"/>
            <a:r>
              <a:rPr lang="zh-TW" altLang="en-US" sz="2400" dirty="0" smtClean="0"/>
              <a:t>使用</a:t>
            </a:r>
            <a:r>
              <a:rPr lang="en-US" altLang="zh-TW" sz="2400" dirty="0" smtClean="0"/>
              <a:t>HTML 5 </a:t>
            </a:r>
            <a:r>
              <a:rPr lang="zh-TW" altLang="en-US" sz="2400" dirty="0" smtClean="0"/>
              <a:t>撰寫下列表單</a:t>
            </a:r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21" y="2946486"/>
            <a:ext cx="333185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68960"/>
            <a:ext cx="3312368" cy="324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112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上</a:t>
            </a:r>
            <a:r>
              <a:rPr lang="zh-TW" altLang="en-US" dirty="0" smtClean="0"/>
              <a:t>傳</a:t>
            </a:r>
            <a:r>
              <a:rPr lang="en-US" altLang="zh-TW" dirty="0" smtClean="0"/>
              <a:t>timetable.html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register.html</a:t>
            </a:r>
            <a:r>
              <a:rPr lang="zh-TW" altLang="en-US" dirty="0" smtClean="0"/>
              <a:t>至</a:t>
            </a:r>
            <a:r>
              <a:rPr lang="zh-TW" altLang="en-US" dirty="0"/>
              <a:t>你</a:t>
            </a:r>
            <a:r>
              <a:rPr lang="en-US" altLang="zh-TW" dirty="0"/>
              <a:t>/</a:t>
            </a:r>
            <a:r>
              <a:rPr lang="zh-TW" altLang="en-US" dirty="0"/>
              <a:t>妳的</a:t>
            </a:r>
            <a:r>
              <a:rPr lang="en-US" altLang="zh-TW" dirty="0" err="1"/>
              <a:t>Github</a:t>
            </a:r>
            <a:r>
              <a:rPr lang="zh-TW" altLang="en-US" dirty="0"/>
              <a:t>上</a:t>
            </a:r>
            <a:endParaRPr lang="en-US" altLang="zh-TW" dirty="0"/>
          </a:p>
          <a:p>
            <a:r>
              <a:rPr lang="zh-TW" altLang="en-US" dirty="0"/>
              <a:t>繳交期限</a:t>
            </a:r>
            <a:r>
              <a:rPr lang="en-US" altLang="zh-TW" dirty="0"/>
              <a:t>: </a:t>
            </a:r>
            <a:r>
              <a:rPr lang="en-US" altLang="zh-TW" dirty="0" smtClean="0"/>
              <a:t>10/13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75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版本控制的</a:t>
            </a:r>
            <a:r>
              <a:rPr lang="zh-TW" altLang="en-US" dirty="0" smtClean="0"/>
              <a:t>類型</a:t>
            </a:r>
            <a:r>
              <a:rPr lang="en-US" altLang="zh-TW" baseline="-25000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集中化版本控制系統</a:t>
            </a:r>
            <a:r>
              <a:rPr lang="en-US" altLang="zh-TW" sz="2800" dirty="0"/>
              <a:t>( Centralized Version Control Systems)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2050" name="Picture 2" descr="http://newsletter.ascc.sinica.edu.tw/file/file/38/38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52936"/>
            <a:ext cx="4047163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版本控制的</a:t>
            </a:r>
            <a:r>
              <a:rPr lang="zh-TW" altLang="en-US" dirty="0" smtClean="0"/>
              <a:t>類型</a:t>
            </a:r>
            <a:r>
              <a:rPr lang="en-US" altLang="zh-TW" baseline="-25000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分散式版本控制系統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3074" name="Picture 2" descr="http://newsletter.ascc.sinica.edu.tw/file/file/38/38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20888"/>
            <a:ext cx="3744416" cy="421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06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的起源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Git</a:t>
            </a:r>
            <a:r>
              <a:rPr lang="en-US" altLang="zh-TW" sz="2400" dirty="0"/>
              <a:t> </a:t>
            </a:r>
            <a:r>
              <a:rPr lang="zh-TW" altLang="en-US" sz="2400" dirty="0"/>
              <a:t>源自於 開發 </a:t>
            </a:r>
            <a:r>
              <a:rPr lang="en-US" altLang="zh-TW" sz="2400" dirty="0"/>
              <a:t>Linus Torvalds </a:t>
            </a:r>
            <a:r>
              <a:rPr lang="zh-TW" altLang="en-US" sz="2400" dirty="0"/>
              <a:t>開發 </a:t>
            </a:r>
            <a:r>
              <a:rPr lang="en-US" altLang="zh-TW" sz="2400" dirty="0"/>
              <a:t>Linux kernel </a:t>
            </a:r>
            <a:r>
              <a:rPr lang="zh-TW" altLang="en-US" sz="2400" dirty="0"/>
              <a:t>所產生。</a:t>
            </a:r>
            <a:r>
              <a:rPr lang="en-US" altLang="zh-TW" sz="2400" dirty="0"/>
              <a:t>Linux kernel </a:t>
            </a:r>
            <a:r>
              <a:rPr lang="zh-TW" altLang="en-US" sz="2400" dirty="0"/>
              <a:t>是一個複雜大型的專案，最早此專案使用  </a:t>
            </a:r>
            <a:r>
              <a:rPr lang="en-US" altLang="zh-TW" sz="2400" dirty="0" err="1"/>
              <a:t>BitKeeper</a:t>
            </a:r>
            <a:r>
              <a:rPr lang="en-US" altLang="zh-TW" sz="2400" dirty="0"/>
              <a:t> </a:t>
            </a:r>
            <a:r>
              <a:rPr lang="zh-TW" altLang="en-US" sz="2400" dirty="0"/>
              <a:t>進行版本控制，但後來與  </a:t>
            </a:r>
            <a:r>
              <a:rPr lang="en-US" altLang="zh-TW" sz="2400" dirty="0" err="1"/>
              <a:t>BitKeeper</a:t>
            </a:r>
            <a:r>
              <a:rPr lang="en-US" altLang="zh-TW" sz="2400" dirty="0"/>
              <a:t> </a:t>
            </a:r>
            <a:r>
              <a:rPr lang="zh-TW" altLang="en-US" sz="2400" dirty="0"/>
              <a:t>的公司決裂後， </a:t>
            </a:r>
            <a:r>
              <a:rPr lang="en-US" altLang="zh-TW" sz="2400" dirty="0"/>
              <a:t>Linus Torvalds </a:t>
            </a:r>
            <a:r>
              <a:rPr lang="zh-TW" altLang="en-US" sz="2400" dirty="0"/>
              <a:t>透過 使用 </a:t>
            </a:r>
            <a:r>
              <a:rPr lang="en-US" altLang="zh-TW" sz="2400" dirty="0" err="1"/>
              <a:t>BitKeeper</a:t>
            </a:r>
            <a:r>
              <a:rPr lang="en-US" altLang="zh-TW" sz="2400" dirty="0"/>
              <a:t> </a:t>
            </a:r>
            <a:r>
              <a:rPr lang="zh-TW" altLang="en-US" sz="2400" dirty="0"/>
              <a:t>的經驗，設計一套符合下列五點的板控系統。</a:t>
            </a:r>
          </a:p>
          <a:p>
            <a:pPr lvl="1"/>
            <a:r>
              <a:rPr lang="zh-TW" altLang="en-US" sz="2000" dirty="0"/>
              <a:t>快速</a:t>
            </a:r>
          </a:p>
          <a:p>
            <a:pPr lvl="1"/>
            <a:r>
              <a:rPr lang="zh-TW" altLang="en-US" sz="2000" dirty="0"/>
              <a:t>簡潔的設計</a:t>
            </a:r>
          </a:p>
          <a:p>
            <a:pPr lvl="1"/>
            <a:r>
              <a:rPr lang="zh-TW" altLang="en-US" sz="2000" dirty="0"/>
              <a:t>完整支援非線性的開發</a:t>
            </a:r>
          </a:p>
          <a:p>
            <a:pPr lvl="1"/>
            <a:r>
              <a:rPr lang="zh-TW" altLang="en-US" sz="2000" dirty="0"/>
              <a:t>完全的分散式系統</a:t>
            </a:r>
          </a:p>
          <a:p>
            <a:pPr lvl="1"/>
            <a:r>
              <a:rPr lang="en-US" altLang="zh-TW" sz="2000" dirty="0" smtClean="0"/>
              <a:t>Linux </a:t>
            </a:r>
            <a:r>
              <a:rPr lang="en-US" altLang="zh-TW" sz="2000" dirty="0"/>
              <a:t>kernel </a:t>
            </a:r>
            <a:r>
              <a:rPr lang="zh-TW" altLang="en-US" sz="2000" dirty="0"/>
              <a:t>規模的專案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2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基礎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098" name="Picture 2" descr="http://newsletter.ascc.sinica.edu.tw/file/file/38/38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28800"/>
            <a:ext cx="4286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newsletter.ascc.sinica.edu.tw/file/file/38/38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97820"/>
            <a:ext cx="428625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85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運作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126" name="Picture 6" descr="http://denny.one/SITCON-workshop-2014-ncku-git/img/local-rem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75" y="1587246"/>
            <a:ext cx="6429449" cy="527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61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分支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146" name="Picture 2" descr="https://www.atlassian.com/pt/git/workflows/pageSections/00/contentFullWidth/0/tabs/02/pageSections/010/contentFullWidth/0/content_files/file0/document/git-workflow-release-cycle-4mainten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916832"/>
            <a:ext cx="58483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322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Web程式設計-2-Basics</Template>
  <TotalTime>10545</TotalTime>
  <Words>368</Words>
  <Application>Microsoft Office PowerPoint</Application>
  <PresentationFormat>如螢幕大小 (4:3)</PresentationFormat>
  <Paragraphs>111</Paragraphs>
  <Slides>38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39" baseType="lpstr">
      <vt:lpstr>清晰度</vt:lpstr>
      <vt:lpstr>Web程式設計</vt:lpstr>
      <vt:lpstr>版本控制</vt:lpstr>
      <vt:lpstr>版本控制的類型1</vt:lpstr>
      <vt:lpstr>版本控制的類型2</vt:lpstr>
      <vt:lpstr>版本控制的類型3</vt:lpstr>
      <vt:lpstr>Git 的起源</vt:lpstr>
      <vt:lpstr>Git 基礎</vt:lpstr>
      <vt:lpstr>Git運作</vt:lpstr>
      <vt:lpstr>Git 分支</vt:lpstr>
      <vt:lpstr>Git教學 參考網站</vt:lpstr>
      <vt:lpstr>GitHub</vt:lpstr>
      <vt:lpstr>GitHub</vt:lpstr>
      <vt:lpstr>GitHub</vt:lpstr>
      <vt:lpstr>PowerPoint 簡報</vt:lpstr>
      <vt:lpstr>PowerPoint 簡報</vt:lpstr>
      <vt:lpstr>GitHub 建立專案1</vt:lpstr>
      <vt:lpstr>GitHub 建立專案1</vt:lpstr>
      <vt:lpstr>安裝 SourceTree</vt:lpstr>
      <vt:lpstr>Clone 專案</vt:lpstr>
      <vt:lpstr>本地端Git專案目錄</vt:lpstr>
      <vt:lpstr>新增檔案</vt:lpstr>
      <vt:lpstr>新增檔案</vt:lpstr>
      <vt:lpstr>查看SourceTree</vt:lpstr>
      <vt:lpstr>Add 新增檔案</vt:lpstr>
      <vt:lpstr>Commit 新增檔案</vt:lpstr>
      <vt:lpstr>Push 新增檔案</vt:lpstr>
      <vt:lpstr>查看Github上專案</vt:lpstr>
      <vt:lpstr>查看Github上專案</vt:lpstr>
      <vt:lpstr>修改檔案</vt:lpstr>
      <vt:lpstr>查看SourceTree</vt:lpstr>
      <vt:lpstr>Add 修改檔案</vt:lpstr>
      <vt:lpstr>Commit 修改檔案</vt:lpstr>
      <vt:lpstr>Push 修改檔案</vt:lpstr>
      <vt:lpstr>查看Github上專案</vt:lpstr>
      <vt:lpstr>查看Commit歷程</vt:lpstr>
      <vt:lpstr>Homework 1</vt:lpstr>
      <vt:lpstr>Homework 1</vt:lpstr>
      <vt:lpstr>Homework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Web程式設計</dc:title>
  <dc:creator>sammy</dc:creator>
  <cp:lastModifiedBy>sammy</cp:lastModifiedBy>
  <cp:revision>92</cp:revision>
  <dcterms:modified xsi:type="dcterms:W3CDTF">2017-10-03T07:56:24Z</dcterms:modified>
</cp:coreProperties>
</file>