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"/>
  </p:notesMasterIdLst>
  <p:sldIdLst>
    <p:sldId id="256" r:id="rId2"/>
    <p:sldId id="295" r:id="rId3"/>
    <p:sldId id="294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089"/>
  </p:normalViewPr>
  <p:slideViewPr>
    <p:cSldViewPr>
      <p:cViewPr>
        <p:scale>
          <a:sx n="117" d="100"/>
          <a:sy n="117" d="100"/>
        </p:scale>
        <p:origin x="-1872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5400" dirty="0" smtClean="0"/>
              <a:t>Web</a:t>
            </a:r>
            <a:r>
              <a:rPr lang="zh-TW" altLang="en-US" sz="5400" dirty="0" smtClean="0"/>
              <a:t>程式設計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mtClean="0"/>
              <a:t>Homework </a:t>
            </a:r>
            <a:r>
              <a:rPr lang="en-US" smtClean="0"/>
              <a:t>2</a:t>
            </a:r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GitHub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err="1" smtClean="0"/>
              <a:t>GitHub</a:t>
            </a:r>
            <a:r>
              <a:rPr kumimoji="1" lang="zh-TW" altLang="en-US" dirty="0" smtClean="0"/>
              <a:t>上建立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WP-HW2 </a:t>
            </a:r>
            <a:r>
              <a:rPr kumimoji="1" lang="zh-TW" altLang="en-US" dirty="0" smtClean="0"/>
              <a:t>專案</a:t>
            </a:r>
            <a:r>
              <a:rPr kumimoji="1" lang="en-US" altLang="zh-TW" dirty="0" smtClean="0"/>
              <a:t>Repository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8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</a:t>
            </a:r>
            <a:r>
              <a:rPr lang="zh-TW" altLang="en-US" dirty="0" smtClean="0"/>
              <a:t>傳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投影片上</a:t>
            </a:r>
            <a:r>
              <a:rPr lang="en-US" altLang="zh-TW" dirty="0"/>
              <a:t>8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exercise</a:t>
            </a:r>
          </a:p>
          <a:p>
            <a:pPr lvl="1"/>
            <a:r>
              <a:rPr lang="en-US" altLang="zh-TW" dirty="0" smtClean="0"/>
              <a:t>exercise1.html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exercise2.html </a:t>
            </a:r>
          </a:p>
          <a:p>
            <a:pPr marL="457200" lvl="1" indent="0">
              <a:buNone/>
            </a:pPr>
            <a:r>
              <a:rPr lang="en-US" altLang="zh-TW" dirty="0" smtClean="0"/>
              <a:t>            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exercise8.html</a:t>
            </a:r>
            <a:endParaRPr lang="en-US" altLang="zh-TW" dirty="0" smtClean="0"/>
          </a:p>
          <a:p>
            <a:r>
              <a:rPr lang="zh-TW" altLang="en-US" dirty="0"/>
              <a:t>上傳至你</a:t>
            </a:r>
            <a:r>
              <a:rPr lang="en-US" altLang="zh-TW" dirty="0"/>
              <a:t>/</a:t>
            </a:r>
            <a:r>
              <a:rPr lang="zh-TW" altLang="en-US" dirty="0"/>
              <a:t>妳的</a:t>
            </a:r>
            <a:r>
              <a:rPr lang="en-US" altLang="zh-TW" dirty="0" err="1"/>
              <a:t>Github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繳交期限</a:t>
            </a:r>
            <a:r>
              <a:rPr lang="en-US" altLang="zh-TW" dirty="0"/>
              <a:t>: </a:t>
            </a:r>
            <a:r>
              <a:rPr lang="en-US" altLang="zh-TW" dirty="0" smtClean="0"/>
              <a:t>11/6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4317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資料結構-StackNQueue</Template>
  <TotalTime>10758</TotalTime>
  <Words>49</Words>
  <Application>Microsoft Office PowerPoint</Application>
  <PresentationFormat>如螢幕大小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Programming-Language-1</vt:lpstr>
      <vt:lpstr>Web程式設計</vt:lpstr>
      <vt:lpstr>GitHub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sammy</cp:lastModifiedBy>
  <cp:revision>94</cp:revision>
  <cp:lastPrinted>2016-10-04T10:12:36Z</cp:lastPrinted>
  <dcterms:modified xsi:type="dcterms:W3CDTF">2017-10-31T08:25:57Z</dcterms:modified>
</cp:coreProperties>
</file>