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7"/>
  </p:notesMasterIdLst>
  <p:sldIdLst>
    <p:sldId id="256" r:id="rId2"/>
    <p:sldId id="295" r:id="rId3"/>
    <p:sldId id="294" r:id="rId4"/>
    <p:sldId id="296" r:id="rId5"/>
    <p:sldId id="297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114"/>
  </p:normalViewPr>
  <p:slideViewPr>
    <p:cSldViewPr>
      <p:cViewPr>
        <p:scale>
          <a:sx n="117" d="100"/>
          <a:sy n="117" d="100"/>
        </p:scale>
        <p:origin x="1480" y="-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5400" dirty="0" smtClean="0"/>
              <a:t>Web</a:t>
            </a:r>
            <a:r>
              <a:rPr lang="zh-TW" altLang="en-US" sz="5400" dirty="0" smtClean="0"/>
              <a:t>程式設計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mtClean="0"/>
              <a:t>Homework </a:t>
            </a:r>
            <a:r>
              <a:rPr lang="en-US"/>
              <a:t>4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GitHub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上建立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WP-HW4 </a:t>
            </a:r>
            <a:r>
              <a:rPr kumimoji="1" lang="zh-TW" altLang="en-US" dirty="0" smtClean="0"/>
              <a:t>專案</a:t>
            </a:r>
            <a:r>
              <a:rPr kumimoji="1" lang="en-US" altLang="zh-TW" dirty="0" smtClean="0"/>
              <a:t>Repository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8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JavaScript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 smtClean="0"/>
              <a:t>下列網頁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使用技術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JavaScript Array</a:t>
            </a:r>
          </a:p>
          <a:p>
            <a:pPr lvl="2"/>
            <a:r>
              <a:rPr lang="en-US" altLang="zh-TW" dirty="0" smtClean="0"/>
              <a:t>JavaScript Event</a:t>
            </a:r>
          </a:p>
          <a:p>
            <a:pPr lvl="2"/>
            <a:r>
              <a:rPr lang="en-US" altLang="zh-TW" dirty="0" smtClean="0"/>
              <a:t>JavaScript DOM Methods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59306"/>
            <a:ext cx="3672408" cy="266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4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/>
          <a:lstStyle/>
          <a:p>
            <a:r>
              <a:rPr lang="en-US" altLang="zh-TW" dirty="0"/>
              <a:t>http://www.fcu.edu.tw/wSite/ct?xItem=246326&amp;ctNode=33861&amp;mp=1&amp;idPath=11586_11587_33861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4771752" cy="478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9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存成</a:t>
            </a:r>
            <a:r>
              <a:rPr lang="en-US" altLang="zh-TW" dirty="0" smtClean="0"/>
              <a:t>fcu-dept.html </a:t>
            </a:r>
            <a:endParaRPr lang="en-US" altLang="zh-TW" dirty="0"/>
          </a:p>
          <a:p>
            <a:r>
              <a:rPr lang="zh-TW" altLang="en-US" dirty="0" smtClean="0"/>
              <a:t>上</a:t>
            </a:r>
            <a:r>
              <a:rPr lang="zh-TW" altLang="en-US" dirty="0"/>
              <a:t>傳至你</a:t>
            </a:r>
            <a:r>
              <a:rPr lang="en-US" altLang="zh-TW" dirty="0"/>
              <a:t>/</a:t>
            </a:r>
            <a:r>
              <a:rPr lang="zh-TW" altLang="en-US" dirty="0"/>
              <a:t>妳的</a:t>
            </a:r>
            <a:r>
              <a:rPr lang="en-US" altLang="zh-TW" dirty="0" err="1"/>
              <a:t>Github</a:t>
            </a:r>
            <a:r>
              <a:rPr lang="zh-TW" altLang="en-US" dirty="0"/>
              <a:t>上 </a:t>
            </a:r>
            <a:endParaRPr lang="en-US" altLang="zh-TW" dirty="0"/>
          </a:p>
          <a:p>
            <a:r>
              <a:rPr lang="zh-TW" altLang="en-US" dirty="0" smtClean="0"/>
              <a:t>繳交</a:t>
            </a:r>
            <a:r>
              <a:rPr lang="zh-TW" altLang="en-US" dirty="0"/>
              <a:t>期限</a:t>
            </a:r>
            <a:r>
              <a:rPr lang="en-US" altLang="zh-TW"/>
              <a:t>: </a:t>
            </a:r>
            <a:r>
              <a:rPr lang="en-US" altLang="zh-TW" smtClean="0"/>
              <a:t>12/11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523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10778</TotalTime>
  <Words>62</Words>
  <Application>Microsoft Macintosh PowerPoint</Application>
  <PresentationFormat>如螢幕大小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微軟正黑體</vt:lpstr>
      <vt:lpstr>清晰度</vt:lpstr>
      <vt:lpstr>Web程式設計</vt:lpstr>
      <vt:lpstr>GitHub</vt:lpstr>
      <vt:lpstr>Homework</vt:lpstr>
      <vt:lpstr>PowerPoint 簡報</vt:lpstr>
      <vt:lpstr>Homework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</dc:title>
  <dc:creator>sammy</dc:creator>
  <cp:lastModifiedBy>洪邦仁</cp:lastModifiedBy>
  <cp:revision>104</cp:revision>
  <cp:lastPrinted>2016-10-04T10:12:36Z</cp:lastPrinted>
  <dcterms:modified xsi:type="dcterms:W3CDTF">2017-12-05T10:27:53Z</dcterms:modified>
</cp:coreProperties>
</file>