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6"/>
  </p:notesMasterIdLst>
  <p:sldIdLst>
    <p:sldId id="256" r:id="rId2"/>
    <p:sldId id="295" r:id="rId3"/>
    <p:sldId id="294" r:id="rId4"/>
    <p:sldId id="297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114"/>
  </p:normalViewPr>
  <p:slideViewPr>
    <p:cSldViewPr>
      <p:cViewPr>
        <p:scale>
          <a:sx n="117" d="100"/>
          <a:sy n="117" d="100"/>
        </p:scale>
        <p:origin x="1480" y="-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BFE8-65C5-4051-B32F-7DAD99B5FF7A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726D-3C0F-40B7-9C0A-893B8BDC9EC3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A46-1FA4-48D3-BA4F-91C0B1357C64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009-C288-494C-AD10-31EF874101A6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F7F5-9607-4868-B9EF-CD603F2C5D46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E9E7-B987-4C5C-8FA8-2884575CAD4F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362-1594-4011-86DE-BF91C4DD0862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216F-7EA8-46CE-BBC1-757ED8466C87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0B19-6436-4AE7-9751-C84290F2DF4B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4199-92E6-473D-A450-120A4C2A1AC2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173-E008-4721-A0B3-FDEFE6C3D774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62848B-A2CA-46E6-84A7-A5C24999EB14}" type="datetime1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5400" dirty="0" smtClean="0"/>
              <a:t>Web</a:t>
            </a:r>
            <a:r>
              <a:rPr lang="zh-TW" altLang="en-US" sz="5400" dirty="0" smtClean="0"/>
              <a:t>程式設計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mtClean="0"/>
              <a:t>Homework </a:t>
            </a:r>
            <a:r>
              <a:rPr lang="en-US" altLang="zh-TW" smtClean="0"/>
              <a:t>5</a:t>
            </a:r>
            <a:endParaRPr lang="en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Email: hsiminc@fcu.edu.tw</a:t>
            </a:r>
            <a:endParaRPr lang="zh-TW" altLang="en-US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GitHub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err="1" smtClean="0"/>
              <a:t>GitHub</a:t>
            </a:r>
            <a:r>
              <a:rPr kumimoji="1" lang="zh-TW" altLang="en-US" dirty="0" smtClean="0"/>
              <a:t>上建立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WP-HW5 </a:t>
            </a:r>
            <a:r>
              <a:rPr kumimoji="1" lang="zh-TW" altLang="en-US" dirty="0" smtClean="0"/>
              <a:t>專案</a:t>
            </a:r>
            <a:r>
              <a:rPr kumimoji="1" lang="en-US" altLang="zh-TW" dirty="0" smtClean="0"/>
              <a:t>Repository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58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Google Map API</a:t>
            </a:r>
            <a:r>
              <a:rPr lang="zh-TW" altLang="en-US" dirty="0" smtClean="0"/>
              <a:t>實作符合下列需求之網頁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列出所有台中市西屯區的郵局與加油站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標示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如下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當滑鼠游標移到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mouseover</a:t>
            </a:r>
            <a:r>
              <a:rPr lang="en-US" altLang="zh-TW" dirty="0" smtClean="0"/>
              <a:t>)</a:t>
            </a:r>
            <a:r>
              <a:rPr lang="zh-TW" altLang="en-US" dirty="0" smtClean="0"/>
              <a:t>標示上時，</a:t>
            </a:r>
            <a:r>
              <a:rPr lang="zh-TW" altLang="en-US" dirty="0"/>
              <a:t>會彈</a:t>
            </a:r>
            <a:r>
              <a:rPr lang="zh-TW" altLang="en-US" dirty="0" smtClean="0"/>
              <a:t>出</a:t>
            </a:r>
            <a:r>
              <a:rPr lang="en-US" altLang="zh-TW" dirty="0" smtClean="0"/>
              <a:t>info window</a:t>
            </a:r>
            <a:r>
              <a:rPr lang="zh-TW" altLang="en-US" dirty="0" smtClean="0"/>
              <a:t>顯示該郵局或加油站地址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76561"/>
              </p:ext>
            </p:extLst>
          </p:nvPr>
        </p:nvGraphicFramePr>
        <p:xfrm>
          <a:off x="971600" y="2924944"/>
          <a:ext cx="6096000" cy="1152128"/>
        </p:xfrm>
        <a:graphic>
          <a:graphicData uri="http://schemas.openxmlformats.org/drawingml/2006/table">
            <a:tbl>
              <a:tblPr firstRow="1" bandRow="1">
                <a:tableStyleId>{1C49CABD-16BC-4F6F-888B-A88BBFCB63F0}</a:tableStyleId>
              </a:tblPr>
              <a:tblGrid>
                <a:gridCol w="3048000"/>
                <a:gridCol w="3048000"/>
              </a:tblGrid>
              <a:tr h="4474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郵局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加油站</a:t>
                      </a:r>
                      <a:endParaRPr lang="zh-TW" altLang="en-US" dirty="0"/>
                    </a:p>
                  </a:txBody>
                  <a:tcPr/>
                </a:tc>
              </a:tr>
              <a:tr h="7046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「post office icon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2900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gas station marker icon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470" y="3429000"/>
            <a:ext cx="547042" cy="57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存成</a:t>
            </a:r>
            <a:r>
              <a:rPr lang="en-US" altLang="zh-TW" smtClean="0"/>
              <a:t>post-gas-map.html </a:t>
            </a:r>
            <a:endParaRPr lang="en-US" altLang="zh-TW" dirty="0"/>
          </a:p>
          <a:p>
            <a:r>
              <a:rPr lang="zh-TW" altLang="en-US" dirty="0" smtClean="0"/>
              <a:t>上</a:t>
            </a:r>
            <a:r>
              <a:rPr lang="zh-TW" altLang="en-US" dirty="0"/>
              <a:t>傳至你</a:t>
            </a:r>
            <a:r>
              <a:rPr lang="en-US" altLang="zh-TW" dirty="0"/>
              <a:t>/</a:t>
            </a:r>
            <a:r>
              <a:rPr lang="zh-TW" altLang="en-US" dirty="0"/>
              <a:t>妳的</a:t>
            </a:r>
            <a:r>
              <a:rPr lang="en-US" altLang="zh-TW" dirty="0" err="1"/>
              <a:t>Github</a:t>
            </a:r>
            <a:r>
              <a:rPr lang="zh-TW" altLang="en-US" dirty="0"/>
              <a:t>上 </a:t>
            </a:r>
            <a:endParaRPr lang="en-US" altLang="zh-TW" dirty="0"/>
          </a:p>
          <a:p>
            <a:r>
              <a:rPr lang="zh-TW" altLang="en-US" dirty="0" smtClean="0"/>
              <a:t>繳交</a:t>
            </a:r>
            <a:r>
              <a:rPr lang="zh-TW" altLang="en-US" dirty="0"/>
              <a:t>期限</a:t>
            </a:r>
            <a:r>
              <a:rPr lang="en-US" altLang="zh-TW" dirty="0"/>
              <a:t>: </a:t>
            </a:r>
            <a:r>
              <a:rPr lang="en-US" altLang="zh-TW" dirty="0" smtClean="0"/>
              <a:t>12/11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523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10788</TotalTime>
  <Words>88</Words>
  <Application>Microsoft Macintosh PowerPoint</Application>
  <PresentationFormat>如螢幕大小 (4:3)</PresentationFormat>
  <Paragraphs>26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微軟正黑體</vt:lpstr>
      <vt:lpstr>清晰度</vt:lpstr>
      <vt:lpstr>Web程式設計</vt:lpstr>
      <vt:lpstr>GitHub</vt:lpstr>
      <vt:lpstr>Homework</vt:lpstr>
      <vt:lpstr>Homework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Web程式設計</dc:title>
  <dc:creator>sammy</dc:creator>
  <cp:lastModifiedBy>洪邦仁</cp:lastModifiedBy>
  <cp:revision>105</cp:revision>
  <cp:lastPrinted>2016-10-04T10:12:36Z</cp:lastPrinted>
  <dcterms:modified xsi:type="dcterms:W3CDTF">2017-12-05T11:58:21Z</dcterms:modified>
</cp:coreProperties>
</file>