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98" r:id="rId3"/>
    <p:sldId id="299" r:id="rId4"/>
    <p:sldId id="300" r:id="rId5"/>
    <p:sldId id="301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-1843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mtClean="0"/>
              <a:t>Homework </a:t>
            </a:r>
            <a:r>
              <a:rPr lang="en-US" smtClean="0"/>
              <a:t>6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上建立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WP-HW6 </a:t>
            </a:r>
            <a:r>
              <a:rPr kumimoji="1" lang="zh-TW" altLang="en-US" dirty="0" smtClean="0"/>
              <a:t>專案</a:t>
            </a:r>
            <a:r>
              <a:rPr kumimoji="1" lang="en-US" altLang="zh-TW" dirty="0" smtClean="0"/>
              <a:t>Repository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b="1" dirty="0" smtClean="0"/>
              <a:t>JQuery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下列網頁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59306"/>
            <a:ext cx="3672408" cy="266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r>
              <a:rPr lang="en-US" altLang="zh-TW" dirty="0"/>
              <a:t>http://www.fcu.edu.tw/wSite/ct?xItem=246326&amp;ctNode=33861&amp;mp=1&amp;idPath=11586_11587_33861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71752" cy="478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存成</a:t>
            </a:r>
            <a:r>
              <a:rPr lang="en-US" altLang="zh-TW" dirty="0" smtClean="0"/>
              <a:t>fcu-dept.html </a:t>
            </a:r>
            <a:endParaRPr lang="en-US" altLang="zh-TW" dirty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傳至你</a:t>
            </a:r>
            <a:r>
              <a:rPr lang="en-US" altLang="zh-TW" dirty="0"/>
              <a:t>/</a:t>
            </a:r>
            <a:r>
              <a:rPr lang="zh-TW" altLang="en-US" dirty="0"/>
              <a:t>妳的</a:t>
            </a:r>
            <a:r>
              <a:rPr lang="en-US" altLang="zh-TW" dirty="0" err="1"/>
              <a:t>Github</a:t>
            </a:r>
            <a:r>
              <a:rPr lang="zh-TW" altLang="en-US" dirty="0"/>
              <a:t>上 </a:t>
            </a:r>
            <a:endParaRPr lang="en-US" altLang="zh-TW" dirty="0"/>
          </a:p>
          <a:p>
            <a:r>
              <a:rPr lang="zh-TW" altLang="en-US" dirty="0" smtClean="0"/>
              <a:t>繳交</a:t>
            </a:r>
            <a:r>
              <a:rPr lang="zh-TW" altLang="en-US" dirty="0"/>
              <a:t>期限</a:t>
            </a:r>
            <a:r>
              <a:rPr lang="en-US" altLang="zh-TW" dirty="0"/>
              <a:t>: </a:t>
            </a:r>
            <a:r>
              <a:rPr lang="en-US" altLang="zh-TW" dirty="0" smtClean="0"/>
              <a:t>12/18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8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10788</TotalTime>
  <Words>51</Words>
  <Application>Microsoft Office PowerPoint</Application>
  <PresentationFormat>如螢幕大小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清晰度</vt:lpstr>
      <vt:lpstr>Web程式設計</vt:lpstr>
      <vt:lpstr>GitHub</vt:lpstr>
      <vt:lpstr>Homework</vt:lpstr>
      <vt:lpstr>PowerPoint 簡報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sammy</cp:lastModifiedBy>
  <cp:revision>106</cp:revision>
  <cp:lastPrinted>2016-10-04T10:12:36Z</cp:lastPrinted>
  <dcterms:modified xsi:type="dcterms:W3CDTF">2017-12-12T06:37:52Z</dcterms:modified>
</cp:coreProperties>
</file>