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VR</a:t>
            </a:r>
            <a:r>
              <a:rPr lang="zh-TW" altLang="en-US" dirty="0" smtClean="0"/>
              <a:t>應用</a:t>
            </a:r>
            <a:r>
              <a:rPr lang="en-US" altLang="zh-TW" dirty="0" smtClean="0"/>
              <a:t>-</a:t>
            </a:r>
            <a:r>
              <a:rPr lang="zh-TW" altLang="en-US" dirty="0" smtClean="0"/>
              <a:t>建模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78699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陳品樺</a:t>
            </a:r>
            <a:endParaRPr lang="en-US" altLang="zh-TW" dirty="0" smtClean="0"/>
          </a:p>
          <a:p>
            <a:r>
              <a:rPr lang="zh-TW" altLang="en-US" dirty="0" smtClean="0"/>
              <a:t>黃韋銘</a:t>
            </a:r>
            <a:endParaRPr lang="en-US" altLang="zh-TW" dirty="0" smtClean="0"/>
          </a:p>
          <a:p>
            <a:r>
              <a:rPr lang="zh-TW" altLang="en-US" dirty="0" smtClean="0"/>
              <a:t>柯景翔</a:t>
            </a:r>
            <a:endParaRPr lang="en-US" altLang="zh-TW" dirty="0" smtClean="0"/>
          </a:p>
          <a:p>
            <a:r>
              <a:rPr lang="zh-TW" altLang="en-US" dirty="0" smtClean="0"/>
              <a:t>楊政軒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1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5010" y="363801"/>
            <a:ext cx="7729728" cy="64203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1F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" y="1873793"/>
            <a:ext cx="5754339" cy="374904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54" y="1873793"/>
            <a:ext cx="5754341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5010" y="363801"/>
            <a:ext cx="7729728" cy="64203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1F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4" y="1998617"/>
            <a:ext cx="5490754" cy="357730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6" y="1998617"/>
            <a:ext cx="5493691" cy="3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5010" y="363801"/>
            <a:ext cx="7729728" cy="64203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1F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4" y="2038698"/>
            <a:ext cx="5647608" cy="36795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6" y="2038698"/>
            <a:ext cx="5669279" cy="36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5010" y="363801"/>
            <a:ext cx="7729728" cy="64203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335766"/>
            <a:ext cx="5598058" cy="30590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335766"/>
            <a:ext cx="5454949" cy="29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5010" y="363801"/>
            <a:ext cx="7729728" cy="64203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1500732"/>
            <a:ext cx="8752067" cy="47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5010" y="363801"/>
            <a:ext cx="7729728" cy="64203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1" y="2229602"/>
            <a:ext cx="5842633" cy="31926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95" y="2229602"/>
            <a:ext cx="5842633" cy="319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5010" y="363801"/>
            <a:ext cx="7729728" cy="64203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5010" y="363801"/>
            <a:ext cx="7729728" cy="64203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3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8</TotalTime>
  <Words>20</Words>
  <Application>Microsoft Office PowerPoint</Application>
  <PresentationFormat>寬螢幕</PresentationFormat>
  <Paragraphs>13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微軟正黑體</vt:lpstr>
      <vt:lpstr>Arial</vt:lpstr>
      <vt:lpstr>Gill Sans MT</vt:lpstr>
      <vt:lpstr>Parcel</vt:lpstr>
      <vt:lpstr>VR應用-建模1</vt:lpstr>
      <vt:lpstr>1F</vt:lpstr>
      <vt:lpstr>1F</vt:lpstr>
      <vt:lpstr>1F</vt:lpstr>
      <vt:lpstr>2F</vt:lpstr>
      <vt:lpstr>2F</vt:lpstr>
      <vt:lpstr>2F</vt:lpstr>
      <vt:lpstr>4F</vt:lpstr>
      <vt:lpstr>B1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VR應用-建模1</dc:title>
  <dc:creator>陳品樺</dc:creator>
  <cp:lastModifiedBy>陳品樺</cp:lastModifiedBy>
  <cp:revision>1</cp:revision>
  <dcterms:created xsi:type="dcterms:W3CDTF">2019-04-11T12:16:22Z</dcterms:created>
  <dcterms:modified xsi:type="dcterms:W3CDTF">2019-04-11T12:25:08Z</dcterms:modified>
</cp:coreProperties>
</file>