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61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EEF70-A398-45B8-92AB-B24DCA869D69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8F559686-7DF9-48E7-8B12-D32E8E2ADEFA}">
      <dgm:prSet phldrT="[文字]"/>
      <dgm:spPr/>
      <dgm:t>
        <a:bodyPr/>
        <a:lstStyle/>
        <a:p>
          <a:r>
            <a:rPr lang="zh-TW" altLang="en-US" dirty="0" smtClean="0"/>
            <a:t>校內師生</a:t>
          </a:r>
          <a:endParaRPr lang="zh-TW" altLang="en-US" dirty="0"/>
        </a:p>
      </dgm:t>
    </dgm:pt>
    <dgm:pt modelId="{ACAA3B2B-CA37-4F29-B55B-CDDAA301CF7F}" type="parTrans" cxnId="{58A9376B-5251-4332-9981-C2EFD83C79D2}">
      <dgm:prSet/>
      <dgm:spPr/>
      <dgm:t>
        <a:bodyPr/>
        <a:lstStyle/>
        <a:p>
          <a:endParaRPr lang="zh-TW" altLang="en-US"/>
        </a:p>
      </dgm:t>
    </dgm:pt>
    <dgm:pt modelId="{BDD1983B-3FFF-4FD1-990D-59287ABC5C08}" type="sibTrans" cxnId="{58A9376B-5251-4332-9981-C2EFD83C79D2}">
      <dgm:prSet/>
      <dgm:spPr/>
      <dgm:t>
        <a:bodyPr/>
        <a:lstStyle/>
        <a:p>
          <a:endParaRPr lang="zh-TW" altLang="en-US"/>
        </a:p>
      </dgm:t>
    </dgm:pt>
    <dgm:pt modelId="{531E9671-7F8B-4EBE-A654-E4FF2D37B742}">
      <dgm:prSet phldrT="[文字]"/>
      <dgm:spPr/>
      <dgm:t>
        <a:bodyPr/>
        <a:lstStyle/>
        <a:p>
          <a:r>
            <a:rPr lang="zh-TW" altLang="en-US" dirty="0" smtClean="0"/>
            <a:t>校外人士</a:t>
          </a:r>
          <a:endParaRPr lang="zh-TW" altLang="en-US" dirty="0"/>
        </a:p>
      </dgm:t>
    </dgm:pt>
    <dgm:pt modelId="{B248853F-76A2-48AD-8759-10991F5E3FD9}" type="parTrans" cxnId="{24EB8539-E37C-45C4-8FD6-0A29D333CE8A}">
      <dgm:prSet/>
      <dgm:spPr/>
      <dgm:t>
        <a:bodyPr/>
        <a:lstStyle/>
        <a:p>
          <a:endParaRPr lang="zh-TW" altLang="en-US"/>
        </a:p>
      </dgm:t>
    </dgm:pt>
    <dgm:pt modelId="{DA14F44F-AFD1-4CB8-B853-6114479C83E7}" type="sibTrans" cxnId="{24EB8539-E37C-45C4-8FD6-0A29D333CE8A}">
      <dgm:prSet/>
      <dgm:spPr/>
      <dgm:t>
        <a:bodyPr/>
        <a:lstStyle/>
        <a:p>
          <a:endParaRPr lang="zh-TW" altLang="en-US"/>
        </a:p>
      </dgm:t>
    </dgm:pt>
    <dgm:pt modelId="{BE431652-D41F-4AF1-A78D-8950CBC0B26D}" type="pres">
      <dgm:prSet presAssocID="{911EEF70-A398-45B8-92AB-B24DCA869D69}" presName="linear" presStyleCnt="0">
        <dgm:presLayoutVars>
          <dgm:dir/>
          <dgm:animLvl val="lvl"/>
          <dgm:resizeHandles val="exact"/>
        </dgm:presLayoutVars>
      </dgm:prSet>
      <dgm:spPr/>
    </dgm:pt>
    <dgm:pt modelId="{63E21891-1E85-42C1-AE3D-B36F948A2AFF}" type="pres">
      <dgm:prSet presAssocID="{8F559686-7DF9-48E7-8B12-D32E8E2ADEFA}" presName="parentLin" presStyleCnt="0"/>
      <dgm:spPr/>
    </dgm:pt>
    <dgm:pt modelId="{3B68F4E5-D069-47F3-9E65-39F12326E906}" type="pres">
      <dgm:prSet presAssocID="{8F559686-7DF9-48E7-8B12-D32E8E2ADEFA}" presName="parentLeftMargin" presStyleLbl="node1" presStyleIdx="0" presStyleCnt="2"/>
      <dgm:spPr/>
    </dgm:pt>
    <dgm:pt modelId="{CC0D4C79-4BC6-4EFD-A9A9-3F2EB3020C56}" type="pres">
      <dgm:prSet presAssocID="{8F559686-7DF9-48E7-8B12-D32E8E2ADEFA}" presName="parentText" presStyleLbl="node1" presStyleIdx="0" presStyleCnt="2" custLinFactNeighborX="6429" custLinFactNeighborY="-30635">
        <dgm:presLayoutVars>
          <dgm:chMax val="0"/>
          <dgm:bulletEnabled val="1"/>
        </dgm:presLayoutVars>
      </dgm:prSet>
      <dgm:spPr/>
    </dgm:pt>
    <dgm:pt modelId="{699FAF2E-9774-4ECB-9935-6AB02C405448}" type="pres">
      <dgm:prSet presAssocID="{8F559686-7DF9-48E7-8B12-D32E8E2ADEFA}" presName="negativeSpace" presStyleCnt="0"/>
      <dgm:spPr/>
    </dgm:pt>
    <dgm:pt modelId="{4CFE2827-63ED-4238-A3FC-48BF581D0BC8}" type="pres">
      <dgm:prSet presAssocID="{8F559686-7DF9-48E7-8B12-D32E8E2ADEFA}" presName="childText" presStyleLbl="conFgAcc1" presStyleIdx="0" presStyleCnt="2">
        <dgm:presLayoutVars>
          <dgm:bulletEnabled val="1"/>
        </dgm:presLayoutVars>
      </dgm:prSet>
      <dgm:spPr/>
    </dgm:pt>
    <dgm:pt modelId="{AAC07CF0-FD65-431C-8304-82B190C6590F}" type="pres">
      <dgm:prSet presAssocID="{BDD1983B-3FFF-4FD1-990D-59287ABC5C08}" presName="spaceBetweenRectangles" presStyleCnt="0"/>
      <dgm:spPr/>
    </dgm:pt>
    <dgm:pt modelId="{31A33364-743C-4BFC-97EB-9FE35913078E}" type="pres">
      <dgm:prSet presAssocID="{531E9671-7F8B-4EBE-A654-E4FF2D37B742}" presName="parentLin" presStyleCnt="0"/>
      <dgm:spPr/>
    </dgm:pt>
    <dgm:pt modelId="{27DCB81C-A0AB-4F1D-9505-6B28C97961BD}" type="pres">
      <dgm:prSet presAssocID="{531E9671-7F8B-4EBE-A654-E4FF2D37B742}" presName="parentLeftMargin" presStyleLbl="node1" presStyleIdx="0" presStyleCnt="2"/>
      <dgm:spPr/>
    </dgm:pt>
    <dgm:pt modelId="{E597EB7B-1CF0-432D-A243-E4F2DB3DB707}" type="pres">
      <dgm:prSet presAssocID="{531E9671-7F8B-4EBE-A654-E4FF2D37B7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36BEBF-781A-465B-8BE8-77D8F42A44D4}" type="pres">
      <dgm:prSet presAssocID="{531E9671-7F8B-4EBE-A654-E4FF2D37B742}" presName="negativeSpace" presStyleCnt="0"/>
      <dgm:spPr/>
    </dgm:pt>
    <dgm:pt modelId="{A0CEA1F6-FBF0-45B3-AC2C-3B665C11FCAA}" type="pres">
      <dgm:prSet presAssocID="{531E9671-7F8B-4EBE-A654-E4FF2D37B7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E1F038-6F01-4465-9198-6EE82648AD6C}" type="presOf" srcId="{531E9671-7F8B-4EBE-A654-E4FF2D37B742}" destId="{27DCB81C-A0AB-4F1D-9505-6B28C97961BD}" srcOrd="0" destOrd="0" presId="urn:microsoft.com/office/officeart/2005/8/layout/list1"/>
    <dgm:cxn modelId="{24EB8539-E37C-45C4-8FD6-0A29D333CE8A}" srcId="{911EEF70-A398-45B8-92AB-B24DCA869D69}" destId="{531E9671-7F8B-4EBE-A654-E4FF2D37B742}" srcOrd="1" destOrd="0" parTransId="{B248853F-76A2-48AD-8759-10991F5E3FD9}" sibTransId="{DA14F44F-AFD1-4CB8-B853-6114479C83E7}"/>
    <dgm:cxn modelId="{58A9376B-5251-4332-9981-C2EFD83C79D2}" srcId="{911EEF70-A398-45B8-92AB-B24DCA869D69}" destId="{8F559686-7DF9-48E7-8B12-D32E8E2ADEFA}" srcOrd="0" destOrd="0" parTransId="{ACAA3B2B-CA37-4F29-B55B-CDDAA301CF7F}" sibTransId="{BDD1983B-3FFF-4FD1-990D-59287ABC5C08}"/>
    <dgm:cxn modelId="{34110544-4ACF-46CC-AE83-FAA2C1F68F17}" type="presOf" srcId="{911EEF70-A398-45B8-92AB-B24DCA869D69}" destId="{BE431652-D41F-4AF1-A78D-8950CBC0B26D}" srcOrd="0" destOrd="0" presId="urn:microsoft.com/office/officeart/2005/8/layout/list1"/>
    <dgm:cxn modelId="{8AB4FA20-7AD5-4714-AF98-0F26C60E46C6}" type="presOf" srcId="{8F559686-7DF9-48E7-8B12-D32E8E2ADEFA}" destId="{3B68F4E5-D069-47F3-9E65-39F12326E906}" srcOrd="0" destOrd="0" presId="urn:microsoft.com/office/officeart/2005/8/layout/list1"/>
    <dgm:cxn modelId="{9DD1A1B0-AF3B-465E-9F45-54E8FD10C2EC}" type="presOf" srcId="{8F559686-7DF9-48E7-8B12-D32E8E2ADEFA}" destId="{CC0D4C79-4BC6-4EFD-A9A9-3F2EB3020C56}" srcOrd="1" destOrd="0" presId="urn:microsoft.com/office/officeart/2005/8/layout/list1"/>
    <dgm:cxn modelId="{3971CD30-A0C2-498D-870D-B34F6429D74F}" type="presOf" srcId="{531E9671-7F8B-4EBE-A654-E4FF2D37B742}" destId="{E597EB7B-1CF0-432D-A243-E4F2DB3DB707}" srcOrd="1" destOrd="0" presId="urn:microsoft.com/office/officeart/2005/8/layout/list1"/>
    <dgm:cxn modelId="{7C99DACD-4CDE-47F5-8CF9-1003910C0383}" type="presParOf" srcId="{BE431652-D41F-4AF1-A78D-8950CBC0B26D}" destId="{63E21891-1E85-42C1-AE3D-B36F948A2AFF}" srcOrd="0" destOrd="0" presId="urn:microsoft.com/office/officeart/2005/8/layout/list1"/>
    <dgm:cxn modelId="{8C475F2C-1B97-4313-B6A5-AA7312642EE5}" type="presParOf" srcId="{63E21891-1E85-42C1-AE3D-B36F948A2AFF}" destId="{3B68F4E5-D069-47F3-9E65-39F12326E906}" srcOrd="0" destOrd="0" presId="urn:microsoft.com/office/officeart/2005/8/layout/list1"/>
    <dgm:cxn modelId="{8E5AF31F-FC21-4423-8551-F86BD16A14AB}" type="presParOf" srcId="{63E21891-1E85-42C1-AE3D-B36F948A2AFF}" destId="{CC0D4C79-4BC6-4EFD-A9A9-3F2EB3020C56}" srcOrd="1" destOrd="0" presId="urn:microsoft.com/office/officeart/2005/8/layout/list1"/>
    <dgm:cxn modelId="{B578ECC5-8C06-4370-893D-F2FC19C091DE}" type="presParOf" srcId="{BE431652-D41F-4AF1-A78D-8950CBC0B26D}" destId="{699FAF2E-9774-4ECB-9935-6AB02C405448}" srcOrd="1" destOrd="0" presId="urn:microsoft.com/office/officeart/2005/8/layout/list1"/>
    <dgm:cxn modelId="{7875109C-D83D-4EB3-BBDD-920C358DC9E4}" type="presParOf" srcId="{BE431652-D41F-4AF1-A78D-8950CBC0B26D}" destId="{4CFE2827-63ED-4238-A3FC-48BF581D0BC8}" srcOrd="2" destOrd="0" presId="urn:microsoft.com/office/officeart/2005/8/layout/list1"/>
    <dgm:cxn modelId="{1CD82763-45ED-41E9-BCE3-FA75C9A733CA}" type="presParOf" srcId="{BE431652-D41F-4AF1-A78D-8950CBC0B26D}" destId="{AAC07CF0-FD65-431C-8304-82B190C6590F}" srcOrd="3" destOrd="0" presId="urn:microsoft.com/office/officeart/2005/8/layout/list1"/>
    <dgm:cxn modelId="{B11CEA8E-790A-402B-83C9-3638BCC2E2C0}" type="presParOf" srcId="{BE431652-D41F-4AF1-A78D-8950CBC0B26D}" destId="{31A33364-743C-4BFC-97EB-9FE35913078E}" srcOrd="4" destOrd="0" presId="urn:microsoft.com/office/officeart/2005/8/layout/list1"/>
    <dgm:cxn modelId="{6A12C215-67FA-4A71-8309-6CCA620F7C0C}" type="presParOf" srcId="{31A33364-743C-4BFC-97EB-9FE35913078E}" destId="{27DCB81C-A0AB-4F1D-9505-6B28C97961BD}" srcOrd="0" destOrd="0" presId="urn:microsoft.com/office/officeart/2005/8/layout/list1"/>
    <dgm:cxn modelId="{E112BEFE-0853-427E-81AE-E1D0E60D516E}" type="presParOf" srcId="{31A33364-743C-4BFC-97EB-9FE35913078E}" destId="{E597EB7B-1CF0-432D-A243-E4F2DB3DB707}" srcOrd="1" destOrd="0" presId="urn:microsoft.com/office/officeart/2005/8/layout/list1"/>
    <dgm:cxn modelId="{394375CB-27F4-4ECA-B53A-BB90BCC48F97}" type="presParOf" srcId="{BE431652-D41F-4AF1-A78D-8950CBC0B26D}" destId="{8E36BEBF-781A-465B-8BE8-77D8F42A44D4}" srcOrd="5" destOrd="0" presId="urn:microsoft.com/office/officeart/2005/8/layout/list1"/>
    <dgm:cxn modelId="{4E98F246-08AE-4EBF-A7DA-22B6E5956A4A}" type="presParOf" srcId="{BE431652-D41F-4AF1-A78D-8950CBC0B26D}" destId="{A0CEA1F6-FBF0-45B3-AC2C-3B665C11FC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56286-A6F0-4349-A58E-CBCB6743E860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086A25D8-7489-4B2A-ADE8-BCD354B54DDE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使用者目的</a:t>
          </a:r>
          <a:endParaRPr lang="zh-TW" altLang="en-US" dirty="0">
            <a:latin typeface="+mj-ea"/>
            <a:ea typeface="+mj-ea"/>
          </a:endParaRPr>
        </a:p>
      </dgm:t>
    </dgm:pt>
    <dgm:pt modelId="{ACD2AC06-B0A7-47CB-AF82-894DA75F4365}" type="parTrans" cxnId="{E3FF2CEF-E72E-4136-9952-7A35FD551A89}">
      <dgm:prSet/>
      <dgm:spPr/>
      <dgm:t>
        <a:bodyPr/>
        <a:lstStyle/>
        <a:p>
          <a:endParaRPr lang="zh-TW" altLang="en-US"/>
        </a:p>
      </dgm:t>
    </dgm:pt>
    <dgm:pt modelId="{DDE02707-80BD-4BA5-B7C0-F3EAEDF9015E}" type="sibTrans" cxnId="{E3FF2CEF-E72E-4136-9952-7A35FD551A89}">
      <dgm:prSet/>
      <dgm:spPr/>
      <dgm:t>
        <a:bodyPr/>
        <a:lstStyle/>
        <a:p>
          <a:endParaRPr lang="zh-TW" altLang="en-US"/>
        </a:p>
      </dgm:t>
    </dgm:pt>
    <dgm:pt modelId="{69EA9A27-D0A2-40C2-8A11-2028DC20B079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參觀</a:t>
          </a:r>
          <a:endParaRPr lang="zh-TW" altLang="en-US" dirty="0">
            <a:latin typeface="+mj-ea"/>
            <a:ea typeface="+mj-ea"/>
          </a:endParaRPr>
        </a:p>
      </dgm:t>
    </dgm:pt>
    <dgm:pt modelId="{22CEFAE1-772B-4389-9734-3517F1D62836}" type="parTrans" cxnId="{5C9307BB-AA3B-441C-BD81-4B9858A83C9D}">
      <dgm:prSet/>
      <dgm:spPr/>
      <dgm:t>
        <a:bodyPr/>
        <a:lstStyle/>
        <a:p>
          <a:endParaRPr lang="zh-TW" altLang="en-US"/>
        </a:p>
      </dgm:t>
    </dgm:pt>
    <dgm:pt modelId="{E279FD13-DDDB-4BEC-9F28-13B5110D50D4}" type="sibTrans" cxnId="{5C9307BB-AA3B-441C-BD81-4B9858A83C9D}">
      <dgm:prSet/>
      <dgm:spPr/>
      <dgm:t>
        <a:bodyPr/>
        <a:lstStyle/>
        <a:p>
          <a:endParaRPr lang="zh-TW" altLang="en-US"/>
        </a:p>
      </dgm:t>
    </dgm:pt>
    <dgm:pt modelId="{BF08F1F4-3B41-4BB1-96B8-9A4BEAE0185F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尋找特定地點</a:t>
          </a:r>
          <a:endParaRPr lang="zh-TW" altLang="en-US" dirty="0">
            <a:latin typeface="+mj-ea"/>
            <a:ea typeface="+mj-ea"/>
          </a:endParaRPr>
        </a:p>
      </dgm:t>
    </dgm:pt>
    <dgm:pt modelId="{18F92DDB-0A78-4BE2-87DC-C79164346A4E}" type="parTrans" cxnId="{5F36B33B-8B81-4F1E-8269-545535F8789D}">
      <dgm:prSet/>
      <dgm:spPr/>
      <dgm:t>
        <a:bodyPr/>
        <a:lstStyle/>
        <a:p>
          <a:endParaRPr lang="zh-TW" altLang="en-US"/>
        </a:p>
      </dgm:t>
    </dgm:pt>
    <dgm:pt modelId="{5B220D86-ACCF-4A67-AFAC-A2DADEA615E1}" type="sibTrans" cxnId="{5F36B33B-8B81-4F1E-8269-545535F8789D}">
      <dgm:prSet/>
      <dgm:spPr/>
      <dgm:t>
        <a:bodyPr/>
        <a:lstStyle/>
        <a:p>
          <a:endParaRPr lang="zh-TW" altLang="en-US"/>
        </a:p>
      </dgm:t>
    </dgm:pt>
    <dgm:pt modelId="{861A99AA-F290-44E8-AAAB-99D52EC055C8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遊戲</a:t>
          </a:r>
          <a:endParaRPr lang="zh-TW" altLang="en-US" dirty="0">
            <a:latin typeface="+mj-ea"/>
            <a:ea typeface="+mj-ea"/>
          </a:endParaRPr>
        </a:p>
      </dgm:t>
    </dgm:pt>
    <dgm:pt modelId="{EEA8E1FD-7274-4BA2-92D6-9D7E0E616C51}" type="parTrans" cxnId="{EAAC7464-D954-4C85-890E-638938F33AA2}">
      <dgm:prSet/>
      <dgm:spPr/>
      <dgm:t>
        <a:bodyPr/>
        <a:lstStyle/>
        <a:p>
          <a:endParaRPr lang="zh-TW" altLang="en-US"/>
        </a:p>
      </dgm:t>
    </dgm:pt>
    <dgm:pt modelId="{DB441915-7FBD-4922-B518-8AE3940ADD62}" type="sibTrans" cxnId="{EAAC7464-D954-4C85-890E-638938F33AA2}">
      <dgm:prSet/>
      <dgm:spPr/>
      <dgm:t>
        <a:bodyPr/>
        <a:lstStyle/>
        <a:p>
          <a:endParaRPr lang="zh-TW" altLang="en-US"/>
        </a:p>
      </dgm:t>
    </dgm:pt>
    <dgm:pt modelId="{85BD0653-5ABA-454C-A1C3-7875842CE1A1}" type="pres">
      <dgm:prSet presAssocID="{62C56286-A6F0-4349-A58E-CBCB6743E8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5B9E821-4D4D-4AED-9552-F4325BC2EE65}" type="pres">
      <dgm:prSet presAssocID="{086A25D8-7489-4B2A-ADE8-BCD354B54DDE}" presName="root1" presStyleCnt="0"/>
      <dgm:spPr/>
      <dgm:t>
        <a:bodyPr/>
        <a:lstStyle/>
        <a:p>
          <a:endParaRPr lang="zh-TW" altLang="en-US"/>
        </a:p>
      </dgm:t>
    </dgm:pt>
    <dgm:pt modelId="{658AE315-115F-4F54-9AF1-A7FBC6C68D27}" type="pres">
      <dgm:prSet presAssocID="{086A25D8-7489-4B2A-ADE8-BCD354B54DDE}" presName="LevelOneTextNode" presStyleLbl="node0" presStyleIdx="0" presStyleCnt="1" custAng="5400000" custScaleX="99733" custScaleY="81478" custLinFactNeighborX="-29776" custLinFactNeighborY="-319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59A724-7814-45D8-8B6A-7D55E17B5329}" type="pres">
      <dgm:prSet presAssocID="{086A25D8-7489-4B2A-ADE8-BCD354B54DDE}" presName="level2hierChild" presStyleCnt="0"/>
      <dgm:spPr/>
      <dgm:t>
        <a:bodyPr/>
        <a:lstStyle/>
        <a:p>
          <a:endParaRPr lang="zh-TW" altLang="en-US"/>
        </a:p>
      </dgm:t>
    </dgm:pt>
    <dgm:pt modelId="{18007FC5-E3A5-48A1-8F30-E010BD6857BF}" type="pres">
      <dgm:prSet presAssocID="{22CEFAE1-772B-4389-9734-3517F1D62836}" presName="conn2-1" presStyleLbl="parChTrans1D2" presStyleIdx="0" presStyleCnt="3" custSzX="4002665" custSzY="1229399"/>
      <dgm:spPr/>
      <dgm:t>
        <a:bodyPr/>
        <a:lstStyle/>
        <a:p>
          <a:endParaRPr lang="zh-TW" altLang="en-US"/>
        </a:p>
      </dgm:t>
    </dgm:pt>
    <dgm:pt modelId="{3EE00239-37AF-4CD9-B834-EE9063B9C70C}" type="pres">
      <dgm:prSet presAssocID="{22CEFAE1-772B-4389-9734-3517F1D62836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2B792138-1D94-441D-A00F-DCC3D819DF48}" type="pres">
      <dgm:prSet presAssocID="{69EA9A27-D0A2-40C2-8A11-2028DC20B079}" presName="root2" presStyleCnt="0"/>
      <dgm:spPr/>
      <dgm:t>
        <a:bodyPr/>
        <a:lstStyle/>
        <a:p>
          <a:endParaRPr lang="zh-TW" altLang="en-US"/>
        </a:p>
      </dgm:t>
    </dgm:pt>
    <dgm:pt modelId="{65FC9BBB-0347-4B19-967C-647CBBF712E3}" type="pres">
      <dgm:prSet presAssocID="{69EA9A27-D0A2-40C2-8A11-2028DC20B079}" presName="LevelTwoTextNode" presStyleLbl="node2" presStyleIdx="0" presStyleCnt="3" custScaleX="93313" custScaleY="117176" custLinFactNeighborX="62301" custLinFactNeighborY="33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5D9AB7D-615C-45A7-A78D-E92DD5771AAE}" type="pres">
      <dgm:prSet presAssocID="{69EA9A27-D0A2-40C2-8A11-2028DC20B079}" presName="level3hierChild" presStyleCnt="0"/>
      <dgm:spPr/>
      <dgm:t>
        <a:bodyPr/>
        <a:lstStyle/>
        <a:p>
          <a:endParaRPr lang="zh-TW" altLang="en-US"/>
        </a:p>
      </dgm:t>
    </dgm:pt>
    <dgm:pt modelId="{9E234296-8C82-463C-B4A0-96567AF2FBEB}" type="pres">
      <dgm:prSet presAssocID="{18F92DDB-0A78-4BE2-87DC-C79164346A4E}" presName="conn2-1" presStyleLbl="parChTrans1D2" presStyleIdx="1" presStyleCnt="3" custSzX="4002665" custSzY="318470"/>
      <dgm:spPr/>
      <dgm:t>
        <a:bodyPr/>
        <a:lstStyle/>
        <a:p>
          <a:endParaRPr lang="zh-TW" altLang="en-US"/>
        </a:p>
      </dgm:t>
    </dgm:pt>
    <dgm:pt modelId="{9E4CD73E-5383-44F8-B063-CAB355197389}" type="pres">
      <dgm:prSet presAssocID="{18F92DDB-0A78-4BE2-87DC-C79164346A4E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0F53116B-1693-47AF-9DA6-82F5518386AE}" type="pres">
      <dgm:prSet presAssocID="{BF08F1F4-3B41-4BB1-96B8-9A4BEAE0185F}" presName="root2" presStyleCnt="0"/>
      <dgm:spPr/>
      <dgm:t>
        <a:bodyPr/>
        <a:lstStyle/>
        <a:p>
          <a:endParaRPr lang="zh-TW" altLang="en-US"/>
        </a:p>
      </dgm:t>
    </dgm:pt>
    <dgm:pt modelId="{F0DFE34B-B01A-498B-B7B3-8FF93ACE93E5}" type="pres">
      <dgm:prSet presAssocID="{BF08F1F4-3B41-4BB1-96B8-9A4BEAE0185F}" presName="LevelTwoTextNode" presStyleLbl="node2" presStyleIdx="1" presStyleCnt="3" custScaleX="93313" custScaleY="117176" custLinFactNeighborX="62301" custLinFactNeighborY="33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F3D3D5-7DEA-49C4-BA41-DDD3C949F381}" type="pres">
      <dgm:prSet presAssocID="{BF08F1F4-3B41-4BB1-96B8-9A4BEAE0185F}" presName="level3hierChild" presStyleCnt="0"/>
      <dgm:spPr/>
      <dgm:t>
        <a:bodyPr/>
        <a:lstStyle/>
        <a:p>
          <a:endParaRPr lang="zh-TW" altLang="en-US"/>
        </a:p>
      </dgm:t>
    </dgm:pt>
    <dgm:pt modelId="{C623C43A-23FB-4415-A55B-DF6B3DCC97C7}" type="pres">
      <dgm:prSet presAssocID="{EEA8E1FD-7274-4BA2-92D6-9D7E0E616C51}" presName="conn2-1" presStyleLbl="parChTrans1D2" presStyleIdx="2" presStyleCnt="3" custSzX="4002665" custSzY="1866340"/>
      <dgm:spPr/>
      <dgm:t>
        <a:bodyPr/>
        <a:lstStyle/>
        <a:p>
          <a:endParaRPr lang="zh-TW" altLang="en-US"/>
        </a:p>
      </dgm:t>
    </dgm:pt>
    <dgm:pt modelId="{F93D37C4-9946-4FCA-854D-A42CFD3BA8E8}" type="pres">
      <dgm:prSet presAssocID="{EEA8E1FD-7274-4BA2-92D6-9D7E0E616C51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B89FC1FF-7127-4EB4-8650-269837EDBB8F}" type="pres">
      <dgm:prSet presAssocID="{861A99AA-F290-44E8-AAAB-99D52EC055C8}" presName="root2" presStyleCnt="0"/>
      <dgm:spPr/>
      <dgm:t>
        <a:bodyPr/>
        <a:lstStyle/>
        <a:p>
          <a:endParaRPr lang="zh-TW" altLang="en-US"/>
        </a:p>
      </dgm:t>
    </dgm:pt>
    <dgm:pt modelId="{30A312F3-15B7-4DD0-9161-4E2C79B861BF}" type="pres">
      <dgm:prSet presAssocID="{861A99AA-F290-44E8-AAAB-99D52EC055C8}" presName="LevelTwoTextNode" presStyleLbl="node2" presStyleIdx="2" presStyleCnt="3" custScaleX="93313" custScaleY="117176" custLinFactNeighborX="62301" custLinFactNeighborY="33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E233DA-5410-42C7-92DA-8344DF6FAF18}" type="pres">
      <dgm:prSet presAssocID="{861A99AA-F290-44E8-AAAB-99D52EC055C8}" presName="level3hierChild" presStyleCnt="0"/>
      <dgm:spPr/>
      <dgm:t>
        <a:bodyPr/>
        <a:lstStyle/>
        <a:p>
          <a:endParaRPr lang="zh-TW" altLang="en-US"/>
        </a:p>
      </dgm:t>
    </dgm:pt>
  </dgm:ptLst>
  <dgm:cxnLst>
    <dgm:cxn modelId="{E3FF2CEF-E72E-4136-9952-7A35FD551A89}" srcId="{62C56286-A6F0-4349-A58E-CBCB6743E860}" destId="{086A25D8-7489-4B2A-ADE8-BCD354B54DDE}" srcOrd="0" destOrd="0" parTransId="{ACD2AC06-B0A7-47CB-AF82-894DA75F4365}" sibTransId="{DDE02707-80BD-4BA5-B7C0-F3EAEDF9015E}"/>
    <dgm:cxn modelId="{2863B7F7-6B69-46FF-ACDA-3F86E4EFC920}" type="presOf" srcId="{62C56286-A6F0-4349-A58E-CBCB6743E860}" destId="{85BD0653-5ABA-454C-A1C3-7875842CE1A1}" srcOrd="0" destOrd="0" presId="urn:microsoft.com/office/officeart/2008/layout/HorizontalMultiLevelHierarchy"/>
    <dgm:cxn modelId="{73B0978B-D3D0-4099-B037-9B7987A299ED}" type="presOf" srcId="{BF08F1F4-3B41-4BB1-96B8-9A4BEAE0185F}" destId="{F0DFE34B-B01A-498B-B7B3-8FF93ACE93E5}" srcOrd="0" destOrd="0" presId="urn:microsoft.com/office/officeart/2008/layout/HorizontalMultiLevelHierarchy"/>
    <dgm:cxn modelId="{833BEADB-562A-4ECC-8BB3-B819FC9A3A65}" type="presOf" srcId="{861A99AA-F290-44E8-AAAB-99D52EC055C8}" destId="{30A312F3-15B7-4DD0-9161-4E2C79B861BF}" srcOrd="0" destOrd="0" presId="urn:microsoft.com/office/officeart/2008/layout/HorizontalMultiLevelHierarchy"/>
    <dgm:cxn modelId="{EAAC7464-D954-4C85-890E-638938F33AA2}" srcId="{086A25D8-7489-4B2A-ADE8-BCD354B54DDE}" destId="{861A99AA-F290-44E8-AAAB-99D52EC055C8}" srcOrd="2" destOrd="0" parTransId="{EEA8E1FD-7274-4BA2-92D6-9D7E0E616C51}" sibTransId="{DB441915-7FBD-4922-B518-8AE3940ADD62}"/>
    <dgm:cxn modelId="{5F36B33B-8B81-4F1E-8269-545535F8789D}" srcId="{086A25D8-7489-4B2A-ADE8-BCD354B54DDE}" destId="{BF08F1F4-3B41-4BB1-96B8-9A4BEAE0185F}" srcOrd="1" destOrd="0" parTransId="{18F92DDB-0A78-4BE2-87DC-C79164346A4E}" sibTransId="{5B220D86-ACCF-4A67-AFAC-A2DADEA615E1}"/>
    <dgm:cxn modelId="{FA28BF85-912F-481E-B194-188FACAE9B23}" type="presOf" srcId="{EEA8E1FD-7274-4BA2-92D6-9D7E0E616C51}" destId="{F93D37C4-9946-4FCA-854D-A42CFD3BA8E8}" srcOrd="1" destOrd="0" presId="urn:microsoft.com/office/officeart/2008/layout/HorizontalMultiLevelHierarchy"/>
    <dgm:cxn modelId="{5C9307BB-AA3B-441C-BD81-4B9858A83C9D}" srcId="{086A25D8-7489-4B2A-ADE8-BCD354B54DDE}" destId="{69EA9A27-D0A2-40C2-8A11-2028DC20B079}" srcOrd="0" destOrd="0" parTransId="{22CEFAE1-772B-4389-9734-3517F1D62836}" sibTransId="{E279FD13-DDDB-4BEC-9F28-13B5110D50D4}"/>
    <dgm:cxn modelId="{49425A3C-7F3B-4631-815D-AE82C26CA675}" type="presOf" srcId="{22CEFAE1-772B-4389-9734-3517F1D62836}" destId="{18007FC5-E3A5-48A1-8F30-E010BD6857BF}" srcOrd="0" destOrd="0" presId="urn:microsoft.com/office/officeart/2008/layout/HorizontalMultiLevelHierarchy"/>
    <dgm:cxn modelId="{6F90B91D-EFAB-44A7-B977-B2A0EACF7187}" type="presOf" srcId="{EEA8E1FD-7274-4BA2-92D6-9D7E0E616C51}" destId="{C623C43A-23FB-4415-A55B-DF6B3DCC97C7}" srcOrd="0" destOrd="0" presId="urn:microsoft.com/office/officeart/2008/layout/HorizontalMultiLevelHierarchy"/>
    <dgm:cxn modelId="{75BEF7BE-2913-4A25-B821-C0559D49AC35}" type="presOf" srcId="{18F92DDB-0A78-4BE2-87DC-C79164346A4E}" destId="{9E4CD73E-5383-44F8-B063-CAB355197389}" srcOrd="1" destOrd="0" presId="urn:microsoft.com/office/officeart/2008/layout/HorizontalMultiLevelHierarchy"/>
    <dgm:cxn modelId="{7A44FF05-3FC6-4426-B194-765C00DF9320}" type="presOf" srcId="{086A25D8-7489-4B2A-ADE8-BCD354B54DDE}" destId="{658AE315-115F-4F54-9AF1-A7FBC6C68D27}" srcOrd="0" destOrd="0" presId="urn:microsoft.com/office/officeart/2008/layout/HorizontalMultiLevelHierarchy"/>
    <dgm:cxn modelId="{27F1D069-BCB4-4E33-9DD3-D649AC662AC3}" type="presOf" srcId="{22CEFAE1-772B-4389-9734-3517F1D62836}" destId="{3EE00239-37AF-4CD9-B834-EE9063B9C70C}" srcOrd="1" destOrd="0" presId="urn:microsoft.com/office/officeart/2008/layout/HorizontalMultiLevelHierarchy"/>
    <dgm:cxn modelId="{A595AB76-02E1-4E08-B7F4-FDCDCB19BD46}" type="presOf" srcId="{69EA9A27-D0A2-40C2-8A11-2028DC20B079}" destId="{65FC9BBB-0347-4B19-967C-647CBBF712E3}" srcOrd="0" destOrd="0" presId="urn:microsoft.com/office/officeart/2008/layout/HorizontalMultiLevelHierarchy"/>
    <dgm:cxn modelId="{432886FF-3E59-49C9-B108-C34F0C37D766}" type="presOf" srcId="{18F92DDB-0A78-4BE2-87DC-C79164346A4E}" destId="{9E234296-8C82-463C-B4A0-96567AF2FBEB}" srcOrd="0" destOrd="0" presId="urn:microsoft.com/office/officeart/2008/layout/HorizontalMultiLevelHierarchy"/>
    <dgm:cxn modelId="{4C528ABF-29FF-4D76-84E1-285AA9CDD25B}" type="presParOf" srcId="{85BD0653-5ABA-454C-A1C3-7875842CE1A1}" destId="{05B9E821-4D4D-4AED-9552-F4325BC2EE65}" srcOrd="0" destOrd="0" presId="urn:microsoft.com/office/officeart/2008/layout/HorizontalMultiLevelHierarchy"/>
    <dgm:cxn modelId="{C2D536F4-7603-4D59-B00E-60D48C165FC8}" type="presParOf" srcId="{05B9E821-4D4D-4AED-9552-F4325BC2EE65}" destId="{658AE315-115F-4F54-9AF1-A7FBC6C68D27}" srcOrd="0" destOrd="0" presId="urn:microsoft.com/office/officeart/2008/layout/HorizontalMultiLevelHierarchy"/>
    <dgm:cxn modelId="{2474FA51-C558-42BB-A5D8-C76FC2FA8B25}" type="presParOf" srcId="{05B9E821-4D4D-4AED-9552-F4325BC2EE65}" destId="{9E59A724-7814-45D8-8B6A-7D55E17B5329}" srcOrd="1" destOrd="0" presId="urn:microsoft.com/office/officeart/2008/layout/HorizontalMultiLevelHierarchy"/>
    <dgm:cxn modelId="{399F5A90-689B-42FE-A7BF-CE62D4D24E4C}" type="presParOf" srcId="{9E59A724-7814-45D8-8B6A-7D55E17B5329}" destId="{18007FC5-E3A5-48A1-8F30-E010BD6857BF}" srcOrd="0" destOrd="0" presId="urn:microsoft.com/office/officeart/2008/layout/HorizontalMultiLevelHierarchy"/>
    <dgm:cxn modelId="{43F98EB6-602C-42D4-9ACB-A47A38287BE4}" type="presParOf" srcId="{18007FC5-E3A5-48A1-8F30-E010BD6857BF}" destId="{3EE00239-37AF-4CD9-B834-EE9063B9C70C}" srcOrd="0" destOrd="0" presId="urn:microsoft.com/office/officeart/2008/layout/HorizontalMultiLevelHierarchy"/>
    <dgm:cxn modelId="{EC2693B2-B9DB-436D-A462-E3A2B749A5CF}" type="presParOf" srcId="{9E59A724-7814-45D8-8B6A-7D55E17B5329}" destId="{2B792138-1D94-441D-A00F-DCC3D819DF48}" srcOrd="1" destOrd="0" presId="urn:microsoft.com/office/officeart/2008/layout/HorizontalMultiLevelHierarchy"/>
    <dgm:cxn modelId="{AE2DDCAF-F55E-4BC5-9CB6-F4E29CC2613A}" type="presParOf" srcId="{2B792138-1D94-441D-A00F-DCC3D819DF48}" destId="{65FC9BBB-0347-4B19-967C-647CBBF712E3}" srcOrd="0" destOrd="0" presId="urn:microsoft.com/office/officeart/2008/layout/HorizontalMultiLevelHierarchy"/>
    <dgm:cxn modelId="{4928B23B-D874-464F-9905-93EDFCEF36EB}" type="presParOf" srcId="{2B792138-1D94-441D-A00F-DCC3D819DF48}" destId="{A5D9AB7D-615C-45A7-A78D-E92DD5771AAE}" srcOrd="1" destOrd="0" presId="urn:microsoft.com/office/officeart/2008/layout/HorizontalMultiLevelHierarchy"/>
    <dgm:cxn modelId="{B3150709-4855-4C81-A7F9-E54170D8BFAF}" type="presParOf" srcId="{9E59A724-7814-45D8-8B6A-7D55E17B5329}" destId="{9E234296-8C82-463C-B4A0-96567AF2FBEB}" srcOrd="2" destOrd="0" presId="urn:microsoft.com/office/officeart/2008/layout/HorizontalMultiLevelHierarchy"/>
    <dgm:cxn modelId="{67FAE62E-F897-4630-ABD9-01729A0624D5}" type="presParOf" srcId="{9E234296-8C82-463C-B4A0-96567AF2FBEB}" destId="{9E4CD73E-5383-44F8-B063-CAB355197389}" srcOrd="0" destOrd="0" presId="urn:microsoft.com/office/officeart/2008/layout/HorizontalMultiLevelHierarchy"/>
    <dgm:cxn modelId="{FE7D80F8-5216-424C-A6D6-F090F7ACA7FA}" type="presParOf" srcId="{9E59A724-7814-45D8-8B6A-7D55E17B5329}" destId="{0F53116B-1693-47AF-9DA6-82F5518386AE}" srcOrd="3" destOrd="0" presId="urn:microsoft.com/office/officeart/2008/layout/HorizontalMultiLevelHierarchy"/>
    <dgm:cxn modelId="{5DAE95E6-A1F5-4CCB-BB06-84DE3BF44F47}" type="presParOf" srcId="{0F53116B-1693-47AF-9DA6-82F5518386AE}" destId="{F0DFE34B-B01A-498B-B7B3-8FF93ACE93E5}" srcOrd="0" destOrd="0" presId="urn:microsoft.com/office/officeart/2008/layout/HorizontalMultiLevelHierarchy"/>
    <dgm:cxn modelId="{5745EDA9-626D-4345-87F6-A1C86DD28DAC}" type="presParOf" srcId="{0F53116B-1693-47AF-9DA6-82F5518386AE}" destId="{EDF3D3D5-7DEA-49C4-BA41-DDD3C949F381}" srcOrd="1" destOrd="0" presId="urn:microsoft.com/office/officeart/2008/layout/HorizontalMultiLevelHierarchy"/>
    <dgm:cxn modelId="{1DB904FC-45F2-45F6-9F89-A0457473FF89}" type="presParOf" srcId="{9E59A724-7814-45D8-8B6A-7D55E17B5329}" destId="{C623C43A-23FB-4415-A55B-DF6B3DCC97C7}" srcOrd="4" destOrd="0" presId="urn:microsoft.com/office/officeart/2008/layout/HorizontalMultiLevelHierarchy"/>
    <dgm:cxn modelId="{DBC6E59F-C56A-418D-B2DA-4A11D29194D3}" type="presParOf" srcId="{C623C43A-23FB-4415-A55B-DF6B3DCC97C7}" destId="{F93D37C4-9946-4FCA-854D-A42CFD3BA8E8}" srcOrd="0" destOrd="0" presId="urn:microsoft.com/office/officeart/2008/layout/HorizontalMultiLevelHierarchy"/>
    <dgm:cxn modelId="{610FCBC0-371E-4859-B4F3-75D926B372EA}" type="presParOf" srcId="{9E59A724-7814-45D8-8B6A-7D55E17B5329}" destId="{B89FC1FF-7127-4EB4-8650-269837EDBB8F}" srcOrd="5" destOrd="0" presId="urn:microsoft.com/office/officeart/2008/layout/HorizontalMultiLevelHierarchy"/>
    <dgm:cxn modelId="{77D5B1A6-D998-4330-ACA8-B4892B156E26}" type="presParOf" srcId="{B89FC1FF-7127-4EB4-8650-269837EDBB8F}" destId="{30A312F3-15B7-4DD0-9161-4E2C79B861BF}" srcOrd="0" destOrd="0" presId="urn:microsoft.com/office/officeart/2008/layout/HorizontalMultiLevelHierarchy"/>
    <dgm:cxn modelId="{487D7934-1F34-41D8-8C49-2033B21B3F25}" type="presParOf" srcId="{B89FC1FF-7127-4EB4-8650-269837EDBB8F}" destId="{04E233DA-5410-42C7-92DA-8344DF6FAF18}" srcOrd="1" destOrd="0" presId="urn:microsoft.com/office/officeart/2008/layout/HorizontalMultiLevelHierarchy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89AE7-25E6-4A7E-9137-D43B2B09E762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107AE5AD-9B37-47D4-98AB-52FF1CB53218}">
      <dgm:prSet phldrT="[文字]"/>
      <dgm:spPr/>
      <dgm:t>
        <a:bodyPr/>
        <a:lstStyle/>
        <a:p>
          <a:r>
            <a:rPr lang="zh-TW" altLang="en-US" dirty="0" smtClean="0"/>
            <a:t>導覽</a:t>
          </a:r>
          <a:endParaRPr lang="zh-TW" altLang="en-US" dirty="0"/>
        </a:p>
      </dgm:t>
    </dgm:pt>
    <dgm:pt modelId="{A10C7E5C-B785-453C-A6BD-9ABC23CEDA17}" type="parTrans" cxnId="{CAD84147-BE6F-43AA-823E-F3537435B4A2}">
      <dgm:prSet/>
      <dgm:spPr/>
      <dgm:t>
        <a:bodyPr/>
        <a:lstStyle/>
        <a:p>
          <a:endParaRPr lang="zh-TW" altLang="en-US"/>
        </a:p>
      </dgm:t>
    </dgm:pt>
    <dgm:pt modelId="{F9ADF1BC-A97F-48D3-9CD1-A13C6FA9C482}" type="sibTrans" cxnId="{CAD84147-BE6F-43AA-823E-F3537435B4A2}">
      <dgm:prSet/>
      <dgm:spPr/>
      <dgm:t>
        <a:bodyPr/>
        <a:lstStyle/>
        <a:p>
          <a:endParaRPr lang="zh-TW" altLang="en-US"/>
        </a:p>
      </dgm:t>
    </dgm:pt>
    <dgm:pt modelId="{08937A56-5091-4CC1-8F25-9F58A518CACC}">
      <dgm:prSet phldrT="[文字]"/>
      <dgm:spPr/>
      <dgm:t>
        <a:bodyPr/>
        <a:lstStyle/>
        <a:p>
          <a:r>
            <a:rPr lang="zh-TW" altLang="en-US" dirty="0" smtClean="0"/>
            <a:t>尋路</a:t>
          </a:r>
          <a:endParaRPr lang="zh-TW" altLang="en-US" dirty="0"/>
        </a:p>
      </dgm:t>
    </dgm:pt>
    <dgm:pt modelId="{EB428142-B5A8-4CBC-8B58-FB93C7B2E625}" type="parTrans" cxnId="{445807FD-425D-4221-A54F-9C37F737B511}">
      <dgm:prSet/>
      <dgm:spPr/>
      <dgm:t>
        <a:bodyPr/>
        <a:lstStyle/>
        <a:p>
          <a:endParaRPr lang="zh-TW" altLang="en-US"/>
        </a:p>
      </dgm:t>
    </dgm:pt>
    <dgm:pt modelId="{1081099B-DF20-4007-A225-4998C91798B6}" type="sibTrans" cxnId="{445807FD-425D-4221-A54F-9C37F737B511}">
      <dgm:prSet/>
      <dgm:spPr/>
      <dgm:t>
        <a:bodyPr/>
        <a:lstStyle/>
        <a:p>
          <a:endParaRPr lang="zh-TW" altLang="en-US"/>
        </a:p>
      </dgm:t>
    </dgm:pt>
    <dgm:pt modelId="{89FA3566-9760-49C1-BCD7-0555C257365A}">
      <dgm:prSet phldrT="[文字]"/>
      <dgm:spPr/>
      <dgm:t>
        <a:bodyPr/>
        <a:lstStyle/>
        <a:p>
          <a:r>
            <a:rPr lang="zh-TW" altLang="en-US" dirty="0" smtClean="0"/>
            <a:t>人物互動</a:t>
          </a:r>
          <a:endParaRPr lang="zh-TW" altLang="en-US" dirty="0"/>
        </a:p>
      </dgm:t>
    </dgm:pt>
    <dgm:pt modelId="{577579D7-1657-45AF-B174-439B0DB4E58C}" type="parTrans" cxnId="{CA472138-ED9C-44EA-9FC4-DD96CFA86B9D}">
      <dgm:prSet/>
      <dgm:spPr/>
      <dgm:t>
        <a:bodyPr/>
        <a:lstStyle/>
        <a:p>
          <a:endParaRPr lang="zh-TW" altLang="en-US"/>
        </a:p>
      </dgm:t>
    </dgm:pt>
    <dgm:pt modelId="{B122CA1D-1E01-488B-8537-DF1F673260DF}" type="sibTrans" cxnId="{CA472138-ED9C-44EA-9FC4-DD96CFA86B9D}">
      <dgm:prSet/>
      <dgm:spPr/>
      <dgm:t>
        <a:bodyPr/>
        <a:lstStyle/>
        <a:p>
          <a:endParaRPr lang="zh-TW" altLang="en-US"/>
        </a:p>
      </dgm:t>
    </dgm:pt>
    <dgm:pt modelId="{8CFA1046-79A9-4104-A37E-2339F4ACBFD4}">
      <dgm:prSet phldrT="[文字]"/>
      <dgm:spPr/>
      <dgm:t>
        <a:bodyPr/>
        <a:lstStyle/>
        <a:p>
          <a:r>
            <a:rPr lang="zh-TW" altLang="en-US" dirty="0" smtClean="0"/>
            <a:t>遊戲</a:t>
          </a:r>
          <a:endParaRPr lang="zh-TW" altLang="en-US" dirty="0"/>
        </a:p>
      </dgm:t>
    </dgm:pt>
    <dgm:pt modelId="{74580394-B5F7-497D-9E04-24CBFDE49E3C}" type="parTrans" cxnId="{F4BD1FFA-7D76-4686-968D-03F40743DBDF}">
      <dgm:prSet/>
      <dgm:spPr/>
      <dgm:t>
        <a:bodyPr/>
        <a:lstStyle/>
        <a:p>
          <a:endParaRPr lang="zh-TW" altLang="en-US"/>
        </a:p>
      </dgm:t>
    </dgm:pt>
    <dgm:pt modelId="{6B72E606-CAD6-4351-9430-F12AA4F29136}" type="sibTrans" cxnId="{F4BD1FFA-7D76-4686-968D-03F40743DBDF}">
      <dgm:prSet/>
      <dgm:spPr/>
      <dgm:t>
        <a:bodyPr/>
        <a:lstStyle/>
        <a:p>
          <a:endParaRPr lang="zh-TW" altLang="en-US"/>
        </a:p>
      </dgm:t>
    </dgm:pt>
    <dgm:pt modelId="{5C7DC0AA-5337-412E-8A15-99CAEABDCD0E}" type="pres">
      <dgm:prSet presAssocID="{95B89AE7-25E6-4A7E-9137-D43B2B09E76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AC4D4360-8EDD-4825-A38E-24ABB8AEA8D0}" type="pres">
      <dgm:prSet presAssocID="{95B89AE7-25E6-4A7E-9137-D43B2B09E762}" presName="Name1" presStyleCnt="0"/>
      <dgm:spPr/>
      <dgm:t>
        <a:bodyPr/>
        <a:lstStyle/>
        <a:p>
          <a:endParaRPr lang="zh-TW" altLang="en-US"/>
        </a:p>
      </dgm:t>
    </dgm:pt>
    <dgm:pt modelId="{F077BCF5-68FB-4A87-8D70-4A676F1E62F4}" type="pres">
      <dgm:prSet presAssocID="{95B89AE7-25E6-4A7E-9137-D43B2B09E762}" presName="cycle" presStyleCnt="0"/>
      <dgm:spPr/>
      <dgm:t>
        <a:bodyPr/>
        <a:lstStyle/>
        <a:p>
          <a:endParaRPr lang="zh-TW" altLang="en-US"/>
        </a:p>
      </dgm:t>
    </dgm:pt>
    <dgm:pt modelId="{D68A7877-20B1-4B87-ADC9-2CF70AC4528F}" type="pres">
      <dgm:prSet presAssocID="{95B89AE7-25E6-4A7E-9137-D43B2B09E762}" presName="srcNode" presStyleLbl="node1" presStyleIdx="0" presStyleCnt="4"/>
      <dgm:spPr/>
      <dgm:t>
        <a:bodyPr/>
        <a:lstStyle/>
        <a:p>
          <a:endParaRPr lang="zh-TW" altLang="en-US"/>
        </a:p>
      </dgm:t>
    </dgm:pt>
    <dgm:pt modelId="{D0A467E0-E1E5-41EF-BC3A-02006A5693FD}" type="pres">
      <dgm:prSet presAssocID="{95B89AE7-25E6-4A7E-9137-D43B2B09E762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A7B287EC-62A7-4BC9-B732-246855C58CAA}" type="pres">
      <dgm:prSet presAssocID="{95B89AE7-25E6-4A7E-9137-D43B2B09E762}" presName="extraNode" presStyleLbl="node1" presStyleIdx="0" presStyleCnt="4"/>
      <dgm:spPr/>
      <dgm:t>
        <a:bodyPr/>
        <a:lstStyle/>
        <a:p>
          <a:endParaRPr lang="zh-TW" altLang="en-US"/>
        </a:p>
      </dgm:t>
    </dgm:pt>
    <dgm:pt modelId="{1EAD1876-B01A-4638-B2F2-BEF37EDD4E4F}" type="pres">
      <dgm:prSet presAssocID="{95B89AE7-25E6-4A7E-9137-D43B2B09E762}" presName="dstNode" presStyleLbl="node1" presStyleIdx="0" presStyleCnt="4"/>
      <dgm:spPr/>
      <dgm:t>
        <a:bodyPr/>
        <a:lstStyle/>
        <a:p>
          <a:endParaRPr lang="zh-TW" altLang="en-US"/>
        </a:p>
      </dgm:t>
    </dgm:pt>
    <dgm:pt modelId="{1574E225-5796-4476-92B2-985FC05AA342}" type="pres">
      <dgm:prSet presAssocID="{107AE5AD-9B37-47D4-98AB-52FF1CB532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EAE47D-22B3-49CD-99BE-1C2F5F65F943}" type="pres">
      <dgm:prSet presAssocID="{107AE5AD-9B37-47D4-98AB-52FF1CB53218}" presName="accent_1" presStyleCnt="0"/>
      <dgm:spPr/>
      <dgm:t>
        <a:bodyPr/>
        <a:lstStyle/>
        <a:p>
          <a:endParaRPr lang="zh-TW" altLang="en-US"/>
        </a:p>
      </dgm:t>
    </dgm:pt>
    <dgm:pt modelId="{FA642843-4C74-44E5-B275-3FAB84AFDBCF}" type="pres">
      <dgm:prSet presAssocID="{107AE5AD-9B37-47D4-98AB-52FF1CB53218}" presName="accentRepeatNode" presStyleLbl="solidFgAcc1" presStyleIdx="0" presStyleCnt="4"/>
      <dgm:spPr/>
      <dgm:t>
        <a:bodyPr/>
        <a:lstStyle/>
        <a:p>
          <a:endParaRPr lang="zh-TW" altLang="en-US"/>
        </a:p>
      </dgm:t>
    </dgm:pt>
    <dgm:pt modelId="{3FCAD298-E553-43CD-B058-DF437801E2FC}" type="pres">
      <dgm:prSet presAssocID="{08937A56-5091-4CC1-8F25-9F58A518CAC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E4176A-9692-4D32-9469-FC8698C2F686}" type="pres">
      <dgm:prSet presAssocID="{08937A56-5091-4CC1-8F25-9F58A518CACC}" presName="accent_2" presStyleCnt="0"/>
      <dgm:spPr/>
      <dgm:t>
        <a:bodyPr/>
        <a:lstStyle/>
        <a:p>
          <a:endParaRPr lang="zh-TW" altLang="en-US"/>
        </a:p>
      </dgm:t>
    </dgm:pt>
    <dgm:pt modelId="{E2430F2B-0C8E-4E68-B0D4-52AE3465FE07}" type="pres">
      <dgm:prSet presAssocID="{08937A56-5091-4CC1-8F25-9F58A518CACC}" presName="accentRepeatNode" presStyleLbl="solidFgAcc1" presStyleIdx="1" presStyleCnt="4"/>
      <dgm:spPr/>
      <dgm:t>
        <a:bodyPr/>
        <a:lstStyle/>
        <a:p>
          <a:endParaRPr lang="zh-TW" altLang="en-US"/>
        </a:p>
      </dgm:t>
    </dgm:pt>
    <dgm:pt modelId="{D0640390-CD63-4A03-A844-6F115E62CFF3}" type="pres">
      <dgm:prSet presAssocID="{89FA3566-9760-49C1-BCD7-0555C257365A}" presName="text_3" presStyleLbl="node1" presStyleIdx="2" presStyleCnt="4" custLinFactNeighborX="-384" custLinFactNeighborY="31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348D4F-66F0-4851-9E88-7A0F7BE7B163}" type="pres">
      <dgm:prSet presAssocID="{89FA3566-9760-49C1-BCD7-0555C257365A}" presName="accent_3" presStyleCnt="0"/>
      <dgm:spPr/>
      <dgm:t>
        <a:bodyPr/>
        <a:lstStyle/>
        <a:p>
          <a:endParaRPr lang="zh-TW" altLang="en-US"/>
        </a:p>
      </dgm:t>
    </dgm:pt>
    <dgm:pt modelId="{A4CFA7C7-64EE-4014-8814-E335227C0E5F}" type="pres">
      <dgm:prSet presAssocID="{89FA3566-9760-49C1-BCD7-0555C257365A}" presName="accentRepeatNode" presStyleLbl="solidFgAcc1" presStyleIdx="2" presStyleCnt="4"/>
      <dgm:spPr/>
      <dgm:t>
        <a:bodyPr/>
        <a:lstStyle/>
        <a:p>
          <a:endParaRPr lang="zh-TW" altLang="en-US"/>
        </a:p>
      </dgm:t>
    </dgm:pt>
    <dgm:pt modelId="{FE9E3719-CA16-4CAF-ADF6-7E325D4D6461}" type="pres">
      <dgm:prSet presAssocID="{8CFA1046-79A9-4104-A37E-2339F4ACBFD4}" presName="text_4" presStyleLbl="node1" presStyleIdx="3" presStyleCnt="4" custLinFactNeighborX="-384" custLinFactNeighborY="31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17CBB5-A2E5-489E-ACD4-0A58ED85B9DC}" type="pres">
      <dgm:prSet presAssocID="{8CFA1046-79A9-4104-A37E-2339F4ACBFD4}" presName="accent_4" presStyleCnt="0"/>
      <dgm:spPr/>
      <dgm:t>
        <a:bodyPr/>
        <a:lstStyle/>
        <a:p>
          <a:endParaRPr lang="zh-TW" altLang="en-US"/>
        </a:p>
      </dgm:t>
    </dgm:pt>
    <dgm:pt modelId="{88DA21B3-E676-4F91-A78F-C8C6ABA4998C}" type="pres">
      <dgm:prSet presAssocID="{8CFA1046-79A9-4104-A37E-2339F4ACBFD4}" presName="accentRepeatNode" presStyleLbl="solidFgAcc1" presStyleIdx="3" presStyleCnt="4"/>
      <dgm:spPr/>
      <dgm:t>
        <a:bodyPr/>
        <a:lstStyle/>
        <a:p>
          <a:endParaRPr lang="zh-TW" altLang="en-US"/>
        </a:p>
      </dgm:t>
    </dgm:pt>
  </dgm:ptLst>
  <dgm:cxnLst>
    <dgm:cxn modelId="{C1ADCB0D-8CA1-4F57-8347-C4B2AD91452A}" type="presOf" srcId="{8CFA1046-79A9-4104-A37E-2339F4ACBFD4}" destId="{FE9E3719-CA16-4CAF-ADF6-7E325D4D6461}" srcOrd="0" destOrd="0" presId="urn:microsoft.com/office/officeart/2008/layout/VerticalCurvedList"/>
    <dgm:cxn modelId="{2B1BDA74-D861-4BB9-9170-39A59D3ADACB}" type="presOf" srcId="{F9ADF1BC-A97F-48D3-9CD1-A13C6FA9C482}" destId="{D0A467E0-E1E5-41EF-BC3A-02006A5693FD}" srcOrd="0" destOrd="0" presId="urn:microsoft.com/office/officeart/2008/layout/VerticalCurvedList"/>
    <dgm:cxn modelId="{445807FD-425D-4221-A54F-9C37F737B511}" srcId="{95B89AE7-25E6-4A7E-9137-D43B2B09E762}" destId="{08937A56-5091-4CC1-8F25-9F58A518CACC}" srcOrd="1" destOrd="0" parTransId="{EB428142-B5A8-4CBC-8B58-FB93C7B2E625}" sibTransId="{1081099B-DF20-4007-A225-4998C91798B6}"/>
    <dgm:cxn modelId="{CF8ACB36-DC69-4441-ADAD-993AFE034D03}" type="presOf" srcId="{08937A56-5091-4CC1-8F25-9F58A518CACC}" destId="{3FCAD298-E553-43CD-B058-DF437801E2FC}" srcOrd="0" destOrd="0" presId="urn:microsoft.com/office/officeart/2008/layout/VerticalCurvedList"/>
    <dgm:cxn modelId="{CAD84147-BE6F-43AA-823E-F3537435B4A2}" srcId="{95B89AE7-25E6-4A7E-9137-D43B2B09E762}" destId="{107AE5AD-9B37-47D4-98AB-52FF1CB53218}" srcOrd="0" destOrd="0" parTransId="{A10C7E5C-B785-453C-A6BD-9ABC23CEDA17}" sibTransId="{F9ADF1BC-A97F-48D3-9CD1-A13C6FA9C482}"/>
    <dgm:cxn modelId="{5B6E0F6E-6144-4192-9D6F-0F4B30CCB243}" type="presOf" srcId="{95B89AE7-25E6-4A7E-9137-D43B2B09E762}" destId="{5C7DC0AA-5337-412E-8A15-99CAEABDCD0E}" srcOrd="0" destOrd="0" presId="urn:microsoft.com/office/officeart/2008/layout/VerticalCurvedList"/>
    <dgm:cxn modelId="{DA9A156F-903C-4118-B3F6-56F0F4507EA7}" type="presOf" srcId="{89FA3566-9760-49C1-BCD7-0555C257365A}" destId="{D0640390-CD63-4A03-A844-6F115E62CFF3}" srcOrd="0" destOrd="0" presId="urn:microsoft.com/office/officeart/2008/layout/VerticalCurvedList"/>
    <dgm:cxn modelId="{F4BD1FFA-7D76-4686-968D-03F40743DBDF}" srcId="{95B89AE7-25E6-4A7E-9137-D43B2B09E762}" destId="{8CFA1046-79A9-4104-A37E-2339F4ACBFD4}" srcOrd="3" destOrd="0" parTransId="{74580394-B5F7-497D-9E04-24CBFDE49E3C}" sibTransId="{6B72E606-CAD6-4351-9430-F12AA4F29136}"/>
    <dgm:cxn modelId="{6A8AB34E-EBA4-4F38-ABB8-94D2C88BE0C1}" type="presOf" srcId="{107AE5AD-9B37-47D4-98AB-52FF1CB53218}" destId="{1574E225-5796-4476-92B2-985FC05AA342}" srcOrd="0" destOrd="0" presId="urn:microsoft.com/office/officeart/2008/layout/VerticalCurvedList"/>
    <dgm:cxn modelId="{CA472138-ED9C-44EA-9FC4-DD96CFA86B9D}" srcId="{95B89AE7-25E6-4A7E-9137-D43B2B09E762}" destId="{89FA3566-9760-49C1-BCD7-0555C257365A}" srcOrd="2" destOrd="0" parTransId="{577579D7-1657-45AF-B174-439B0DB4E58C}" sibTransId="{B122CA1D-1E01-488B-8537-DF1F673260DF}"/>
    <dgm:cxn modelId="{DAA8F03B-09FB-47A6-93DC-0BD8D4CD12F1}" type="presParOf" srcId="{5C7DC0AA-5337-412E-8A15-99CAEABDCD0E}" destId="{AC4D4360-8EDD-4825-A38E-24ABB8AEA8D0}" srcOrd="0" destOrd="0" presId="urn:microsoft.com/office/officeart/2008/layout/VerticalCurvedList"/>
    <dgm:cxn modelId="{67967E46-7F26-447F-B1DF-DA94797F5216}" type="presParOf" srcId="{AC4D4360-8EDD-4825-A38E-24ABB8AEA8D0}" destId="{F077BCF5-68FB-4A87-8D70-4A676F1E62F4}" srcOrd="0" destOrd="0" presId="urn:microsoft.com/office/officeart/2008/layout/VerticalCurvedList"/>
    <dgm:cxn modelId="{8B1F8AC8-0268-403F-A5C0-07F6445F2018}" type="presParOf" srcId="{F077BCF5-68FB-4A87-8D70-4A676F1E62F4}" destId="{D68A7877-20B1-4B87-ADC9-2CF70AC4528F}" srcOrd="0" destOrd="0" presId="urn:microsoft.com/office/officeart/2008/layout/VerticalCurvedList"/>
    <dgm:cxn modelId="{7E0089FA-675D-4E6F-8E97-3F2406E70F63}" type="presParOf" srcId="{F077BCF5-68FB-4A87-8D70-4A676F1E62F4}" destId="{D0A467E0-E1E5-41EF-BC3A-02006A5693FD}" srcOrd="1" destOrd="0" presId="urn:microsoft.com/office/officeart/2008/layout/VerticalCurvedList"/>
    <dgm:cxn modelId="{C558401F-D9B1-423A-BA23-343AF91ADB27}" type="presParOf" srcId="{F077BCF5-68FB-4A87-8D70-4A676F1E62F4}" destId="{A7B287EC-62A7-4BC9-B732-246855C58CAA}" srcOrd="2" destOrd="0" presId="urn:microsoft.com/office/officeart/2008/layout/VerticalCurvedList"/>
    <dgm:cxn modelId="{70266321-7120-4C43-A377-69FF4F36C4C8}" type="presParOf" srcId="{F077BCF5-68FB-4A87-8D70-4A676F1E62F4}" destId="{1EAD1876-B01A-4638-B2F2-BEF37EDD4E4F}" srcOrd="3" destOrd="0" presId="urn:microsoft.com/office/officeart/2008/layout/VerticalCurvedList"/>
    <dgm:cxn modelId="{0D09C0F8-62DA-4255-AED2-9C51BCAA13A2}" type="presParOf" srcId="{AC4D4360-8EDD-4825-A38E-24ABB8AEA8D0}" destId="{1574E225-5796-4476-92B2-985FC05AA342}" srcOrd="1" destOrd="0" presId="urn:microsoft.com/office/officeart/2008/layout/VerticalCurvedList"/>
    <dgm:cxn modelId="{E230F203-887A-4616-8D4F-69CE6E8C73F6}" type="presParOf" srcId="{AC4D4360-8EDD-4825-A38E-24ABB8AEA8D0}" destId="{41EAE47D-22B3-49CD-99BE-1C2F5F65F943}" srcOrd="2" destOrd="0" presId="urn:microsoft.com/office/officeart/2008/layout/VerticalCurvedList"/>
    <dgm:cxn modelId="{B1DA1E68-C967-4ED5-8940-75F997CACFC0}" type="presParOf" srcId="{41EAE47D-22B3-49CD-99BE-1C2F5F65F943}" destId="{FA642843-4C74-44E5-B275-3FAB84AFDBCF}" srcOrd="0" destOrd="0" presId="urn:microsoft.com/office/officeart/2008/layout/VerticalCurvedList"/>
    <dgm:cxn modelId="{5DA5AA03-2FE0-403B-A30F-CE8CBC2CFDC6}" type="presParOf" srcId="{AC4D4360-8EDD-4825-A38E-24ABB8AEA8D0}" destId="{3FCAD298-E553-43CD-B058-DF437801E2FC}" srcOrd="3" destOrd="0" presId="urn:microsoft.com/office/officeart/2008/layout/VerticalCurvedList"/>
    <dgm:cxn modelId="{5579CFC1-7C2C-46D0-89DB-C10395DDA700}" type="presParOf" srcId="{AC4D4360-8EDD-4825-A38E-24ABB8AEA8D0}" destId="{BFE4176A-9692-4D32-9469-FC8698C2F686}" srcOrd="4" destOrd="0" presId="urn:microsoft.com/office/officeart/2008/layout/VerticalCurvedList"/>
    <dgm:cxn modelId="{2769DB28-F46D-4EA4-9C93-C8E2593FBDEE}" type="presParOf" srcId="{BFE4176A-9692-4D32-9469-FC8698C2F686}" destId="{E2430F2B-0C8E-4E68-B0D4-52AE3465FE07}" srcOrd="0" destOrd="0" presId="urn:microsoft.com/office/officeart/2008/layout/VerticalCurvedList"/>
    <dgm:cxn modelId="{9C4188F3-94B2-405E-9E29-BA120A7C541D}" type="presParOf" srcId="{AC4D4360-8EDD-4825-A38E-24ABB8AEA8D0}" destId="{D0640390-CD63-4A03-A844-6F115E62CFF3}" srcOrd="5" destOrd="0" presId="urn:microsoft.com/office/officeart/2008/layout/VerticalCurvedList"/>
    <dgm:cxn modelId="{664CB969-3B0B-4369-B4E2-B1B6B8B51C8F}" type="presParOf" srcId="{AC4D4360-8EDD-4825-A38E-24ABB8AEA8D0}" destId="{7C348D4F-66F0-4851-9E88-7A0F7BE7B163}" srcOrd="6" destOrd="0" presId="urn:microsoft.com/office/officeart/2008/layout/VerticalCurvedList"/>
    <dgm:cxn modelId="{00BCE162-DBF3-4510-AB10-C59EC79CFA26}" type="presParOf" srcId="{7C348D4F-66F0-4851-9E88-7A0F7BE7B163}" destId="{A4CFA7C7-64EE-4014-8814-E335227C0E5F}" srcOrd="0" destOrd="0" presId="urn:microsoft.com/office/officeart/2008/layout/VerticalCurvedList"/>
    <dgm:cxn modelId="{517625FB-C0E8-49C2-9E49-87BDC7F09365}" type="presParOf" srcId="{AC4D4360-8EDD-4825-A38E-24ABB8AEA8D0}" destId="{FE9E3719-CA16-4CAF-ADF6-7E325D4D6461}" srcOrd="7" destOrd="0" presId="urn:microsoft.com/office/officeart/2008/layout/VerticalCurvedList"/>
    <dgm:cxn modelId="{E1FCB4B0-015D-4B05-9A73-BA19EA934FAD}" type="presParOf" srcId="{AC4D4360-8EDD-4825-A38E-24ABB8AEA8D0}" destId="{ED17CBB5-A2E5-489E-ACD4-0A58ED85B9DC}" srcOrd="8" destOrd="0" presId="urn:microsoft.com/office/officeart/2008/layout/VerticalCurvedList"/>
    <dgm:cxn modelId="{6487C094-539A-42CA-9B9E-364AE1FC8D5D}" type="presParOf" srcId="{ED17CBB5-A2E5-489E-ACD4-0A58ED85B9DC}" destId="{88DA21B3-E676-4F91-A78F-C8C6ABA499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E2827-63ED-4238-A3FC-48BF581D0BC8}">
      <dsp:nvSpPr>
        <dsp:cNvPr id="0" name=""/>
        <dsp:cNvSpPr/>
      </dsp:nvSpPr>
      <dsp:spPr>
        <a:xfrm>
          <a:off x="0" y="609466"/>
          <a:ext cx="8128000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D4C79-4BC6-4EFD-A9A9-3F2EB3020C56}">
      <dsp:nvSpPr>
        <dsp:cNvPr id="0" name=""/>
        <dsp:cNvSpPr/>
      </dsp:nvSpPr>
      <dsp:spPr>
        <a:xfrm>
          <a:off x="432527" y="0"/>
          <a:ext cx="5689600" cy="1151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校內師生</a:t>
          </a:r>
          <a:endParaRPr lang="zh-TW" altLang="en-US" sz="3900" kern="1200" dirty="0"/>
        </a:p>
      </dsp:txBody>
      <dsp:txXfrm>
        <a:off x="488728" y="56201"/>
        <a:ext cx="5577198" cy="1038878"/>
      </dsp:txXfrm>
    </dsp:sp>
    <dsp:sp modelId="{A0CEA1F6-FBF0-45B3-AC2C-3B665C11FCAA}">
      <dsp:nvSpPr>
        <dsp:cNvPr id="0" name=""/>
        <dsp:cNvSpPr/>
      </dsp:nvSpPr>
      <dsp:spPr>
        <a:xfrm>
          <a:off x="0" y="2378506"/>
          <a:ext cx="8128000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7EB7B-1CF0-432D-A243-E4F2DB3DB707}">
      <dsp:nvSpPr>
        <dsp:cNvPr id="0" name=""/>
        <dsp:cNvSpPr/>
      </dsp:nvSpPr>
      <dsp:spPr>
        <a:xfrm>
          <a:off x="406400" y="1802866"/>
          <a:ext cx="5689600" cy="1151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校外人士</a:t>
          </a:r>
          <a:endParaRPr lang="zh-TW" altLang="en-US" sz="3900" kern="1200" dirty="0"/>
        </a:p>
      </dsp:txBody>
      <dsp:txXfrm>
        <a:off x="462601" y="1859067"/>
        <a:ext cx="5577198" cy="103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3C43A-23FB-4415-A55B-DF6B3DCC97C7}">
      <dsp:nvSpPr>
        <dsp:cNvPr id="0" name=""/>
        <dsp:cNvSpPr/>
      </dsp:nvSpPr>
      <dsp:spPr>
        <a:xfrm>
          <a:off x="3472212" y="2435702"/>
          <a:ext cx="2963444" cy="160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22" y="0"/>
              </a:lnTo>
              <a:lnTo>
                <a:pt x="1481722" y="1605390"/>
              </a:lnTo>
              <a:lnTo>
                <a:pt x="2963444" y="16053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400" kern="1200"/>
        </a:p>
      </dsp:txBody>
      <dsp:txXfrm>
        <a:off x="2952602" y="2305227"/>
        <a:ext cx="4002665" cy="1866340"/>
      </dsp:txXfrm>
    </dsp:sp>
    <dsp:sp modelId="{9E234296-8C82-463C-B4A0-96567AF2FBEB}">
      <dsp:nvSpPr>
        <dsp:cNvPr id="0" name=""/>
        <dsp:cNvSpPr/>
      </dsp:nvSpPr>
      <dsp:spPr>
        <a:xfrm>
          <a:off x="3472212" y="2435702"/>
          <a:ext cx="2963444" cy="199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22" y="0"/>
              </a:lnTo>
              <a:lnTo>
                <a:pt x="1481722" y="199658"/>
              </a:lnTo>
              <a:lnTo>
                <a:pt x="2963444" y="19965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2952602" y="2376296"/>
        <a:ext cx="4002665" cy="318470"/>
      </dsp:txXfrm>
    </dsp:sp>
    <dsp:sp modelId="{18007FC5-E3A5-48A1-8F30-E010BD6857BF}">
      <dsp:nvSpPr>
        <dsp:cNvPr id="0" name=""/>
        <dsp:cNvSpPr/>
      </dsp:nvSpPr>
      <dsp:spPr>
        <a:xfrm>
          <a:off x="3472212" y="1229628"/>
          <a:ext cx="2963444" cy="1206073"/>
        </a:xfrm>
        <a:custGeom>
          <a:avLst/>
          <a:gdLst/>
          <a:ahLst/>
          <a:cxnLst/>
          <a:rect l="0" t="0" r="0" b="0"/>
          <a:pathLst>
            <a:path>
              <a:moveTo>
                <a:pt x="0" y="1206073"/>
              </a:moveTo>
              <a:lnTo>
                <a:pt x="1481722" y="1206073"/>
              </a:lnTo>
              <a:lnTo>
                <a:pt x="1481722" y="0"/>
              </a:lnTo>
              <a:lnTo>
                <a:pt x="296344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400" kern="1200"/>
        </a:p>
      </dsp:txBody>
      <dsp:txXfrm>
        <a:off x="2952602" y="1217966"/>
        <a:ext cx="4002665" cy="1229399"/>
      </dsp:txXfrm>
    </dsp:sp>
    <dsp:sp modelId="{658AE315-115F-4F54-9AF1-A7FBC6C68D27}">
      <dsp:nvSpPr>
        <dsp:cNvPr id="0" name=""/>
        <dsp:cNvSpPr/>
      </dsp:nvSpPr>
      <dsp:spPr>
        <a:xfrm>
          <a:off x="859182" y="1942658"/>
          <a:ext cx="4239972" cy="9860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>
              <a:latin typeface="+mj-ea"/>
              <a:ea typeface="+mj-ea"/>
            </a:rPr>
            <a:t>使用者目的</a:t>
          </a:r>
          <a:endParaRPr lang="zh-TW" altLang="en-US" sz="4500" kern="1200" dirty="0">
            <a:latin typeface="+mj-ea"/>
            <a:ea typeface="+mj-ea"/>
          </a:endParaRPr>
        </a:p>
      </dsp:txBody>
      <dsp:txXfrm>
        <a:off x="859182" y="1942658"/>
        <a:ext cx="4239972" cy="986086"/>
      </dsp:txXfrm>
    </dsp:sp>
    <dsp:sp modelId="{65FC9BBB-0347-4B19-967C-647CBBF712E3}">
      <dsp:nvSpPr>
        <dsp:cNvPr id="0" name=""/>
        <dsp:cNvSpPr/>
      </dsp:nvSpPr>
      <dsp:spPr>
        <a:xfrm>
          <a:off x="6435656" y="650353"/>
          <a:ext cx="3026162" cy="115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>
              <a:latin typeface="+mj-ea"/>
              <a:ea typeface="+mj-ea"/>
            </a:rPr>
            <a:t>參觀</a:t>
          </a:r>
          <a:endParaRPr lang="zh-TW" altLang="en-US" sz="3900" kern="1200" dirty="0">
            <a:latin typeface="+mj-ea"/>
            <a:ea typeface="+mj-ea"/>
          </a:endParaRPr>
        </a:p>
      </dsp:txBody>
      <dsp:txXfrm>
        <a:off x="6435656" y="650353"/>
        <a:ext cx="3026162" cy="1158550"/>
      </dsp:txXfrm>
    </dsp:sp>
    <dsp:sp modelId="{F0DFE34B-B01A-498B-B7B3-8FF93ACE93E5}">
      <dsp:nvSpPr>
        <dsp:cNvPr id="0" name=""/>
        <dsp:cNvSpPr/>
      </dsp:nvSpPr>
      <dsp:spPr>
        <a:xfrm>
          <a:off x="6435656" y="2056085"/>
          <a:ext cx="3026162" cy="115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>
              <a:latin typeface="+mj-ea"/>
              <a:ea typeface="+mj-ea"/>
            </a:rPr>
            <a:t>尋找特定地點</a:t>
          </a:r>
          <a:endParaRPr lang="zh-TW" altLang="en-US" sz="3900" kern="1200" dirty="0">
            <a:latin typeface="+mj-ea"/>
            <a:ea typeface="+mj-ea"/>
          </a:endParaRPr>
        </a:p>
      </dsp:txBody>
      <dsp:txXfrm>
        <a:off x="6435656" y="2056085"/>
        <a:ext cx="3026162" cy="1158550"/>
      </dsp:txXfrm>
    </dsp:sp>
    <dsp:sp modelId="{30A312F3-15B7-4DD0-9161-4E2C79B861BF}">
      <dsp:nvSpPr>
        <dsp:cNvPr id="0" name=""/>
        <dsp:cNvSpPr/>
      </dsp:nvSpPr>
      <dsp:spPr>
        <a:xfrm>
          <a:off x="6435656" y="3461818"/>
          <a:ext cx="3026162" cy="115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>
              <a:latin typeface="+mj-ea"/>
              <a:ea typeface="+mj-ea"/>
            </a:rPr>
            <a:t>遊戲</a:t>
          </a:r>
          <a:endParaRPr lang="zh-TW" altLang="en-US" sz="3900" kern="1200" dirty="0">
            <a:latin typeface="+mj-ea"/>
            <a:ea typeface="+mj-ea"/>
          </a:endParaRPr>
        </a:p>
      </dsp:txBody>
      <dsp:txXfrm>
        <a:off x="6435656" y="3461818"/>
        <a:ext cx="3026162" cy="1158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467E0-E1E5-41EF-BC3A-02006A5693FD}">
      <dsp:nvSpPr>
        <dsp:cNvPr id="0" name=""/>
        <dsp:cNvSpPr/>
      </dsp:nvSpPr>
      <dsp:spPr>
        <a:xfrm>
          <a:off x="-4155527" y="-637697"/>
          <a:ext cx="4951542" cy="4951542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4E225-5796-4476-92B2-985FC05AA342}">
      <dsp:nvSpPr>
        <dsp:cNvPr id="0" name=""/>
        <dsp:cNvSpPr/>
      </dsp:nvSpPr>
      <dsp:spPr>
        <a:xfrm>
          <a:off x="417074" y="282622"/>
          <a:ext cx="9135064" cy="5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88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導覽</a:t>
          </a:r>
          <a:endParaRPr lang="zh-TW" altLang="en-US" sz="2200" kern="1200" dirty="0"/>
        </a:p>
      </dsp:txBody>
      <dsp:txXfrm>
        <a:off x="417074" y="282622"/>
        <a:ext cx="9135064" cy="565538"/>
      </dsp:txXfrm>
    </dsp:sp>
    <dsp:sp modelId="{FA642843-4C74-44E5-B275-3FAB84AFDBCF}">
      <dsp:nvSpPr>
        <dsp:cNvPr id="0" name=""/>
        <dsp:cNvSpPr/>
      </dsp:nvSpPr>
      <dsp:spPr>
        <a:xfrm>
          <a:off x="63613" y="211929"/>
          <a:ext cx="706923" cy="70692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AD298-E553-43CD-B058-DF437801E2FC}">
      <dsp:nvSpPr>
        <dsp:cNvPr id="0" name=""/>
        <dsp:cNvSpPr/>
      </dsp:nvSpPr>
      <dsp:spPr>
        <a:xfrm>
          <a:off x="741310" y="1131077"/>
          <a:ext cx="8810828" cy="5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88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尋路</a:t>
          </a:r>
          <a:endParaRPr lang="zh-TW" altLang="en-US" sz="2200" kern="1200" dirty="0"/>
        </a:p>
      </dsp:txBody>
      <dsp:txXfrm>
        <a:off x="741310" y="1131077"/>
        <a:ext cx="8810828" cy="565538"/>
      </dsp:txXfrm>
    </dsp:sp>
    <dsp:sp modelId="{E2430F2B-0C8E-4E68-B0D4-52AE3465FE07}">
      <dsp:nvSpPr>
        <dsp:cNvPr id="0" name=""/>
        <dsp:cNvSpPr/>
      </dsp:nvSpPr>
      <dsp:spPr>
        <a:xfrm>
          <a:off x="387849" y="1060384"/>
          <a:ext cx="706923" cy="70692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40390-CD63-4A03-A844-6F115E62CFF3}">
      <dsp:nvSpPr>
        <dsp:cNvPr id="0" name=""/>
        <dsp:cNvSpPr/>
      </dsp:nvSpPr>
      <dsp:spPr>
        <a:xfrm>
          <a:off x="707477" y="1997340"/>
          <a:ext cx="8810828" cy="5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88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人物互動</a:t>
          </a:r>
          <a:endParaRPr lang="zh-TW" altLang="en-US" sz="2200" kern="1200" dirty="0"/>
        </a:p>
      </dsp:txBody>
      <dsp:txXfrm>
        <a:off x="707477" y="1997340"/>
        <a:ext cx="8810828" cy="565538"/>
      </dsp:txXfrm>
    </dsp:sp>
    <dsp:sp modelId="{A4CFA7C7-64EE-4014-8814-E335227C0E5F}">
      <dsp:nvSpPr>
        <dsp:cNvPr id="0" name=""/>
        <dsp:cNvSpPr/>
      </dsp:nvSpPr>
      <dsp:spPr>
        <a:xfrm>
          <a:off x="387849" y="1908839"/>
          <a:ext cx="706923" cy="70692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E3719-CA16-4CAF-ADF6-7E325D4D6461}">
      <dsp:nvSpPr>
        <dsp:cNvPr id="0" name=""/>
        <dsp:cNvSpPr/>
      </dsp:nvSpPr>
      <dsp:spPr>
        <a:xfrm>
          <a:off x="381996" y="2845795"/>
          <a:ext cx="9135064" cy="5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88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遊戲</a:t>
          </a:r>
          <a:endParaRPr lang="zh-TW" altLang="en-US" sz="2200" kern="1200" dirty="0"/>
        </a:p>
      </dsp:txBody>
      <dsp:txXfrm>
        <a:off x="381996" y="2845795"/>
        <a:ext cx="9135064" cy="565538"/>
      </dsp:txXfrm>
    </dsp:sp>
    <dsp:sp modelId="{88DA21B3-E676-4F91-A78F-C8C6ABA4998C}">
      <dsp:nvSpPr>
        <dsp:cNvPr id="0" name=""/>
        <dsp:cNvSpPr/>
      </dsp:nvSpPr>
      <dsp:spPr>
        <a:xfrm>
          <a:off x="63613" y="2757294"/>
          <a:ext cx="706923" cy="70692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VR</a:t>
            </a:r>
            <a:r>
              <a:rPr lang="zh-TW" altLang="en-US" b="1" dirty="0" smtClean="0"/>
              <a:t>資電</a:t>
            </a:r>
            <a:r>
              <a:rPr lang="zh-TW" altLang="en-US" b="1" dirty="0" smtClean="0"/>
              <a:t>館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使用者需求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6114" y="4124104"/>
            <a:ext cx="4230298" cy="434833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 smtClean="0"/>
              <a:t>組員：陳品樺 黃韋銘 柯景翔</a:t>
            </a:r>
            <a:r>
              <a:rPr lang="zh-TW" altLang="en-US" dirty="0"/>
              <a:t> </a:t>
            </a:r>
            <a:r>
              <a:rPr lang="zh-TW" altLang="en-US" dirty="0" smtClean="0"/>
              <a:t>楊政軒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8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使用者</a:t>
            </a:r>
            <a:endParaRPr lang="zh-TW" altLang="en-US" sz="3600" b="1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566564396"/>
              </p:ext>
            </p:extLst>
          </p:nvPr>
        </p:nvGraphicFramePr>
        <p:xfrm>
          <a:off x="2032000" y="2534194"/>
          <a:ext cx="81280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97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使用者需求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0036" y="2546603"/>
            <a:ext cx="9211927" cy="310198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有新生或校外人士來到資電館，想</a:t>
            </a:r>
            <a:r>
              <a:rPr lang="zh-TW" altLang="en-US" sz="2800" b="1" dirty="0"/>
              <a:t>參觀及了解各教室的使用功能</a:t>
            </a:r>
            <a:r>
              <a:rPr lang="zh-TW" altLang="en-US" sz="2800" dirty="0"/>
              <a:t>，使用</a:t>
            </a:r>
            <a:r>
              <a:rPr lang="zh-TW" altLang="en-US" sz="2800" b="1" dirty="0">
                <a:solidFill>
                  <a:srgbClr val="FF0000"/>
                </a:solidFill>
              </a:rPr>
              <a:t>導覽</a:t>
            </a:r>
            <a:r>
              <a:rPr lang="zh-TW" altLang="en-US" sz="2800" dirty="0"/>
              <a:t>系統可快速穿梭資電館各樓層，並了解各處室的位置及相關內容。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訪客或新生想</a:t>
            </a:r>
            <a:r>
              <a:rPr lang="zh-TW" altLang="en-US" sz="2800" b="1" dirty="0"/>
              <a:t>找指定教室</a:t>
            </a:r>
            <a:r>
              <a:rPr lang="zh-TW" altLang="en-US" sz="2800" dirty="0"/>
              <a:t>，使用</a:t>
            </a:r>
            <a:r>
              <a:rPr lang="zh-TW" altLang="en-US" sz="2800" b="1" dirty="0">
                <a:solidFill>
                  <a:srgbClr val="FF0000"/>
                </a:solidFill>
              </a:rPr>
              <a:t>引導</a:t>
            </a:r>
            <a:r>
              <a:rPr lang="zh-TW" altLang="en-US" sz="2800" dirty="0"/>
              <a:t>功能，顯示該處室的位置及路線。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997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使用者需求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0036" y="2546603"/>
            <a:ext cx="9211927" cy="310198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學生想得知選課或其他訊息，如提供該訊息的老師不在，可直接透過</a:t>
            </a:r>
            <a:r>
              <a:rPr lang="zh-TW" altLang="en-US" sz="2800" b="1" dirty="0">
                <a:solidFill>
                  <a:srgbClr val="FF0000"/>
                </a:solidFill>
              </a:rPr>
              <a:t>人物互動</a:t>
            </a:r>
            <a:r>
              <a:rPr lang="zh-TW" altLang="en-US" sz="2800" dirty="0"/>
              <a:t>，與虛擬的指定老師</a:t>
            </a:r>
            <a:r>
              <a:rPr lang="zh-TW" altLang="en-US" sz="2800" b="1" dirty="0"/>
              <a:t>取得相關資訊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/>
              <a:t>資電館</a:t>
            </a:r>
            <a:r>
              <a:rPr lang="zh-TW" altLang="en-US" sz="2800" b="1" dirty="0">
                <a:solidFill>
                  <a:srgbClr val="FF0000"/>
                </a:solidFill>
              </a:rPr>
              <a:t>解謎遊戲</a:t>
            </a:r>
            <a:r>
              <a:rPr lang="zh-TW" altLang="en-US" sz="2800" dirty="0"/>
              <a:t>，學生、校外人士可</a:t>
            </a:r>
            <a:r>
              <a:rPr lang="zh-TW" altLang="en-US" sz="2800" dirty="0">
                <a:latin typeface="微軟正黑體" panose="020B0604030504040204" pitchFamily="34" charset="-120"/>
              </a:rPr>
              <a:t>藉由娛樂的方式更加了解資電館，以資電館為背景，學生也能增加體驗的刺激感。</a:t>
            </a:r>
            <a:endParaRPr lang="en-US" altLang="zh-TW" sz="2800" dirty="0">
              <a:latin typeface="微軟正黑體" panose="020B0604030504040204" pitchFamily="34" charset="-12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191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2880155"/>
              </p:ext>
            </p:extLst>
          </p:nvPr>
        </p:nvGraphicFramePr>
        <p:xfrm>
          <a:off x="870494" y="671513"/>
          <a:ext cx="10221912" cy="520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使用者</a:t>
            </a:r>
            <a:r>
              <a:rPr lang="zh-TW" altLang="en-US" sz="3600" b="1" dirty="0"/>
              <a:t>行為</a:t>
            </a:r>
            <a:endParaRPr lang="zh-TW" altLang="en-US" sz="36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87241"/>
              </p:ext>
            </p:extLst>
          </p:nvPr>
        </p:nvGraphicFramePr>
        <p:xfrm>
          <a:off x="1295400" y="2199191"/>
          <a:ext cx="9601200" cy="367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3011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46</TotalTime>
  <Words>174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Gill Sans MT</vt:lpstr>
      <vt:lpstr>Parcel</vt:lpstr>
      <vt:lpstr>VR資電館-使用者需求</vt:lpstr>
      <vt:lpstr>使用者</vt:lpstr>
      <vt:lpstr>使用者需求</vt:lpstr>
      <vt:lpstr>使用者需求</vt:lpstr>
      <vt:lpstr>PowerPoint 簡報</vt:lpstr>
      <vt:lpstr>使用者行為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QQ Chen</dc:creator>
  <cp:lastModifiedBy>陳品樺</cp:lastModifiedBy>
  <cp:revision>5</cp:revision>
  <dcterms:created xsi:type="dcterms:W3CDTF">2019-03-10T14:40:56Z</dcterms:created>
  <dcterms:modified xsi:type="dcterms:W3CDTF">2019-04-05T07:00:41Z</dcterms:modified>
</cp:coreProperties>
</file>