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>
        <p:scale>
          <a:sx n="25" d="100"/>
          <a:sy n="25" d="100"/>
        </p:scale>
        <p:origin x="229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81CC5-7607-4EAB-9540-4659DB790C6A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11FA-DA6F-49FB-8119-986F958F67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5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8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0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4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4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88" y="3978906"/>
            <a:ext cx="21383625" cy="3830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kumimoji="0" lang="zh-TW" altLang="en-US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</a:t>
            </a:r>
            <a:r>
              <a:rPr kumimoji="0" lang="zh-CN" altLang="zh-TW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kumimoji="0" lang="zh-TW" altLang="zh-TW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kumimoji="0" lang="zh-TW" altLang="zh-CN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en-US" altLang="zh-TW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r>
              <a:rPr kumimoji="0" lang="zh-TW" altLang="zh-TW" sz="7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小隊</a:t>
            </a:r>
            <a:endParaRPr kumimoji="0" lang="zh-CN" altLang="zh-TW" sz="7200" b="0" i="0" u="sng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6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r>
              <a:rPr kumimoji="0" lang="zh-TW" altLang="en-US" sz="4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</a:t>
            </a:r>
            <a:r>
              <a:rPr kumimoji="0" lang="zh-CN" altLang="zh-TW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鄔植詠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洪崇堡</a:t>
            </a:r>
            <a:r>
              <a:rPr kumimoji="0" lang="zh-TW" altLang="en-US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楊允中</a:t>
            </a:r>
            <a:r>
              <a:rPr kumimoji="0" lang="zh-TW" altLang="en-US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蔡承益</a:t>
            </a:r>
            <a:endParaRPr kumimoji="0" lang="zh-CN" altLang="zh-TW" sz="60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TW" sz="32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TW" sz="32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1"/>
            <a:ext cx="21385213" cy="3963956"/>
          </a:xfrm>
          <a:prstGeom prst="rect">
            <a:avLst/>
          </a:prstGeom>
          <a:solidFill>
            <a:srgbClr val="EBEB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5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原力與你同在</a:t>
            </a:r>
            <a:endParaRPr kumimoji="0" lang="zh-CN" altLang="zh-TW" sz="115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7" y="742927"/>
            <a:ext cx="3111984" cy="31362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367" y="742927"/>
            <a:ext cx="3111984" cy="3136296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9372600"/>
            <a:ext cx="9218612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以原住民食物為主題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介紹部落當地文化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行銷部落特色</a:t>
            </a:r>
            <a:endParaRPr kumimoji="0" lang="zh-TW" altLang="zh-TW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3" name="Picture 9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98" y="8536063"/>
            <a:ext cx="6875462" cy="753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46205" y="16072072"/>
            <a:ext cx="9671291" cy="67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網頁介紹</a:t>
            </a:r>
            <a:endParaRPr kumimoji="0" lang="zh-TW" altLang="zh-TW" sz="72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美食區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以美食的圖片吸引使用者的目光，並教他們如何製作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5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讓使用者瀏覽影片</a:t>
            </a:r>
            <a:endParaRPr kumimoji="0" lang="en-US" altLang="zh-CN" sz="5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5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給予回饋和留言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遊覽區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行程規劃功能，遊玩當地景點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816" y="16333237"/>
            <a:ext cx="6975475" cy="758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91430" y="25408081"/>
            <a:ext cx="18802351" cy="780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相關技術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網頁幻燈片,</a:t>
            </a:r>
            <a:r>
              <a:rPr kumimoji="0" lang="en-US" altLang="zh-TW" sz="7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CSS,jQuery</a:t>
            </a:r>
            <a:endParaRPr kumimoji="0" lang="en-US" altLang="zh-TW" sz="72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Bootstrap, AJAX, 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7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</p:txBody>
      </p:sp>
      <p:pic>
        <p:nvPicPr>
          <p:cNvPr id="1037" name="Picture 13" descr="MTBTY-QR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519" y="26717073"/>
            <a:ext cx="3554694" cy="35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86</Words>
  <Application>Microsoft Office PowerPoint</Application>
  <PresentationFormat>自訂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</vt:vector>
  </TitlesOfParts>
  <Company>Feng Chia University Department of IECS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PC235</dc:creator>
  <cp:lastModifiedBy>PC235</cp:lastModifiedBy>
  <cp:revision>6</cp:revision>
  <dcterms:created xsi:type="dcterms:W3CDTF">2018-01-12T07:21:48Z</dcterms:created>
  <dcterms:modified xsi:type="dcterms:W3CDTF">2018-01-12T07:56:48Z</dcterms:modified>
</cp:coreProperties>
</file>