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F5"/>
    <a:srgbClr val="D6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5" autoAdjust="0"/>
  </p:normalViewPr>
  <p:slideViewPr>
    <p:cSldViewPr snapToGrid="0">
      <p:cViewPr varScale="1">
        <p:scale>
          <a:sx n="20" d="100"/>
          <a:sy n="20" d="100"/>
        </p:scale>
        <p:origin x="185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y MacX" userId="e1c80a996f6d2be2" providerId="LiveId" clId="{A60A39A7-833B-44CA-B483-28AD41F52EA7}"/>
    <pc:docChg chg="modSld">
      <pc:chgData name="Zy MacX" userId="e1c80a996f6d2be2" providerId="LiveId" clId="{A60A39A7-833B-44CA-B483-28AD41F52EA7}" dt="2018-01-12T15:50:16.027" v="8" actId="1076"/>
      <pc:docMkLst>
        <pc:docMk/>
      </pc:docMkLst>
      <pc:sldChg chg="modSp">
        <pc:chgData name="Zy MacX" userId="e1c80a996f6d2be2" providerId="LiveId" clId="{A60A39A7-833B-44CA-B483-28AD41F52EA7}" dt="2018-01-12T15:50:16.027" v="8" actId="1076"/>
        <pc:sldMkLst>
          <pc:docMk/>
          <pc:sldMk cId="3374925926" sldId="256"/>
        </pc:sldMkLst>
        <pc:spChg chg="mod">
          <ac:chgData name="Zy MacX" userId="e1c80a996f6d2be2" providerId="LiveId" clId="{A60A39A7-833B-44CA-B483-28AD41F52EA7}" dt="2018-01-12T15:50:16.027" v="8" actId="1076"/>
          <ac:spMkLst>
            <pc:docMk/>
            <pc:sldMk cId="3374925926" sldId="256"/>
            <ac:spMk id="4" creationId="{00000000-0000-0000-0000-000000000000}"/>
          </ac:spMkLst>
        </pc:spChg>
        <pc:spChg chg="mod">
          <ac:chgData name="Zy MacX" userId="e1c80a996f6d2be2" providerId="LiveId" clId="{A60A39A7-833B-44CA-B483-28AD41F52EA7}" dt="2018-01-12T15:49:55.363" v="5"/>
          <ac:spMkLst>
            <pc:docMk/>
            <pc:sldMk cId="3374925926" sldId="256"/>
            <ac:spMk id="6" creationId="{00000000-0000-0000-0000-000000000000}"/>
          </ac:spMkLst>
        </pc:spChg>
        <pc:spChg chg="mod">
          <ac:chgData name="Zy MacX" userId="e1c80a996f6d2be2" providerId="LiveId" clId="{A60A39A7-833B-44CA-B483-28AD41F52EA7}" dt="2018-01-12T15:44:26.946" v="0" actId="20577"/>
          <ac:spMkLst>
            <pc:docMk/>
            <pc:sldMk cId="3374925926" sldId="256"/>
            <ac:spMk id="11" creationId="{00000000-0000-0000-0000-000000000000}"/>
          </ac:spMkLst>
        </pc:spChg>
        <pc:picChg chg="mod">
          <ac:chgData name="Zy MacX" userId="e1c80a996f6d2be2" providerId="LiveId" clId="{A60A39A7-833B-44CA-B483-28AD41F52EA7}" dt="2018-01-12T15:45:31.157" v="1" actId="1076"/>
          <ac:picMkLst>
            <pc:docMk/>
            <pc:sldMk cId="3374925926" sldId="256"/>
            <ac:picMk id="1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81CC5-7607-4EAB-9540-4659DB790C6A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811FA-DA6F-49FB-8119-986F958F67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850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806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613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421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228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9034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840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647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455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AD40-2EAC-4EE3-958A-3BB7F72C1E8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CEE7-9AD0-400F-A7D5-6EA2EE850B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AD40-2EAC-4EE3-958A-3BB7F72C1E8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CEE7-9AD0-400F-A7D5-6EA2EE850B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05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AD40-2EAC-4EE3-958A-3BB7F72C1E8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CEE7-9AD0-400F-A7D5-6EA2EE850B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7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AD40-2EAC-4EE3-958A-3BB7F72C1E8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CEE7-9AD0-400F-A7D5-6EA2EE850B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34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AD40-2EAC-4EE3-958A-3BB7F72C1E8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CEE7-9AD0-400F-A7D5-6EA2EE850B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0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AD40-2EAC-4EE3-958A-3BB7F72C1E8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CEE7-9AD0-400F-A7D5-6EA2EE850B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58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AD40-2EAC-4EE3-958A-3BB7F72C1E8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CEE7-9AD0-400F-A7D5-6EA2EE850B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10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AD40-2EAC-4EE3-958A-3BB7F72C1E8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CEE7-9AD0-400F-A7D5-6EA2EE850B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2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AD40-2EAC-4EE3-958A-3BB7F72C1E8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CEE7-9AD0-400F-A7D5-6EA2EE850B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21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AD40-2EAC-4EE3-958A-3BB7F72C1E8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CEE7-9AD0-400F-A7D5-6EA2EE850B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51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AD40-2EAC-4EE3-958A-3BB7F72C1E8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CEE7-9AD0-400F-A7D5-6EA2EE850B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94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BAD40-2EAC-4EE3-958A-3BB7F72C1E8B}" type="datetimeFigureOut">
              <a:rPr lang="zh-TW" altLang="en-US" smtClean="0"/>
              <a:t>2018/1/12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CEE7-9AD0-400F-A7D5-6EA2EE850B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44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200" y="3963957"/>
            <a:ext cx="21383625" cy="3830085"/>
          </a:xfrm>
          <a:prstGeom prst="rect">
            <a:avLst/>
          </a:prstGeom>
          <a:solidFill>
            <a:srgbClr val="EBEBF5"/>
          </a:solidFill>
          <a:ln>
            <a:noFill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TW" sz="7200" b="0" i="0" u="sng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</a:t>
            </a:r>
            <a:r>
              <a:rPr kumimoji="0" lang="zh-TW" altLang="en-US" sz="7200" b="0" i="0" u="sng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sz="7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</a:t>
            </a:r>
            <a:r>
              <a:rPr kumimoji="0" lang="zh-CN" altLang="zh-TW" sz="7200" b="0" i="0" u="sng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kumimoji="0" lang="zh-TW" altLang="zh-TW" sz="7200" b="0" i="0" u="sng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  <a:r>
              <a:rPr kumimoji="0" lang="zh-TW" altLang="zh-CN" sz="7200" b="0" i="0" u="sng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kumimoji="0" lang="en-US" altLang="zh-TW" sz="7200" b="0" i="0" u="sng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08</a:t>
            </a:r>
            <a:r>
              <a:rPr kumimoji="0" lang="zh-TW" altLang="zh-TW" sz="7200" b="0" i="0" u="sng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小隊</a:t>
            </a:r>
            <a:endParaRPr kumimoji="0" lang="zh-CN" altLang="zh-TW" sz="7200" b="0" i="0" u="sng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TW" sz="6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陳錫民</a:t>
            </a:r>
            <a:r>
              <a:rPr kumimoji="0" lang="zh-TW" altLang="en-US" sz="4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            </a:t>
            </a:r>
            <a:r>
              <a:rPr kumimoji="0" lang="zh-CN" altLang="zh-TW" sz="6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鄔植詠 </a:t>
            </a:r>
            <a:r>
              <a:rPr kumimoji="0" lang="zh-TW" altLang="zh-TW" sz="6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洪崇堡</a:t>
            </a:r>
            <a:r>
              <a:rPr kumimoji="0" lang="zh-TW" altLang="en-US" sz="6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kumimoji="0" lang="zh-TW" altLang="zh-TW" sz="6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楊允中</a:t>
            </a:r>
            <a:r>
              <a:rPr kumimoji="0" lang="zh-TW" altLang="en-US" sz="6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zh-TW" sz="6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蔡承益</a:t>
            </a:r>
            <a:endParaRPr kumimoji="0" lang="zh-CN" altLang="zh-TW" sz="6000" b="0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TW" sz="3200" b="0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TW" sz="3200" b="0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0" y="1"/>
            <a:ext cx="21385213" cy="3963956"/>
          </a:xfrm>
          <a:prstGeom prst="rect">
            <a:avLst/>
          </a:prstGeom>
          <a:solidFill>
            <a:srgbClr val="D6DCE5"/>
          </a:solidFill>
          <a:ln>
            <a:noFill/>
          </a:ln>
          <a:effectLst/>
          <a:ex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500" b="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原力與你同在</a:t>
            </a:r>
            <a:endParaRPr kumimoji="0" lang="zh-CN" altLang="zh-TW" sz="11500" b="0" i="0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67" y="742927"/>
            <a:ext cx="3111984" cy="313629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4" y="742927"/>
            <a:ext cx="3111984" cy="3136296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9372600"/>
            <a:ext cx="9218612" cy="777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8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7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設計理念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TW" sz="7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以原住民食物為主題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TW" sz="7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介紹部落當地文化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TW" sz="7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行銷部落特色</a:t>
            </a:r>
            <a:endParaRPr kumimoji="0" lang="zh-TW" altLang="zh-TW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33" name="Picture 9" descr="未命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898" y="8536063"/>
            <a:ext cx="6875462" cy="7536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80"/>
                  </a:outerShdw>
                </a:effectLst>
              </a14:hiddenEffects>
            </a:ext>
          </a:extLst>
        </p:spPr>
      </p:pic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346205" y="16072072"/>
            <a:ext cx="9671291" cy="676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8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TW" sz="7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網頁介紹</a:t>
            </a:r>
            <a:endParaRPr kumimoji="0" lang="zh-TW" altLang="zh-TW" sz="7200" b="0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5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美食區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5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以美食的圖片吸引使用者的目光，並教他們如何製作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5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影片區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TW" sz="5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讓使用者瀏覽影片</a:t>
            </a:r>
            <a:endParaRPr kumimoji="0" lang="en-US" altLang="zh-CN" sz="5400" b="0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TW" sz="5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給予回饋和留言</a:t>
            </a:r>
            <a:endParaRPr kumimoji="0" lang="zh-TW" altLang="zh-TW" sz="5400" b="0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5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遊覽區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5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行程規劃功能，遊玩當地景點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4400" b="0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4400" b="0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4400" b="0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5" name="Picture 11" descr="未命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0816" y="16333237"/>
            <a:ext cx="6975475" cy="758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80"/>
                  </a:outerShdw>
                </a:effectLst>
              </a14:hiddenEffects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291430" y="25408081"/>
            <a:ext cx="18802351" cy="780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8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7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相關技術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7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網頁幻燈片,</a:t>
            </a:r>
            <a:r>
              <a:rPr kumimoji="0" lang="en-US" altLang="zh-TW" sz="7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CSS, jQuery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7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Bootstrap, AJAX, PHP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7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</a:p>
        </p:txBody>
      </p:sp>
      <p:pic>
        <p:nvPicPr>
          <p:cNvPr id="1037" name="Picture 13" descr="MTBTY-QRCo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519" y="26717073"/>
            <a:ext cx="3554694" cy="3558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92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104</Words>
  <Application>Microsoft Office PowerPoint</Application>
  <PresentationFormat>自定义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Theme</vt:lpstr>
      <vt:lpstr>PowerPoint 演示文稿</vt:lpstr>
    </vt:vector>
  </TitlesOfParts>
  <Company>Feng Chia University Department of IECS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PC235</dc:creator>
  <cp:lastModifiedBy>Zy MacX</cp:lastModifiedBy>
  <cp:revision>6</cp:revision>
  <dcterms:created xsi:type="dcterms:W3CDTF">2018-01-12T07:21:48Z</dcterms:created>
  <dcterms:modified xsi:type="dcterms:W3CDTF">2018-01-12T15:50:30Z</dcterms:modified>
</cp:coreProperties>
</file>