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zh-TW"/>
    </a:defPPr>
    <a:lvl1pPr marL="0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1pPr>
    <a:lvl2pPr marL="1753316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2pPr>
    <a:lvl3pPr marL="3506633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3pPr>
    <a:lvl4pPr marL="5259953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4pPr>
    <a:lvl5pPr marL="7013269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5pPr>
    <a:lvl6pPr marL="8766586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6pPr>
    <a:lvl7pPr marL="10519902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7pPr>
    <a:lvl8pPr marL="12273218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8pPr>
    <a:lvl9pPr marL="14026535" algn="l" defTabSz="3506633" rtl="0" eaLnBrk="1" latinLnBrk="0" hangingPunct="1">
      <a:defRPr sz="69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9" d="100"/>
          <a:sy n="19" d="100"/>
        </p:scale>
        <p:origin x="29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7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55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06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6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94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34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0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67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67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88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AB7C-EC65-4B9E-8D47-5CF668010A99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B769-5934-480F-BF42-7C457BB7D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69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l="-58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2717800" y="1592169"/>
            <a:ext cx="25806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ea"/>
                <a:ea typeface="+mj-ea"/>
              </a:rPr>
              <a:t>偏鄉救援計畫</a:t>
            </a:r>
            <a:endParaRPr lang="zh-TW" altLang="en-US" sz="20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" y="5791200"/>
            <a:ext cx="2900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逢甲大學資訊工程系  指導老師：陳錫民 老師  組員：方品中 蔡凱勛 郭政儒 錢思翰 時昱安  </a:t>
            </a:r>
            <a:endParaRPr lang="en-US" altLang="zh-TW" sz="5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0200" y="7589699"/>
            <a:ext cx="29286200" cy="8326677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330200" y="25571608"/>
            <a:ext cx="29425900" cy="1655119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pSp>
        <p:nvGrpSpPr>
          <p:cNvPr id="29" name="群組 28"/>
          <p:cNvGrpSpPr/>
          <p:nvPr/>
        </p:nvGrpSpPr>
        <p:grpSpPr>
          <a:xfrm>
            <a:off x="1117600" y="8432800"/>
            <a:ext cx="4876800" cy="2185045"/>
            <a:chOff x="609600" y="8432800"/>
            <a:chExt cx="5486400" cy="2083445"/>
          </a:xfrm>
        </p:grpSpPr>
        <p:sp>
          <p:nvSpPr>
            <p:cNvPr id="30" name="流程圖: 資料 29"/>
            <p:cNvSpPr/>
            <p:nvPr/>
          </p:nvSpPr>
          <p:spPr>
            <a:xfrm>
              <a:off x="609600" y="8432800"/>
              <a:ext cx="5486400" cy="208344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368357" y="8897377"/>
              <a:ext cx="4318000" cy="105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設計理念</a:t>
              </a:r>
              <a:endPara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117600" y="27121656"/>
            <a:ext cx="4876800" cy="2185045"/>
            <a:chOff x="609600" y="8432800"/>
            <a:chExt cx="5486400" cy="2083445"/>
          </a:xfrm>
        </p:grpSpPr>
        <p:sp>
          <p:nvSpPr>
            <p:cNvPr id="39" name="流程圖: 資料 38"/>
            <p:cNvSpPr/>
            <p:nvPr/>
          </p:nvSpPr>
          <p:spPr>
            <a:xfrm>
              <a:off x="609600" y="8432800"/>
              <a:ext cx="5486400" cy="208344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368357" y="8897377"/>
              <a:ext cx="4318000" cy="105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設計理念</a:t>
              </a:r>
              <a:endPara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2209800" y="1388476"/>
            <a:ext cx="25806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ea"/>
                <a:ea typeface="+mj-ea"/>
              </a:rPr>
              <a:t>偏鄉救援計畫</a:t>
            </a:r>
            <a:endParaRPr lang="zh-TW" altLang="en-US" sz="20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30200" y="16400539"/>
            <a:ext cx="29286200" cy="8326677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grpSp>
        <p:nvGrpSpPr>
          <p:cNvPr id="24" name="群組 23"/>
          <p:cNvGrpSpPr/>
          <p:nvPr/>
        </p:nvGrpSpPr>
        <p:grpSpPr>
          <a:xfrm>
            <a:off x="1117600" y="17466424"/>
            <a:ext cx="4876800" cy="2185045"/>
            <a:chOff x="609600" y="8432800"/>
            <a:chExt cx="5486400" cy="2083445"/>
          </a:xfrm>
        </p:grpSpPr>
        <p:sp>
          <p:nvSpPr>
            <p:cNvPr id="25" name="流程圖: 資料 24"/>
            <p:cNvSpPr/>
            <p:nvPr/>
          </p:nvSpPr>
          <p:spPr>
            <a:xfrm>
              <a:off x="609600" y="8432800"/>
              <a:ext cx="5486400" cy="208344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368357" y="8897377"/>
              <a:ext cx="4318000" cy="105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設計理念</a:t>
              </a:r>
              <a:endPara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78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35</Words>
  <Application>Microsoft Office PowerPoint</Application>
  <PresentationFormat>自訂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8</cp:revision>
  <dcterms:created xsi:type="dcterms:W3CDTF">2018-01-10T05:24:21Z</dcterms:created>
  <dcterms:modified xsi:type="dcterms:W3CDTF">2018-01-10T06:14:07Z</dcterms:modified>
</cp:coreProperties>
</file>