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4" r:id="rId4"/>
    <p:sldId id="265" r:id="rId5"/>
    <p:sldId id="267" r:id="rId6"/>
    <p:sldId id="257" r:id="rId7"/>
    <p:sldId id="258" r:id="rId8"/>
    <p:sldId id="259" r:id="rId9"/>
    <p:sldId id="268" r:id="rId10"/>
    <p:sldId id="260" r:id="rId11"/>
    <p:sldId id="269" r:id="rId12"/>
    <p:sldId id="270" r:id="rId13"/>
    <p:sldId id="261" r:id="rId14"/>
    <p:sldId id="27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3455" autoAdjust="0"/>
  </p:normalViewPr>
  <p:slideViewPr>
    <p:cSldViewPr>
      <p:cViewPr varScale="1">
        <p:scale>
          <a:sx n="56" d="100"/>
          <a:sy n="56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7B25-5D74-49A9-8603-D0FFA21E6465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90223-C099-4AEC-A02E-753685A5A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4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雨量大小的測量標準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小雨（每小時降雨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0.5mm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中雨（每小時降雨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0.5mm ~ 4mm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豪雨、大雨（每小時降雨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4mm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當日總雨量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4mm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以下，雨量極少，相當於無下雨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因為當地有地鐵，下雨時可能搭乘較方便且不淋雨的地鐵來做為交通工具，有無下雨影響乘車意願甚大。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90223-C099-4AEC-A02E-753685A5A46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7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扣除無小費者，可能有缺漏紀錄資料或沒有習慣給小費的例外情形，只以有給小費做為考慮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扣除極端值，小費金額大多集中在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元之內，較長途則在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元內，超過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元的小費可能有其他原因，所以給予更多小費</a:t>
            </a:r>
          </a:p>
          <a:p>
            <a:r>
              <a:rPr lang="zh-TW" altLang="zh-TW" dirty="0" smtClean="0">
                <a:effectLst/>
              </a:rPr>
              <a:t>扣除以上兩項，路途與小費的金額成正比關係，相關係數為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0.8265739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為高度相關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90223-C099-4AEC-A02E-753685A5A46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8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7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7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8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1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7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0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7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9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63C3-4660-46A0-8E11-86E195174538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649B-4188-4E16-8194-7D67931D1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9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920880" cy="273630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Q3: 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Whether weather affects customers to take taxi or not? Explain how.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8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920880" cy="273630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Q4: 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 long distance trip imply more tip?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3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075240" cy="77809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華康宗楷體 Std W7" pitchFamily="66" charset="-120"/>
              </a:rPr>
              <a:t>取出</a:t>
            </a:r>
            <a:r>
              <a:rPr lang="zh-TW" altLang="en-US" sz="4000" dirty="0" smtClean="0">
                <a:latin typeface="+mn-lt"/>
                <a:ea typeface="華康宗楷體 Std W7" pitchFamily="66" charset="-120"/>
              </a:rPr>
              <a:t>乘車距離</a:t>
            </a:r>
            <a:r>
              <a:rPr lang="en-US" altLang="zh-TW" sz="4000" dirty="0" smtClean="0">
                <a:latin typeface="+mn-lt"/>
                <a:ea typeface="華康宗楷體 Std W7" pitchFamily="66" charset="-120"/>
              </a:rPr>
              <a:t>&amp;</a:t>
            </a:r>
            <a:r>
              <a:rPr lang="zh-TW" altLang="en-US" sz="4000" dirty="0" smtClean="0">
                <a:latin typeface="+mn-lt"/>
                <a:ea typeface="華康宗楷體 Std W7" pitchFamily="66" charset="-120"/>
              </a:rPr>
              <a:t>小費資料</a:t>
            </a:r>
            <a:endParaRPr lang="zh-TW" altLang="en-US" sz="4000" dirty="0">
              <a:latin typeface="+mn-lt"/>
              <a:ea typeface="華康宗楷體 Std W7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36690" y="1693257"/>
            <a:ext cx="3845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扣除距離小於零的資料錯誤。</a:t>
            </a:r>
            <a:endParaRPr lang="en-US" altLang="zh-TW" sz="2000" dirty="0" smtClean="0"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將有付小費者資料取出、</a:t>
            </a:r>
            <a:endParaRPr lang="en-US" altLang="zh-TW" sz="2000" dirty="0" smtClean="0"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扣除小費大於</a:t>
            </a:r>
            <a:r>
              <a:rPr lang="en-US" altLang="zh-TW" sz="2000" dirty="0" smtClean="0">
                <a:latin typeface="華康宗楷體 Std W7" pitchFamily="66" charset="-120"/>
                <a:ea typeface="華康宗楷體 Std W7" pitchFamily="66" charset="-120"/>
              </a:rPr>
              <a:t>50</a:t>
            </a:r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美元的極值。</a:t>
            </a:r>
            <a:endParaRPr lang="zh-TW" altLang="en-US" sz="2000" dirty="0">
              <a:latin typeface="華康宗楷體 Std W7" pitchFamily="66" charset="-120"/>
              <a:ea typeface="華康宗楷體 Std W7" pitchFamily="66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55929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5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41481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075240" cy="77809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n-lt"/>
                <a:ea typeface="華康宗楷體 Std W7" pitchFamily="66" charset="-120"/>
              </a:rPr>
              <a:t>匯出點狀圖</a:t>
            </a:r>
            <a:endParaRPr lang="zh-TW" altLang="en-US" sz="4000" dirty="0">
              <a:latin typeface="+mn-lt"/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13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uru\Documents\YURU\FCU\課\1061\1061 R語言資料科學基石(資電綜班)[4441]\R_Topic\Q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30071" cy="64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808" y="6381328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路途與小費的金額成正比關係，相關係數為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0.8265739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為高度</a:t>
            </a:r>
            <a:r>
              <a:rPr lang="zh-TW" altLang="zh-TW" sz="2000" dirty="0" smtClean="0">
                <a:latin typeface="華康宗楷體 Std W7" pitchFamily="66" charset="-120"/>
                <a:ea typeface="華康宗楷體 Std W7" pitchFamily="66" charset="-120"/>
              </a:rPr>
              <a:t>相關</a:t>
            </a:r>
            <a:r>
              <a:rPr lang="zh-TW" altLang="en-US" sz="2000" dirty="0">
                <a:latin typeface="華康宗楷體 Std W7" pitchFamily="66" charset="-120"/>
                <a:ea typeface="華康宗楷體 Std W7" pitchFamily="66" charset="-120"/>
              </a:rPr>
              <a:t>。</a:t>
            </a:r>
            <a:endParaRPr lang="zh-TW" altLang="zh-TW" sz="2000" dirty="0">
              <a:latin typeface="華康宗楷體 Std W7" pitchFamily="66" charset="-120"/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0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90872" y="227687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dirty="0" smtClean="0">
                <a:latin typeface="華康宗楷體 Std W7" pitchFamily="66" charset="-120"/>
                <a:ea typeface="華康宗楷體 Std W7" pitchFamily="66" charset="-120"/>
              </a:rPr>
              <a:t>長途旅行</a:t>
            </a:r>
            <a:r>
              <a:rPr lang="zh-TW" altLang="zh-TW" dirty="0" smtClean="0">
                <a:solidFill>
                  <a:srgbClr val="FF0000"/>
                </a:solidFill>
                <a:latin typeface="華康宗楷體 Std W7" pitchFamily="66" charset="-120"/>
                <a:ea typeface="華康宗楷體 Std W7" pitchFamily="66" charset="-120"/>
              </a:rPr>
              <a:t>會</a:t>
            </a:r>
            <a:r>
              <a:rPr lang="zh-TW" altLang="zh-TW" dirty="0" smtClean="0">
                <a:latin typeface="華康宗楷體 Std W7" pitchFamily="66" charset="-120"/>
                <a:ea typeface="華康宗楷體 Std W7" pitchFamily="66" charset="-120"/>
              </a:rPr>
              <a:t>有更多的小費</a:t>
            </a:r>
            <a:r>
              <a:rPr lang="zh-TW" altLang="en-US" dirty="0" smtClean="0">
                <a:latin typeface="華康宗楷體 Std W7" pitchFamily="66" charset="-120"/>
                <a:ea typeface="華康宗楷體 Std W7" pitchFamily="66" charset="-120"/>
              </a:rPr>
              <a:t>。</a:t>
            </a:r>
            <a:endParaRPr lang="zh-TW" altLang="en-US" dirty="0">
              <a:latin typeface="華康宗楷體 Std W7" pitchFamily="66" charset="-120"/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075240" cy="77809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華康宗楷體 Std W7" pitchFamily="66" charset="-120"/>
                <a:ea typeface="華康宗楷體 Std W7" pitchFamily="66" charset="-120"/>
              </a:rPr>
              <a:t>讀取、儲存資料</a:t>
            </a:r>
            <a:endParaRPr lang="zh-TW" altLang="en-US" sz="4000" dirty="0">
              <a:latin typeface="+mn-lt"/>
              <a:ea typeface="華康宗楷體 Std W7" pitchFamily="66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" y="2668356"/>
            <a:ext cx="9253616" cy="223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74600" y="1660738"/>
            <a:ext cx="638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a typeface="華康宗楷體 Std W7" pitchFamily="66" charset="-120"/>
              </a:rPr>
              <a:t>(sample.csv, humidity.txt,precipitation.txt,temperature.txt)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6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075240" cy="77809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n-lt"/>
                <a:ea typeface="華康宗楷體 Std W7" pitchFamily="66" charset="-120"/>
              </a:rPr>
              <a:t>將每筆乘車資料日期取出</a:t>
            </a:r>
            <a:endParaRPr lang="zh-TW" altLang="en-US" sz="4000" dirty="0">
              <a:latin typeface="+mn-lt"/>
              <a:ea typeface="華康宗楷體 Std W7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06648" y="1660316"/>
            <a:ext cx="542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拿出每筆日期，與溫度、濕度、降雨量作分析。</a:t>
            </a:r>
            <a:endParaRPr lang="zh-TW" altLang="en-US" sz="2000" dirty="0">
              <a:latin typeface="華康宗楷體 Std W7" pitchFamily="66" charset="-120"/>
              <a:ea typeface="華康宗楷體 Std W7" pitchFamily="66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9912"/>
            <a:ext cx="9144000" cy="93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6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075240" cy="77809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n-lt"/>
                <a:ea typeface="華康宗楷體 Std W7" pitchFamily="66" charset="-120"/>
              </a:rPr>
              <a:t>劃定界線 判定天氣狀態</a:t>
            </a:r>
            <a:endParaRPr lang="zh-TW" altLang="en-US" sz="4000" dirty="0">
              <a:latin typeface="+mn-lt"/>
              <a:ea typeface="華康宗楷體 Std W7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80967" y="1659470"/>
            <a:ext cx="7172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將溫度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以平均溫度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(21.86667)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作為分界，分為</a:t>
            </a:r>
            <a:r>
              <a:rPr lang="zh-TW" altLang="zh-TW" sz="2000" dirty="0" smtClean="0">
                <a:latin typeface="華康宗楷體 Std W7" pitchFamily="66" charset="-120"/>
                <a:ea typeface="華康宗楷體 Std W7" pitchFamily="66" charset="-120"/>
              </a:rPr>
              <a:t>冷熱</a:t>
            </a:r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天氣。</a:t>
            </a:r>
            <a:endParaRPr lang="en-US" altLang="zh-TW" sz="2000" dirty="0" smtClean="0"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將濕度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以平均濕度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(65.03333)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作為分界，分為乾</a:t>
            </a:r>
            <a:r>
              <a:rPr lang="zh-TW" altLang="zh-TW" sz="2000" dirty="0" smtClean="0">
                <a:latin typeface="華康宗楷體 Std W7" pitchFamily="66" charset="-120"/>
                <a:ea typeface="華康宗楷體 Std W7" pitchFamily="66" charset="-120"/>
              </a:rPr>
              <a:t>濕</a:t>
            </a:r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天氣。</a:t>
            </a:r>
            <a:endParaRPr lang="en-US" altLang="zh-TW" sz="2000" dirty="0" smtClean="0"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將降雨量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以平均降雨量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(4.022)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作為分界，分為有無降雨</a:t>
            </a:r>
            <a:r>
              <a:rPr lang="zh-TW" altLang="zh-TW" sz="2000" dirty="0" smtClean="0">
                <a:latin typeface="華康宗楷體 Std W7" pitchFamily="66" charset="-120"/>
                <a:ea typeface="華康宗楷體 Std W7" pitchFamily="66" charset="-120"/>
              </a:rPr>
              <a:t>分界</a:t>
            </a:r>
            <a:r>
              <a:rPr lang="zh-TW" altLang="en-US" sz="2000" dirty="0" smtClean="0">
                <a:latin typeface="華康宗楷體 Std W7" pitchFamily="66" charset="-120"/>
                <a:ea typeface="華康宗楷體 Std W7" pitchFamily="66" charset="-120"/>
              </a:rPr>
              <a:t>。</a:t>
            </a:r>
            <a:endParaRPr lang="en-US" altLang="zh-TW" sz="2000" dirty="0">
              <a:latin typeface="華康宗楷體 Std W7" pitchFamily="66" charset="-120"/>
              <a:ea typeface="華康宗楷體 Std W7" pitchFamily="66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4557"/>
            <a:ext cx="7766996" cy="284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3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075240" cy="77809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n-lt"/>
                <a:ea typeface="華康宗楷體 Std W7" pitchFamily="66" charset="-120"/>
              </a:rPr>
              <a:t>匯出長條圖</a:t>
            </a:r>
            <a:endParaRPr lang="zh-TW" altLang="en-US" sz="4000" dirty="0">
              <a:latin typeface="+mn-lt"/>
              <a:ea typeface="華康宗楷體 Std W7" pitchFamily="66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6" y="1916832"/>
            <a:ext cx="830055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7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ru\Documents\YURU\FCU\課\1061\1061 R語言資料科學基石(資電綜班)[4441]\R_Topic\Q3-humid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4"/>
            <a:ext cx="8424936" cy="59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-36512" y="5869721"/>
            <a:ext cx="548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以平均濕度</a:t>
            </a:r>
            <a:r>
              <a:rPr lang="en-US" altLang="zh-TW" sz="2000" dirty="0" smtClean="0">
                <a:effectLst/>
                <a:ea typeface="華康宗楷體 Std W7" pitchFamily="66" charset="-120"/>
              </a:rPr>
              <a:t>(</a:t>
            </a:r>
            <a:r>
              <a:rPr lang="en-US" altLang="zh-TW" sz="2000" dirty="0">
                <a:ea typeface="華康宗楷體 Std W7" pitchFamily="66" charset="-120"/>
              </a:rPr>
              <a:t>65.03333</a:t>
            </a:r>
            <a:r>
              <a:rPr lang="en-US" altLang="zh-TW" sz="2000" dirty="0" smtClean="0">
                <a:effectLst/>
                <a:ea typeface="華康宗楷體 Std W7" pitchFamily="66" charset="-120"/>
              </a:rPr>
              <a:t>)</a:t>
            </a:r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作為分界，分為乾濕分界</a:t>
            </a:r>
            <a:endParaRPr lang="en-US" altLang="zh-TW" sz="2000" dirty="0" smtClean="0">
              <a:effectLst/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在天氣乾時搭車總數</a:t>
            </a:r>
            <a:r>
              <a:rPr lang="en-US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:</a:t>
            </a:r>
            <a:r>
              <a:rPr lang="en-US" altLang="zh-TW" sz="2000" dirty="0">
                <a:ea typeface="華康宗楷體 Std W7" pitchFamily="66" charset="-120"/>
              </a:rPr>
              <a:t>57551</a:t>
            </a:r>
            <a:r>
              <a:rPr lang="zh-TW" altLang="zh-TW" sz="2000" dirty="0" smtClean="0">
                <a:effectLst/>
                <a:ea typeface="華康宗楷體 Std W7" pitchFamily="66" charset="-120"/>
              </a:rPr>
              <a:t> </a:t>
            </a:r>
            <a:endParaRPr lang="en-US" altLang="zh-TW" sz="2000" dirty="0" smtClean="0">
              <a:effectLst/>
              <a:ea typeface="華康宗楷體 Std W7" pitchFamily="66" charset="-120"/>
            </a:endParaRPr>
          </a:p>
          <a:p>
            <a:r>
              <a:rPr lang="zh-TW" altLang="zh-TW" sz="2000" dirty="0" smtClean="0">
                <a:latin typeface="華康宗楷體 Std W7" pitchFamily="66" charset="-120"/>
                <a:ea typeface="華康宗楷體 Std W7" pitchFamily="66" charset="-120"/>
              </a:rPr>
              <a:t>在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天氣濕時搭車總數</a:t>
            </a:r>
            <a:r>
              <a:rPr lang="en-US" altLang="zh-TW" sz="2000" dirty="0" smtClean="0">
                <a:latin typeface="華康宗楷體 Std W7" pitchFamily="66" charset="-120"/>
                <a:ea typeface="華康宗楷體 Std W7" pitchFamily="66" charset="-120"/>
              </a:rPr>
              <a:t>:</a:t>
            </a:r>
            <a:r>
              <a:rPr lang="en-US" altLang="zh-TW" sz="2000" dirty="0" smtClean="0">
                <a:ea typeface="華康宗楷體 Std W7" pitchFamily="66" charset="-120"/>
              </a:rPr>
              <a:t>64916</a:t>
            </a:r>
            <a:endParaRPr lang="zh-TW" altLang="zh-TW" sz="2000" dirty="0"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7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ru\Documents\YURU\FCU\課\1061\1061 R語言資料科學基石(資電綜班)[4441]\R_Topic\Q3-tempera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7" y="53087"/>
            <a:ext cx="8403407" cy="59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36512" y="5869721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以平均溫度</a:t>
            </a:r>
            <a:r>
              <a:rPr lang="en-US" altLang="zh-TW" sz="2000" dirty="0" smtClean="0">
                <a:effectLst/>
                <a:ea typeface="華康宗楷體 Std W7" pitchFamily="66" charset="-120"/>
              </a:rPr>
              <a:t>(</a:t>
            </a:r>
            <a:r>
              <a:rPr lang="en-US" altLang="zh-TW" sz="2000" dirty="0">
                <a:ea typeface="華康宗楷體 Std W7" pitchFamily="66" charset="-120"/>
              </a:rPr>
              <a:t>21.86667</a:t>
            </a:r>
            <a:r>
              <a:rPr lang="en-US" altLang="zh-TW" sz="2000" dirty="0" smtClean="0">
                <a:effectLst/>
                <a:ea typeface="華康宗楷體 Std W7" pitchFamily="66" charset="-120"/>
              </a:rPr>
              <a:t>)</a:t>
            </a:r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作為分界，分為冷熱分界 </a:t>
            </a:r>
            <a:endParaRPr lang="en-US" altLang="zh-TW" sz="2000" dirty="0" smtClean="0">
              <a:effectLst/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zh-TW" sz="2000" dirty="0" smtClean="0">
                <a:latin typeface="華康宗楷體 Std W7" pitchFamily="66" charset="-120"/>
                <a:ea typeface="華康宗楷體 Std W7" pitchFamily="66" charset="-120"/>
              </a:rPr>
              <a:t>在</a:t>
            </a:r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天氣熱時搭車總數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: </a:t>
            </a:r>
            <a:r>
              <a:rPr lang="en-US" altLang="zh-TW" sz="2000" dirty="0">
                <a:ea typeface="華康宗楷體 Std W7" pitchFamily="66" charset="-120"/>
              </a:rPr>
              <a:t>72781</a:t>
            </a:r>
            <a:endParaRPr lang="zh-TW" altLang="zh-TW" sz="2000" dirty="0">
              <a:ea typeface="華康宗楷體 Std W7" pitchFamily="66" charset="-120"/>
            </a:endParaRPr>
          </a:p>
          <a:p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在天氣冷時搭車總數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: </a:t>
            </a:r>
            <a:r>
              <a:rPr lang="en-US" altLang="zh-TW" sz="2000" dirty="0" smtClean="0">
                <a:ea typeface="華康宗楷體 Std W7" pitchFamily="66" charset="-120"/>
              </a:rPr>
              <a:t>49686</a:t>
            </a:r>
            <a:endParaRPr lang="zh-TW" altLang="zh-TW" sz="2000" dirty="0"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4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uru\Documents\YURU\FCU\課\1061\1061 R語言資料科學基石(資電綜班)[4441]\R_Topic\Q3-precipi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1" y="44624"/>
            <a:ext cx="841532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36512" y="5869721"/>
            <a:ext cx="5798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以平均降雨量</a:t>
            </a:r>
            <a:r>
              <a:rPr lang="en-US" altLang="zh-TW" sz="2000" dirty="0" smtClean="0">
                <a:effectLst/>
                <a:ea typeface="華康宗楷體 Std W7" pitchFamily="66" charset="-120"/>
              </a:rPr>
              <a:t>(</a:t>
            </a:r>
            <a:r>
              <a:rPr lang="en-US" altLang="zh-TW" sz="2000" dirty="0">
                <a:ea typeface="華康宗楷體 Std W7" pitchFamily="66" charset="-120"/>
              </a:rPr>
              <a:t>4.022</a:t>
            </a:r>
            <a:r>
              <a:rPr lang="en-US" altLang="zh-TW" sz="2000" dirty="0" smtClean="0">
                <a:effectLst/>
                <a:ea typeface="華康宗楷體 Std W7" pitchFamily="66" charset="-120"/>
              </a:rPr>
              <a:t>)</a:t>
            </a:r>
            <a:r>
              <a:rPr lang="zh-TW" altLang="zh-TW" sz="2000" dirty="0" smtClean="0">
                <a:effectLst/>
                <a:latin typeface="華康宗楷體 Std W7" pitchFamily="66" charset="-120"/>
                <a:ea typeface="華康宗楷體 Std W7" pitchFamily="66" charset="-120"/>
              </a:rPr>
              <a:t>作為分界，分為有無降雨分界</a:t>
            </a:r>
            <a:endParaRPr lang="en-US" altLang="zh-TW" sz="2000" dirty="0" smtClean="0">
              <a:effectLst/>
              <a:latin typeface="華康宗楷體 Std W7" pitchFamily="66" charset="-120"/>
              <a:ea typeface="華康宗楷體 Std W7" pitchFamily="66" charset="-120"/>
            </a:endParaRPr>
          </a:p>
          <a:p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在有下雨時搭車總數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: </a:t>
            </a:r>
            <a:r>
              <a:rPr lang="en-US" altLang="zh-TW" sz="2000" dirty="0">
                <a:ea typeface="華康宗楷體 Std W7" pitchFamily="66" charset="-120"/>
              </a:rPr>
              <a:t>35815</a:t>
            </a:r>
            <a:endParaRPr lang="zh-TW" altLang="zh-TW" sz="2000" dirty="0">
              <a:ea typeface="華康宗楷體 Std W7" pitchFamily="66" charset="-120"/>
            </a:endParaRPr>
          </a:p>
          <a:p>
            <a:r>
              <a:rPr lang="zh-TW" altLang="zh-TW" sz="2000" dirty="0">
                <a:latin typeface="華康宗楷體 Std W7" pitchFamily="66" charset="-120"/>
                <a:ea typeface="華康宗楷體 Std W7" pitchFamily="66" charset="-120"/>
              </a:rPr>
              <a:t>在無下雨時搭車總數</a:t>
            </a:r>
            <a:r>
              <a:rPr lang="en-US" altLang="zh-TW" sz="2000" dirty="0">
                <a:latin typeface="華康宗楷體 Std W7" pitchFamily="66" charset="-120"/>
                <a:ea typeface="華康宗楷體 Std W7" pitchFamily="66" charset="-120"/>
              </a:rPr>
              <a:t>: </a:t>
            </a:r>
            <a:r>
              <a:rPr lang="en-US" altLang="zh-TW" sz="2000" dirty="0">
                <a:ea typeface="華康宗楷體 Std W7" pitchFamily="66" charset="-120"/>
              </a:rPr>
              <a:t>86652</a:t>
            </a:r>
            <a:endParaRPr lang="zh-TW" altLang="zh-TW" sz="2000" dirty="0"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872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zh-TW" dirty="0">
                <a:latin typeface="華康宗楷體 Std W7" pitchFamily="66" charset="-120"/>
                <a:ea typeface="華康宗楷體 Std W7" pitchFamily="66" charset="-120"/>
              </a:rPr>
              <a:t>天氣</a:t>
            </a:r>
            <a:r>
              <a:rPr lang="zh-TW" altLang="zh-TW" dirty="0">
                <a:solidFill>
                  <a:srgbClr val="FF0000"/>
                </a:solidFill>
                <a:latin typeface="華康宗楷體 Std W7" pitchFamily="66" charset="-120"/>
                <a:ea typeface="華康宗楷體 Std W7" pitchFamily="66" charset="-120"/>
              </a:rPr>
              <a:t>會</a:t>
            </a:r>
            <a:r>
              <a:rPr lang="zh-TW" altLang="zh-TW" dirty="0">
                <a:latin typeface="華康宗楷體 Std W7" pitchFamily="66" charset="-120"/>
                <a:ea typeface="華康宗楷體 Std W7" pitchFamily="66" charset="-120"/>
              </a:rPr>
              <a:t>影響乘客乘坐計程車的</a:t>
            </a:r>
            <a:r>
              <a:rPr lang="zh-TW" altLang="zh-TW" dirty="0" smtClean="0">
                <a:latin typeface="華康宗楷體 Std W7" pitchFamily="66" charset="-120"/>
                <a:ea typeface="華康宗楷體 Std W7" pitchFamily="66" charset="-120"/>
              </a:rPr>
              <a:t>意願</a:t>
            </a:r>
            <a:r>
              <a:rPr lang="zh-TW" altLang="en-US" dirty="0" smtClean="0">
                <a:latin typeface="華康宗楷體 Std W7" pitchFamily="66" charset="-120"/>
                <a:ea typeface="華康宗楷體 Std W7" pitchFamily="66" charset="-120"/>
              </a:rPr>
              <a:t>。</a:t>
            </a:r>
            <a:endParaRPr lang="zh-TW" altLang="en-US" dirty="0">
              <a:latin typeface="華康宗楷體 Std W7" pitchFamily="66" charset="-120"/>
              <a:ea typeface="華康宗楷體 Std W7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373</Words>
  <Application>Microsoft Office PowerPoint</Application>
  <PresentationFormat>如螢幕大小 (4:3)</PresentationFormat>
  <Paragraphs>40</Paragraphs>
  <Slides>14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Q3:  Whether weather affects customers to take taxi or not? Explain how.</vt:lpstr>
      <vt:lpstr>讀取、儲存資料</vt:lpstr>
      <vt:lpstr>將每筆乘車資料日期取出</vt:lpstr>
      <vt:lpstr>劃定界線 判定天氣狀態</vt:lpstr>
      <vt:lpstr>匯出長條圖</vt:lpstr>
      <vt:lpstr>PowerPoint 簡報</vt:lpstr>
      <vt:lpstr>PowerPoint 簡報</vt:lpstr>
      <vt:lpstr>PowerPoint 簡報</vt:lpstr>
      <vt:lpstr>天氣會影響乘客乘坐計程車的意願。</vt:lpstr>
      <vt:lpstr>Q4:  Does long distance trip imply more tip?</vt:lpstr>
      <vt:lpstr>取出乘車距離&amp;小費資料</vt:lpstr>
      <vt:lpstr>匯出點狀圖</vt:lpstr>
      <vt:lpstr>PowerPoint 簡報</vt:lpstr>
      <vt:lpstr>長途旅行會有更多的小費。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Yuru</dc:creator>
  <cp:lastModifiedBy>Yuru</cp:lastModifiedBy>
  <cp:revision>9</cp:revision>
  <dcterms:created xsi:type="dcterms:W3CDTF">2018-01-08T16:35:52Z</dcterms:created>
  <dcterms:modified xsi:type="dcterms:W3CDTF">2018-01-08T17:51:14Z</dcterms:modified>
</cp:coreProperties>
</file>