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0"/>
  </p:notesMasterIdLst>
  <p:sldIdLst>
    <p:sldId id="382" r:id="rId2"/>
    <p:sldId id="383" r:id="rId3"/>
    <p:sldId id="267" r:id="rId4"/>
    <p:sldId id="344" r:id="rId5"/>
    <p:sldId id="384" r:id="rId6"/>
    <p:sldId id="296" r:id="rId7"/>
    <p:sldId id="385" r:id="rId8"/>
    <p:sldId id="386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/>
    <p:restoredTop sz="93089"/>
  </p:normalViewPr>
  <p:slideViewPr>
    <p:cSldViewPr>
      <p:cViewPr varScale="1">
        <p:scale>
          <a:sx n="102" d="100"/>
          <a:sy n="102" d="100"/>
        </p:scale>
        <p:origin x="22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89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類別圖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4" y="1340768"/>
            <a:ext cx="7740352" cy="51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1988840"/>
            <a:ext cx="4572000" cy="830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public interface Fightable {</a:t>
            </a:r>
          </a:p>
          <a:p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  public void attack();</a:t>
            </a:r>
          </a:p>
          <a:p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zh-TW" alt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1268760"/>
            <a:ext cx="2103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 err="1"/>
              <a:t>Fightable.java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691680" y="3796298"/>
            <a:ext cx="2380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/>
              <a:t>PokemonType.java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23728" y="4470211"/>
            <a:ext cx="4572000" cy="830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altLang="zh-TW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TW" sz="1600" dirty="0" err="1">
                <a:latin typeface="Courier" charset="0"/>
                <a:ea typeface="Courier" charset="0"/>
                <a:cs typeface="Courier" charset="0"/>
              </a:rPr>
              <a:t>PokemonType</a:t>
            </a:r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  FIRE, WATER, GRASS</a:t>
            </a:r>
          </a:p>
          <a:p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zh-TW" alt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0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Pokemon.java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此</a:t>
            </a:r>
            <a:r>
              <a:rPr lang="zh-TW" altLang="en-US" sz="2000" b="1" dirty="0">
                <a:solidFill>
                  <a:schemeClr val="accent1"/>
                </a:solidFill>
              </a:rPr>
              <a:t>抽象類別</a:t>
            </a:r>
            <a:r>
              <a:rPr lang="zh-TW" altLang="en-US" sz="2000" dirty="0"/>
              <a:t>擁有三個屬性：匿稱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nickName</a:t>
            </a:r>
            <a:r>
              <a:rPr lang="en-US" altLang="zh-TW" sz="2000" dirty="0"/>
              <a:t>)</a:t>
            </a:r>
            <a:r>
              <a:rPr lang="zh-TW" altLang="en-US" sz="2000" dirty="0"/>
              <a:t>、種類</a:t>
            </a:r>
            <a:r>
              <a:rPr lang="en-US" altLang="zh-TW" sz="2000" dirty="0"/>
              <a:t>(type)</a:t>
            </a:r>
            <a:r>
              <a:rPr lang="zh-TW" altLang="en-US" sz="2000" dirty="0"/>
              <a:t>與</a:t>
            </a:r>
            <a:r>
              <a:rPr lang="en-US" altLang="zh-TW" sz="2000" dirty="0" err="1"/>
              <a:t>cp</a:t>
            </a:r>
            <a:r>
              <a:rPr lang="zh-TW" altLang="en-US" sz="2000" dirty="0"/>
              <a:t>值</a:t>
            </a:r>
          </a:p>
          <a:p>
            <a:r>
              <a:rPr lang="en-US" altLang="zh-TW" sz="2000" dirty="0" err="1"/>
              <a:t>nickName</a:t>
            </a:r>
            <a:r>
              <a:rPr lang="zh-TW" altLang="en-US" sz="2000" dirty="0"/>
              <a:t>的型態為字串</a:t>
            </a:r>
            <a:endParaRPr lang="en-US" altLang="zh-TW" sz="2000" dirty="0"/>
          </a:p>
          <a:p>
            <a:r>
              <a:rPr lang="en-US" altLang="zh-TW" sz="2000" dirty="0"/>
              <a:t>type</a:t>
            </a:r>
            <a:r>
              <a:rPr lang="zh-TW" altLang="en-US" sz="2000" dirty="0"/>
              <a:t>的型態為</a:t>
            </a:r>
            <a:r>
              <a:rPr lang="en-US" altLang="zh-TW" sz="2000" dirty="0" err="1"/>
              <a:t>PokemonType</a:t>
            </a:r>
            <a:endParaRPr lang="en-US" altLang="zh-TW" sz="2000" dirty="0"/>
          </a:p>
          <a:p>
            <a:r>
              <a:rPr lang="en-US" altLang="zh-TW" sz="2000" dirty="0" err="1"/>
              <a:t>cp</a:t>
            </a:r>
            <a:r>
              <a:rPr lang="zh-TW" altLang="en-US" sz="2000" dirty="0"/>
              <a:t>值的型態為整數</a:t>
            </a:r>
            <a:endParaRPr lang="en-US" altLang="zh-TW" sz="2000" dirty="0"/>
          </a:p>
          <a:p>
            <a:r>
              <a:rPr lang="en-US" altLang="zh-TW" sz="2000" dirty="0"/>
              <a:t>type</a:t>
            </a:r>
            <a:r>
              <a:rPr lang="zh-TW" altLang="en-US" sz="2000" dirty="0"/>
              <a:t>的值一旦被初始化後就不能修改</a:t>
            </a:r>
          </a:p>
          <a:p>
            <a:r>
              <a:rPr lang="zh-TW" altLang="en-US" sz="2000" dirty="0"/>
              <a:t>屬性值只能被類別內的建構子或方法使用</a:t>
            </a:r>
          </a:p>
          <a:p>
            <a:r>
              <a:rPr lang="en-US" altLang="zh-TW" sz="2000" dirty="0"/>
              <a:t>type</a:t>
            </a:r>
            <a:r>
              <a:rPr lang="zh-TW" altLang="en-US" sz="2000" dirty="0"/>
              <a:t>必須提供相對應的</a:t>
            </a:r>
            <a:r>
              <a:rPr lang="en-US" altLang="zh-TW" sz="2000" dirty="0" err="1"/>
              <a:t>Accessor</a:t>
            </a:r>
            <a:r>
              <a:rPr lang="en-US" altLang="zh-TW" sz="2000" dirty="0"/>
              <a:t>(Getter)</a:t>
            </a:r>
            <a:r>
              <a:rPr lang="zh-TW" altLang="en-US" sz="2000" dirty="0"/>
              <a:t> 方法</a:t>
            </a:r>
            <a:endParaRPr lang="en-US" altLang="zh-TW" sz="2000" dirty="0"/>
          </a:p>
          <a:p>
            <a:r>
              <a:rPr lang="en-US" altLang="zh-TW" sz="2000" dirty="0" err="1"/>
              <a:t>nickName</a:t>
            </a:r>
            <a:r>
              <a:rPr lang="zh-TW" altLang="en-US" sz="2000" dirty="0"/>
              <a:t>與</a:t>
            </a:r>
            <a:r>
              <a:rPr lang="en-US" altLang="zh-TW" sz="2000" dirty="0" err="1"/>
              <a:t>cp</a:t>
            </a:r>
            <a:r>
              <a:rPr lang="zh-TW" altLang="en-US" sz="2000" dirty="0"/>
              <a:t>必須提供相對應的</a:t>
            </a:r>
            <a:r>
              <a:rPr lang="en-US" altLang="zh-TW" sz="2000" dirty="0" err="1"/>
              <a:t>Accessor</a:t>
            </a:r>
            <a:r>
              <a:rPr lang="en-US" altLang="zh-TW" sz="2000" dirty="0"/>
              <a:t>(Getter)</a:t>
            </a:r>
            <a:r>
              <a:rPr lang="zh-TW" altLang="en-US" sz="2000" dirty="0"/>
              <a:t>與</a:t>
            </a:r>
            <a:r>
              <a:rPr lang="en-US" altLang="zh-TW" sz="2000" dirty="0" err="1"/>
              <a:t>Mutator</a:t>
            </a:r>
            <a:r>
              <a:rPr lang="en-US" altLang="zh-TW" sz="2000" dirty="0"/>
              <a:t>(Setter)</a:t>
            </a:r>
            <a:r>
              <a:rPr lang="zh-TW" altLang="en-US" sz="2000" dirty="0"/>
              <a:t>方法</a:t>
            </a:r>
            <a:endParaRPr lang="en-US" altLang="zh-TW" sz="2000" dirty="0"/>
          </a:p>
          <a:p>
            <a:r>
              <a:rPr lang="zh-TW" altLang="en-US" sz="2000" dirty="0"/>
              <a:t>此類別內的所有方法都是對外開放使用，即任何其他類別都可以呼叫</a:t>
            </a:r>
            <a:r>
              <a:rPr lang="en-US" altLang="zh-TW" sz="2000" dirty="0" err="1"/>
              <a:t>Pokemon</a:t>
            </a:r>
            <a:r>
              <a:rPr lang="zh-TW" altLang="en-US" sz="2000" dirty="0"/>
              <a:t>類別所提供的方法</a:t>
            </a:r>
          </a:p>
          <a:p>
            <a:r>
              <a:rPr lang="zh-TW" altLang="en-US" sz="2000" dirty="0"/>
              <a:t>此類別只提供一個建構子其可以對三個屬性值做初始化</a:t>
            </a:r>
          </a:p>
          <a:p>
            <a:endParaRPr lang="en-US" altLang="zh-TW" sz="2000" dirty="0"/>
          </a:p>
          <a:p>
            <a:pPr lvl="1"/>
            <a:endParaRPr lang="en-US" altLang="zh-TW" sz="1800" dirty="0"/>
          </a:p>
          <a:p>
            <a:pPr lvl="1"/>
            <a:endParaRPr lang="en-US" altLang="zh-TW" sz="16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90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子類別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Psyduck.java</a:t>
            </a:r>
            <a:endParaRPr kumimoji="1" lang="en-US" altLang="zh-TW" sz="2400" dirty="0"/>
          </a:p>
          <a:p>
            <a:pPr lvl="1"/>
            <a:r>
              <a:rPr kumimoji="1" lang="zh-TW" altLang="en-US" sz="2000" dirty="0"/>
              <a:t>實作</a:t>
            </a:r>
            <a:r>
              <a:rPr kumimoji="1" lang="en-US" altLang="zh-TW" sz="2000" dirty="0"/>
              <a:t>attack </a:t>
            </a:r>
            <a:r>
              <a:rPr kumimoji="1" lang="zh-TW" altLang="en-US" sz="2000" dirty="0"/>
              <a:t>方法</a:t>
            </a:r>
            <a:endParaRPr kumimoji="1" lang="en-US" altLang="zh-TW" sz="2000" dirty="0"/>
          </a:p>
          <a:p>
            <a:pPr lvl="2"/>
            <a:r>
              <a:rPr kumimoji="1" lang="zh-TW" altLang="en-US" sz="1800" dirty="0"/>
              <a:t>當</a:t>
            </a:r>
            <a:r>
              <a:rPr kumimoji="1" lang="en-US" altLang="zh-TW" sz="1800" dirty="0"/>
              <a:t>attack</a:t>
            </a:r>
            <a:r>
              <a:rPr kumimoji="1" lang="zh-TW" altLang="en-US" sz="1800" dirty="0"/>
              <a:t>被呼叫時印出</a:t>
            </a:r>
            <a:r>
              <a:rPr kumimoji="1" lang="en-US" altLang="zh-TW" sz="1800" dirty="0"/>
              <a:t>”Aqua Tail</a:t>
            </a:r>
            <a:r>
              <a:rPr kumimoji="1" lang="mr-IN" altLang="zh-TW" sz="1800" dirty="0"/>
              <a:t>…</a:t>
            </a:r>
            <a:r>
              <a:rPr kumimoji="1" lang="en-US" altLang="zh-TW" sz="1800" dirty="0"/>
              <a:t>”</a:t>
            </a:r>
          </a:p>
          <a:p>
            <a:r>
              <a:rPr kumimoji="1" lang="en-US" altLang="zh-TW" sz="2400" dirty="0" err="1"/>
              <a:t>Bulbasaur.java</a:t>
            </a:r>
            <a:endParaRPr kumimoji="1" lang="en-US" altLang="zh-TW" sz="2400" dirty="0"/>
          </a:p>
          <a:p>
            <a:pPr lvl="1"/>
            <a:r>
              <a:rPr kumimoji="1" lang="zh-TW" altLang="en-US" sz="2000" dirty="0"/>
              <a:t>實作</a:t>
            </a:r>
            <a:r>
              <a:rPr kumimoji="1" lang="en-US" altLang="zh-TW" sz="2000" dirty="0"/>
              <a:t>attack </a:t>
            </a:r>
            <a:r>
              <a:rPr kumimoji="1" lang="zh-TW" altLang="en-US" sz="2000" dirty="0"/>
              <a:t>方法</a:t>
            </a:r>
            <a:endParaRPr kumimoji="1" lang="en-US" altLang="zh-TW" sz="2000" dirty="0"/>
          </a:p>
          <a:p>
            <a:pPr lvl="2"/>
            <a:r>
              <a:rPr kumimoji="1" lang="zh-TW" altLang="en-US" sz="1800" dirty="0"/>
              <a:t>當</a:t>
            </a:r>
            <a:r>
              <a:rPr kumimoji="1" lang="en-US" altLang="zh-TW" sz="1800" dirty="0"/>
              <a:t>attack</a:t>
            </a:r>
            <a:r>
              <a:rPr kumimoji="1" lang="zh-TW" altLang="en-US" sz="1800" dirty="0"/>
              <a:t>被呼叫時印出</a:t>
            </a:r>
            <a:r>
              <a:rPr kumimoji="1" lang="en-US" altLang="zh-TW" sz="1800" dirty="0"/>
              <a:t>” Tackle</a:t>
            </a:r>
            <a:r>
              <a:rPr kumimoji="1" lang="mr-IN" altLang="zh-TW" sz="1800" dirty="0"/>
              <a:t>…</a:t>
            </a:r>
            <a:r>
              <a:rPr kumimoji="1" lang="en-US" altLang="zh-TW" sz="1800" dirty="0"/>
              <a:t>”</a:t>
            </a:r>
            <a:endParaRPr kumimoji="1" lang="zh-TW" altLang="en-US" sz="1800" dirty="0"/>
          </a:p>
          <a:p>
            <a:r>
              <a:rPr kumimoji="1" lang="en-US" altLang="zh-TW" sz="2400" dirty="0" err="1"/>
              <a:t>Charmander.java</a:t>
            </a:r>
            <a:endParaRPr kumimoji="1" lang="en-US" altLang="zh-TW" sz="2400" dirty="0"/>
          </a:p>
          <a:p>
            <a:pPr lvl="1"/>
            <a:r>
              <a:rPr kumimoji="1" lang="zh-TW" altLang="en-US" sz="2000" dirty="0"/>
              <a:t>實作</a:t>
            </a:r>
            <a:r>
              <a:rPr kumimoji="1" lang="en-US" altLang="zh-TW" sz="2000" dirty="0"/>
              <a:t>attack </a:t>
            </a:r>
            <a:r>
              <a:rPr kumimoji="1" lang="zh-TW" altLang="en-US" sz="2000" dirty="0"/>
              <a:t>方法</a:t>
            </a:r>
            <a:endParaRPr kumimoji="1" lang="en-US" altLang="zh-TW" sz="2000" dirty="0"/>
          </a:p>
          <a:p>
            <a:pPr lvl="2"/>
            <a:r>
              <a:rPr kumimoji="1" lang="zh-TW" altLang="en-US" sz="1800" dirty="0"/>
              <a:t>當</a:t>
            </a:r>
            <a:r>
              <a:rPr kumimoji="1" lang="en-US" altLang="zh-TW" sz="1800" dirty="0"/>
              <a:t>attack</a:t>
            </a:r>
            <a:r>
              <a:rPr kumimoji="1" lang="zh-TW" altLang="en-US" sz="1800" dirty="0"/>
              <a:t>被呼叫時印出</a:t>
            </a:r>
            <a:r>
              <a:rPr kumimoji="1" lang="en-US" altLang="zh-TW" sz="1800" dirty="0"/>
              <a:t>”Ember</a:t>
            </a:r>
            <a:r>
              <a:rPr kumimoji="1" lang="mr-IN" altLang="zh-TW" sz="1800" dirty="0"/>
              <a:t>…</a:t>
            </a:r>
            <a:r>
              <a:rPr kumimoji="1" lang="en-US" altLang="zh-TW" sz="1800" dirty="0"/>
              <a:t>”</a:t>
            </a:r>
            <a:endParaRPr kumimoji="1" lang="zh-TW" altLang="en-US" sz="1800" dirty="0"/>
          </a:p>
          <a:p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5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Gym.java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此類別目前有三個方法如下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lvl="1"/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27584" y="2099607"/>
            <a:ext cx="424847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public void fight(</a:t>
            </a:r>
            <a:r>
              <a:rPr kumimoji="1" lang="en-US" altLang="zh-TW" sz="1600" dirty="0" err="1">
                <a:solidFill>
                  <a:schemeClr val="tx1"/>
                </a:solidFill>
                <a:latin typeface="+mn-lt"/>
              </a:rPr>
              <a:t>Psyduck</a:t>
            </a: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+mn-lt"/>
              </a:rPr>
              <a:t>p</a:t>
            </a:r>
            <a:r>
              <a:rPr kumimoji="1" lang="en-US" altLang="zh-TW" sz="1600" dirty="0" err="1">
                <a:solidFill>
                  <a:schemeClr val="tx1"/>
                </a:solidFill>
                <a:latin typeface="+mn-lt"/>
              </a:rPr>
              <a:t>syduck</a:t>
            </a: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) {</a:t>
            </a:r>
          </a:p>
          <a:p>
            <a:pPr lvl="1"/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</a:rPr>
              <a:t>p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syduck.attack</a:t>
            </a:r>
            <a:r>
              <a:rPr kumimoji="1" lang="en-US" altLang="zh-TW" sz="1600" dirty="0">
                <a:solidFill>
                  <a:schemeClr val="tx1"/>
                </a:solidFill>
              </a:rPr>
              <a:t>();</a:t>
            </a:r>
            <a:endParaRPr lang="en-US" altLang="zh-TW" sz="16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lvl="1"/>
            <a:endParaRPr lang="en-US" altLang="zh-TW" sz="16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public void fight(</a:t>
            </a:r>
            <a:r>
              <a:rPr kumimoji="1" lang="en-US" altLang="zh-TW" sz="1600" dirty="0" err="1"/>
              <a:t>Bulbasaur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/>
              <a:t>bulbasaur</a:t>
            </a:r>
            <a:r>
              <a:rPr lang="en-US" altLang="zh-TW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/>
              <a:t>bulbasaur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.attack</a:t>
            </a:r>
            <a:r>
              <a:rPr kumimoji="1" lang="en-US" altLang="zh-TW" sz="1600" dirty="0">
                <a:solidFill>
                  <a:schemeClr val="tx1"/>
                </a:solidFill>
              </a:rPr>
              <a:t>();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altLang="zh-TW" sz="16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public void fight(</a:t>
            </a:r>
            <a:r>
              <a:rPr kumimoji="1" lang="en-US" altLang="zh-TW" sz="1600" dirty="0" err="1"/>
              <a:t>Charmander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/>
              <a:t>charmander</a:t>
            </a:r>
            <a:r>
              <a:rPr lang="en-US" altLang="zh-TW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/>
              <a:t>charmander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.attack</a:t>
            </a:r>
            <a:r>
              <a:rPr kumimoji="1" lang="en-US" altLang="zh-TW" sz="1600" dirty="0">
                <a:solidFill>
                  <a:schemeClr val="tx1"/>
                </a:solidFill>
              </a:rPr>
              <a:t>();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altLang="zh-TW" sz="1600" dirty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TW" sz="1600" dirty="0">
              <a:solidFill>
                <a:schemeClr val="tx1"/>
              </a:solidFill>
              <a:latin typeface="+mn-lt"/>
            </a:endParaRPr>
          </a:p>
          <a:p>
            <a:pPr lvl="1"/>
            <a:endParaRPr lang="en-US" altLang="zh-TW" sz="1600" dirty="0">
              <a:solidFill>
                <a:schemeClr val="tx1"/>
              </a:solidFill>
              <a:latin typeface="+mn-lt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05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Main.java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55576" y="1988840"/>
            <a:ext cx="7848872" cy="27084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altLang="zh-TW" sz="1200" b="1" dirty="0">
                <a:latin typeface="Monaco" charset="0"/>
              </a:rPr>
              <a:t> Main {</a:t>
            </a:r>
          </a:p>
          <a:p>
            <a:endParaRPr lang="en-US" altLang="zh-TW" sz="1200" dirty="0">
              <a:latin typeface="Monaco" charset="0"/>
            </a:endParaRPr>
          </a:p>
          <a:p>
            <a:r>
              <a:rPr lang="en-US" altLang="zh-TW" sz="1200" dirty="0">
                <a:latin typeface="Monaco" charset="0"/>
              </a:rPr>
              <a:t> 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altLang="zh-TW" sz="1200" b="1" dirty="0">
                <a:latin typeface="Monaco" charset="0"/>
              </a:rPr>
              <a:t> main(String[] </a:t>
            </a:r>
            <a:r>
              <a:rPr lang="en-US" altLang="zh-TW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altLang="zh-TW" sz="1200" b="1" dirty="0">
                <a:latin typeface="Monaco" charset="0"/>
              </a:rPr>
              <a:t>) {</a:t>
            </a:r>
          </a:p>
          <a:p>
            <a:r>
              <a:rPr lang="en-US" altLang="zh-TW" sz="1200" dirty="0">
                <a:latin typeface="Monaco" charset="0"/>
              </a:rPr>
              <a:t> </a:t>
            </a:r>
            <a:r>
              <a:rPr lang="zh-TW" altLang="en-US" sz="1200" dirty="0">
                <a:latin typeface="Monaco" charset="0"/>
              </a:rPr>
              <a:t>   </a:t>
            </a:r>
            <a:r>
              <a:rPr lang="en-US" altLang="zh-TW" sz="1200" b="1" dirty="0" err="1">
                <a:latin typeface="Monaco" charset="0"/>
              </a:rPr>
              <a:t>Bulbasaur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pkm1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 err="1">
                <a:latin typeface="Monaco" charset="0"/>
              </a:rPr>
              <a:t>Bulbasaur</a:t>
            </a:r>
            <a:r>
              <a:rPr lang="en-US" altLang="zh-TW" sz="1200" b="1" dirty="0">
                <a:latin typeface="Monaco" charset="0"/>
              </a:rPr>
              <a:t>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"I am </a:t>
            </a:r>
            <a:r>
              <a:rPr lang="en-US" altLang="zh-TW" sz="1200" b="1" dirty="0" err="1">
                <a:solidFill>
                  <a:srgbClr val="2A00FF"/>
                </a:solidFill>
                <a:latin typeface="Monaco" charset="0"/>
              </a:rPr>
              <a:t>Bulbasaur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>
                <a:latin typeface="Monaco" charset="0"/>
              </a:rPr>
              <a:t>, </a:t>
            </a:r>
            <a:r>
              <a:rPr lang="en-US" altLang="zh-TW" sz="1200" b="1" dirty="0" err="1">
                <a:latin typeface="Monaco" charset="0"/>
              </a:rPr>
              <a:t>PokemonType.</a:t>
            </a:r>
            <a:r>
              <a:rPr lang="en-US" altLang="zh-TW" sz="1200" b="1" i="1" dirty="0" err="1">
                <a:solidFill>
                  <a:srgbClr val="0000C0"/>
                </a:solidFill>
                <a:latin typeface="Monaco" charset="0"/>
              </a:rPr>
              <a:t>GRASS</a:t>
            </a:r>
            <a:r>
              <a:rPr lang="en-US" altLang="zh-TW" sz="1200" b="1" i="1" dirty="0">
                <a:latin typeface="Monaco" charset="0"/>
              </a:rPr>
              <a:t>, 123);</a:t>
            </a:r>
          </a:p>
          <a:p>
            <a:r>
              <a:rPr lang="en-US" altLang="zh-TW" sz="1200" dirty="0">
                <a:latin typeface="Monaco" charset="0"/>
              </a:rPr>
              <a:t> </a:t>
            </a:r>
            <a:r>
              <a:rPr lang="zh-TW" altLang="en-US" sz="1200" dirty="0">
                <a:latin typeface="Monaco" charset="0"/>
              </a:rPr>
              <a:t>   </a:t>
            </a:r>
            <a:r>
              <a:rPr lang="en-US" altLang="zh-TW" sz="1200" b="1" dirty="0" err="1">
                <a:latin typeface="Monaco" charset="0"/>
              </a:rPr>
              <a:t>Charmander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pkm2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 err="1">
                <a:latin typeface="Monaco" charset="0"/>
              </a:rPr>
              <a:t>Charmander</a:t>
            </a:r>
            <a:r>
              <a:rPr lang="en-US" altLang="zh-TW" sz="1200" b="1" dirty="0">
                <a:latin typeface="Monaco" charset="0"/>
              </a:rPr>
              <a:t>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"I am </a:t>
            </a:r>
            <a:r>
              <a:rPr lang="en-US" altLang="zh-TW" sz="1200" b="1" dirty="0" err="1">
                <a:solidFill>
                  <a:srgbClr val="2A00FF"/>
                </a:solidFill>
                <a:latin typeface="Monaco" charset="0"/>
              </a:rPr>
              <a:t>Charmander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>
                <a:latin typeface="Monaco" charset="0"/>
              </a:rPr>
              <a:t>, </a:t>
            </a:r>
            <a:r>
              <a:rPr lang="en-US" altLang="zh-TW" sz="1200" b="1" dirty="0" err="1">
                <a:latin typeface="Monaco" charset="0"/>
              </a:rPr>
              <a:t>PokemonType.</a:t>
            </a:r>
            <a:r>
              <a:rPr lang="en-US" altLang="zh-TW" sz="1200" b="1" i="1" dirty="0" err="1">
                <a:solidFill>
                  <a:srgbClr val="0000C0"/>
                </a:solidFill>
                <a:latin typeface="Monaco" charset="0"/>
              </a:rPr>
              <a:t>FIRE</a:t>
            </a:r>
            <a:r>
              <a:rPr lang="en-US" altLang="zh-TW" sz="1200" b="1" i="1" dirty="0">
                <a:latin typeface="Monaco" charset="0"/>
              </a:rPr>
              <a:t>, 456);</a:t>
            </a:r>
          </a:p>
          <a:p>
            <a:r>
              <a:rPr lang="en-US" altLang="zh-TW" sz="1200" dirty="0">
                <a:latin typeface="Monaco" charset="0"/>
              </a:rPr>
              <a:t> </a:t>
            </a:r>
            <a:r>
              <a:rPr lang="zh-TW" altLang="en-US" sz="1200" dirty="0">
                <a:latin typeface="Monaco" charset="0"/>
              </a:rPr>
              <a:t>   </a:t>
            </a:r>
            <a:r>
              <a:rPr lang="en-US" altLang="zh-TW" sz="1200" b="1" dirty="0" err="1">
                <a:latin typeface="Monaco" charset="0"/>
              </a:rPr>
              <a:t>Psyduck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pkm3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 err="1">
                <a:latin typeface="Monaco" charset="0"/>
              </a:rPr>
              <a:t>Psyduck</a:t>
            </a:r>
            <a:r>
              <a:rPr lang="en-US" altLang="zh-TW" sz="1200" b="1" dirty="0">
                <a:latin typeface="Monaco" charset="0"/>
              </a:rPr>
              <a:t>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"I am </a:t>
            </a:r>
            <a:r>
              <a:rPr lang="en-US" altLang="zh-TW" sz="1200" b="1" dirty="0" err="1">
                <a:solidFill>
                  <a:srgbClr val="2A00FF"/>
                </a:solidFill>
                <a:latin typeface="Monaco" charset="0"/>
              </a:rPr>
              <a:t>Psyduck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>
                <a:latin typeface="Monaco" charset="0"/>
              </a:rPr>
              <a:t>, </a:t>
            </a:r>
            <a:r>
              <a:rPr lang="en-US" altLang="zh-TW" sz="1200" b="1" dirty="0" err="1">
                <a:latin typeface="Monaco" charset="0"/>
              </a:rPr>
              <a:t>PokemonType.</a:t>
            </a:r>
            <a:r>
              <a:rPr lang="en-US" altLang="zh-TW" sz="1200" b="1" i="1" dirty="0" err="1">
                <a:solidFill>
                  <a:srgbClr val="0000C0"/>
                </a:solidFill>
                <a:latin typeface="Monaco" charset="0"/>
              </a:rPr>
              <a:t>WATER</a:t>
            </a:r>
            <a:r>
              <a:rPr lang="en-US" altLang="zh-TW" sz="1200" b="1" i="1" dirty="0">
                <a:latin typeface="Monaco" charset="0"/>
              </a:rPr>
              <a:t>, 89);</a:t>
            </a:r>
          </a:p>
          <a:p>
            <a:r>
              <a:rPr lang="mr-IN" altLang="zh-TW" sz="1200" dirty="0">
                <a:latin typeface="Monaco" charset="0"/>
              </a:rPr>
              <a:t>    </a:t>
            </a:r>
          </a:p>
          <a:p>
            <a:r>
              <a:rPr lang="en-US" altLang="zh-TW" sz="1200" dirty="0">
                <a:latin typeface="Monaco" charset="0"/>
              </a:rPr>
              <a:t>    Gym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gym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Gym();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solidFill>
                  <a:srgbClr val="6A3E3E"/>
                </a:solidFill>
                <a:latin typeface="Monaco" charset="0"/>
              </a:rPr>
              <a:t>gym</a:t>
            </a:r>
            <a:r>
              <a:rPr lang="en-US" altLang="zh-TW" sz="1200" dirty="0" err="1">
                <a:latin typeface="Monaco" charset="0"/>
              </a:rPr>
              <a:t>.fight</a:t>
            </a:r>
            <a:r>
              <a:rPr lang="en-US" altLang="zh-TW" sz="1200" dirty="0">
                <a:latin typeface="Monaco" charset="0"/>
              </a:rPr>
              <a:t>(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pkm1</a:t>
            </a:r>
            <a:r>
              <a:rPr lang="en-US" altLang="zh-TW" sz="1200" dirty="0">
                <a:latin typeface="Monaco" charset="0"/>
              </a:rPr>
              <a:t>);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solidFill>
                  <a:srgbClr val="6A3E3E"/>
                </a:solidFill>
                <a:latin typeface="Monaco" charset="0"/>
              </a:rPr>
              <a:t>gym</a:t>
            </a:r>
            <a:r>
              <a:rPr lang="en-US" altLang="zh-TW" sz="1200" dirty="0" err="1">
                <a:latin typeface="Monaco" charset="0"/>
              </a:rPr>
              <a:t>.fight</a:t>
            </a:r>
            <a:r>
              <a:rPr lang="en-US" altLang="zh-TW" sz="1200" dirty="0">
                <a:latin typeface="Monaco" charset="0"/>
              </a:rPr>
              <a:t>(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pkm2</a:t>
            </a:r>
            <a:r>
              <a:rPr lang="en-US" altLang="zh-TW" sz="1200" dirty="0">
                <a:latin typeface="Monaco" charset="0"/>
              </a:rPr>
              <a:t>);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solidFill>
                  <a:srgbClr val="6A3E3E"/>
                </a:solidFill>
                <a:latin typeface="Monaco" charset="0"/>
              </a:rPr>
              <a:t>gym</a:t>
            </a:r>
            <a:r>
              <a:rPr lang="en-US" altLang="zh-TW" sz="1200" dirty="0" err="1">
                <a:latin typeface="Monaco" charset="0"/>
              </a:rPr>
              <a:t>.fight</a:t>
            </a:r>
            <a:r>
              <a:rPr lang="en-US" altLang="zh-TW" sz="1200" dirty="0">
                <a:latin typeface="Monaco" charset="0"/>
              </a:rPr>
              <a:t>(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pkm3</a:t>
            </a:r>
            <a:r>
              <a:rPr lang="en-US" altLang="zh-TW" sz="1200" dirty="0">
                <a:latin typeface="Monaco" charset="0"/>
              </a:rPr>
              <a:t>);</a:t>
            </a:r>
          </a:p>
          <a:p>
            <a:r>
              <a:rPr lang="mr-IN" altLang="zh-TW" sz="1200" dirty="0">
                <a:latin typeface="Monaco" charset="0"/>
              </a:rPr>
              <a:t>  }</a:t>
            </a:r>
          </a:p>
          <a:p>
            <a:endParaRPr lang="mr-IN" altLang="zh-TW" sz="1200" dirty="0">
              <a:latin typeface="Monaco" charset="0"/>
            </a:endParaRPr>
          </a:p>
          <a:p>
            <a:r>
              <a:rPr lang="mr-IN" altLang="zh-TW" sz="1200" dirty="0">
                <a:latin typeface="Monaco" charset="0"/>
              </a:rPr>
              <a:t>}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411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/>
          <a:lstStyle/>
          <a:p>
            <a:r>
              <a:rPr kumimoji="1" lang="zh-TW" altLang="en-US" dirty="0"/>
              <a:t>修改類別圖，使得</a:t>
            </a:r>
            <a:r>
              <a:rPr kumimoji="1" lang="en-US" altLang="zh-TW"/>
              <a:t>Gym</a:t>
            </a:r>
            <a:r>
              <a:rPr kumimoji="1" lang="zh-TW" altLang="en-US"/>
              <a:t>類別</a:t>
            </a:r>
            <a:r>
              <a:rPr kumimoji="1" lang="zh-TW" altLang="en-US" dirty="0"/>
              <a:t>可以展現「多型</a:t>
            </a:r>
            <a:r>
              <a:rPr kumimoji="1" lang="en-US" altLang="zh-TW" dirty="0"/>
              <a:t>(Polymorphism)</a:t>
            </a:r>
            <a:r>
              <a:rPr kumimoji="1" lang="zh-TW" altLang="en-US" dirty="0"/>
              <a:t>」特性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相對應的</a:t>
            </a:r>
            <a:r>
              <a:rPr kumimoji="1" lang="en-US" altLang="zh-TW" dirty="0"/>
              <a:t>Gym</a:t>
            </a:r>
            <a:r>
              <a:rPr kumimoji="1" lang="zh-TW" altLang="en-US" dirty="0"/>
              <a:t>與</a:t>
            </a:r>
            <a:r>
              <a:rPr kumimoji="1" lang="en-US" altLang="zh-TW" dirty="0"/>
              <a:t>Main</a:t>
            </a:r>
            <a:r>
              <a:rPr kumimoji="1" lang="zh-TW" altLang="en-US" dirty="0"/>
              <a:t>程式碼也要隨之修改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29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/>
          <a:lstStyle/>
          <a:p>
            <a:r>
              <a:rPr kumimoji="1" lang="zh-TW" altLang="en-US" dirty="0"/>
              <a:t>範例輸出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9BF6AB-80FF-484D-9009-63EDE8F9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594897"/>
            <a:ext cx="4032448" cy="4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物件導向設計-11-Interface</Template>
  <TotalTime>12998</TotalTime>
  <Words>414</Words>
  <Application>Microsoft Office PowerPoint</Application>
  <PresentationFormat>如螢幕大小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Courier</vt:lpstr>
      <vt:lpstr>Monaco</vt:lpstr>
      <vt:lpstr>Arial</vt:lpstr>
      <vt:lpstr>清晰度</vt:lpstr>
      <vt:lpstr>類別圖</vt:lpstr>
      <vt:lpstr>PowerPoint 簡報</vt:lpstr>
      <vt:lpstr>Pokemon.java</vt:lpstr>
      <vt:lpstr>子類別</vt:lpstr>
      <vt:lpstr>Gym.java</vt:lpstr>
      <vt:lpstr>Main.java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</dc:title>
  <dc:creator>sammy</dc:creator>
  <cp:lastModifiedBy>王雅琪</cp:lastModifiedBy>
  <cp:revision>269</cp:revision>
  <cp:lastPrinted>2016-10-20T18:23:33Z</cp:lastPrinted>
  <dcterms:modified xsi:type="dcterms:W3CDTF">2020-12-14T14:02:18Z</dcterms:modified>
</cp:coreProperties>
</file>