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285" r:id="rId4"/>
    <p:sldId id="286" r:id="rId5"/>
    <p:sldId id="287" r:id="rId6"/>
    <p:sldId id="282" r:id="rId7"/>
    <p:sldId id="283" r:id="rId8"/>
    <p:sldId id="288" r:id="rId9"/>
    <p:sldId id="284" r:id="rId10"/>
    <p:sldId id="290" r:id="rId11"/>
    <p:sldId id="291" r:id="rId12"/>
    <p:sldId id="28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 autoAdjust="0"/>
    <p:restoredTop sz="93148" autoAdjust="0"/>
  </p:normalViewPr>
  <p:slideViewPr>
    <p:cSldViewPr snapToGrid="0">
      <p:cViewPr varScale="1">
        <p:scale>
          <a:sx n="107" d="100"/>
          <a:sy n="10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32398-649E-466C-AD9B-F52032F35AD0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71E09-9A62-4A3F-8797-9E6C47146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1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1A2-13FA-4590-BFD7-5232848566CA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0C52-DAEA-4C3A-B8DB-E00B8BC55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58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1A2-13FA-4590-BFD7-5232848566CA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0C52-DAEA-4C3A-B8DB-E00B8BC55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03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1A2-13FA-4590-BFD7-5232848566CA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0C52-DAEA-4C3A-B8DB-E00B8BC55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1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1A2-13FA-4590-BFD7-5232848566CA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0C52-DAEA-4C3A-B8DB-E00B8BC55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2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1A2-13FA-4590-BFD7-5232848566CA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0C52-DAEA-4C3A-B8DB-E00B8BC55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6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1A2-13FA-4590-BFD7-5232848566CA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0C52-DAEA-4C3A-B8DB-E00B8BC55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31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1A2-13FA-4590-BFD7-5232848566CA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0C52-DAEA-4C3A-B8DB-E00B8BC55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14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1A2-13FA-4590-BFD7-5232848566CA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0C52-DAEA-4C3A-B8DB-E00B8BC55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2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1A2-13FA-4590-BFD7-5232848566CA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0C52-DAEA-4C3A-B8DB-E00B8BC55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5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1A2-13FA-4590-BFD7-5232848566CA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0C52-DAEA-4C3A-B8DB-E00B8BC55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5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1A2-13FA-4590-BFD7-5232848566CA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0C52-DAEA-4C3A-B8DB-E00B8BC55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7B6261A2-13FA-4590-BFD7-5232848566CA}" type="datetimeFigureOut">
              <a:rPr lang="zh-TW" altLang="en-US" smtClean="0"/>
              <a:pPr/>
              <a:t>2020/9/23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18CB0C52-DAEA-4C3A-B8DB-E00B8BC554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61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eyAB/darknet" TargetMode="External"/><Relationship Id="rId2" Type="http://schemas.openxmlformats.org/officeDocument/2006/relationships/hyperlink" Target="https://www.nvidia.com/zh-tw/autonomous-machines/embedded-systems/jetson-nan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eyAB/darknet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Jetson </a:t>
            </a:r>
            <a:r>
              <a:rPr lang="en-US" altLang="zh-TW" dirty="0" err="1" smtClean="0"/>
              <a:t>nano</a:t>
            </a:r>
            <a:r>
              <a:rPr lang="zh-TW" altLang="en-US" dirty="0" smtClean="0"/>
              <a:t>工作坊實作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9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嘗試不同的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 size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5755"/>
            <a:ext cx="6047276" cy="403277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23" y="2435755"/>
            <a:ext cx="6047277" cy="403277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701281" y="1557867"/>
            <a:ext cx="26416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2060"/>
                </a:solidFill>
              </a:rPr>
              <a:t>416</a:t>
            </a:r>
            <a:r>
              <a:rPr lang="zh-TW" altLang="en-US" sz="3600" dirty="0" smtClean="0">
                <a:solidFill>
                  <a:srgbClr val="002060"/>
                </a:solidFill>
              </a:rPr>
              <a:t>*</a:t>
            </a:r>
            <a:r>
              <a:rPr lang="en-US" altLang="zh-TW" sz="3600" dirty="0" smtClean="0">
                <a:solidFill>
                  <a:srgbClr val="002060"/>
                </a:solidFill>
              </a:rPr>
              <a:t>416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847561" y="1557867"/>
            <a:ext cx="26416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2060"/>
                </a:solidFill>
              </a:rPr>
              <a:t>960</a:t>
            </a:r>
            <a:r>
              <a:rPr lang="zh-TW" altLang="en-US" sz="3600" dirty="0" smtClean="0">
                <a:solidFill>
                  <a:srgbClr val="002060"/>
                </a:solidFill>
              </a:rPr>
              <a:t>*</a:t>
            </a:r>
            <a:r>
              <a:rPr lang="en-US" altLang="zh-TW" sz="3600" dirty="0" smtClean="0">
                <a:solidFill>
                  <a:srgbClr val="002060"/>
                </a:solidFill>
              </a:rPr>
              <a:t>960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2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嘗試不同的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-thresh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701281" y="1557867"/>
            <a:ext cx="26416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2060"/>
                </a:solidFill>
              </a:rPr>
              <a:t>-thresh 0.2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847561" y="1557867"/>
            <a:ext cx="26416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2060"/>
                </a:solidFill>
              </a:rPr>
              <a:t>-thresh 0.5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5755"/>
            <a:ext cx="6040899" cy="40285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66" y="2435755"/>
            <a:ext cx="6036733" cy="40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 smtClean="0"/>
              <a:t>Alexey </a:t>
            </a:r>
            <a:r>
              <a:rPr lang="en-US" altLang="zh-TW" sz="2000" dirty="0" err="1"/>
              <a:t>Bochkovskiy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Chien</a:t>
            </a:r>
            <a:r>
              <a:rPr lang="en-US" altLang="zh-TW" sz="2000" dirty="0"/>
              <a:t>-Yao Wang, Hong-Yuan Mark Liao, YOLOv4: Optimal Speed and Accuracy of Object Detection, Computer Vision and Pattern Recognition (</a:t>
            </a:r>
            <a:r>
              <a:rPr lang="en-US" altLang="zh-TW" sz="2000" dirty="0" smtClean="0"/>
              <a:t>cs.CV)2020</a:t>
            </a:r>
          </a:p>
          <a:p>
            <a:pPr marL="514350" indent="-514350">
              <a:buAutoNum type="arabicPeriod"/>
            </a:pPr>
            <a:r>
              <a:rPr lang="en-US" altLang="zh-TW" sz="2000" dirty="0" err="1"/>
              <a:t>Chien</a:t>
            </a:r>
            <a:r>
              <a:rPr lang="en-US" altLang="zh-TW" sz="2000" dirty="0"/>
              <a:t>-Yao Wang, Hong-Yuan Mark Liao, </a:t>
            </a:r>
            <a:r>
              <a:rPr lang="en-US" altLang="zh-TW" sz="2000" dirty="0" err="1"/>
              <a:t>Yueh</a:t>
            </a:r>
            <a:r>
              <a:rPr lang="en-US" altLang="zh-TW" sz="2000" dirty="0"/>
              <a:t>-Hua Wu, Ping-Yang Chen, Jun-Wei Hsieh, and I-</a:t>
            </a:r>
            <a:r>
              <a:rPr lang="en-US" altLang="zh-TW" sz="2000" dirty="0" err="1"/>
              <a:t>Hau</a:t>
            </a:r>
            <a:r>
              <a:rPr lang="en-US" altLang="zh-TW" sz="2000" dirty="0"/>
              <a:t> </a:t>
            </a:r>
            <a:r>
              <a:rPr lang="en-US" altLang="zh-TW" sz="2000" dirty="0" err="1"/>
              <a:t>Yeh</a:t>
            </a:r>
            <a:r>
              <a:rPr lang="en-US" altLang="zh-TW" sz="2000" dirty="0"/>
              <a:t>. </a:t>
            </a:r>
            <a:r>
              <a:rPr lang="en-US" altLang="zh-TW" sz="2000" dirty="0" err="1"/>
              <a:t>CSPNet</a:t>
            </a:r>
            <a:r>
              <a:rPr lang="en-US" altLang="zh-TW" sz="2000" dirty="0"/>
              <a:t>: A new backbone that can enhance learning capability of </a:t>
            </a:r>
            <a:r>
              <a:rPr lang="en-US" altLang="zh-TW" sz="2000" dirty="0" err="1"/>
              <a:t>cnn</a:t>
            </a:r>
            <a:r>
              <a:rPr lang="en-US" altLang="zh-TW" sz="2000" dirty="0"/>
              <a:t>. Proceedings of the IEEE Conference on Computer Vision and Pattern Recognition Workshop (CVPR Workshop), 2020</a:t>
            </a:r>
            <a:r>
              <a:rPr lang="en-US" altLang="zh-TW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://www.nvidia.com/zh-tw/autonomous-machines/embedded-systems/jetson-nano</a:t>
            </a:r>
            <a:r>
              <a:rPr lang="en-US" altLang="zh-TW" sz="2000" dirty="0" smtClean="0">
                <a:hlinkClick r:id="rId2"/>
              </a:rPr>
              <a:t>/</a:t>
            </a:r>
            <a:endParaRPr lang="en-US" altLang="zh-TW" sz="2000" dirty="0" smtClean="0"/>
          </a:p>
          <a:p>
            <a:pPr marL="514350" indent="-514350">
              <a:buAutoNum type="arabicPeriod"/>
            </a:pPr>
            <a:r>
              <a:rPr lang="en-US" altLang="zh-TW" sz="2000" dirty="0">
                <a:hlinkClick r:id="rId3"/>
              </a:rPr>
              <a:t>https://github.com/AlexeyAB/darknet</a:t>
            </a:r>
            <a:endParaRPr lang="en-US" altLang="zh-TW" sz="2000" dirty="0" smtClean="0"/>
          </a:p>
          <a:p>
            <a:pPr marL="514350" indent="-514350">
              <a:buAutoNum type="arabicPeriod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4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Jetson Nano</a:t>
            </a:r>
            <a:r>
              <a:rPr lang="zh-TW" altLang="en-US" dirty="0" smtClean="0"/>
              <a:t>規格</a:t>
            </a:r>
            <a:endParaRPr lang="en-US" altLang="zh-TW" dirty="0" smtClean="0"/>
          </a:p>
          <a:p>
            <a:r>
              <a:rPr lang="en-US" altLang="zh-TW" dirty="0"/>
              <a:t>YOLOv4-tiny 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zh-TW" altLang="en-US" dirty="0"/>
              <a:t>實作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22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Jetson Nano</a:t>
            </a:r>
            <a:r>
              <a:rPr lang="zh-TW" altLang="en-US" dirty="0" smtClean="0"/>
              <a:t>規</a:t>
            </a:r>
            <a:r>
              <a:rPr lang="zh-TW" altLang="en-US" dirty="0"/>
              <a:t>格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149846"/>
              </p:ext>
            </p:extLst>
          </p:nvPr>
        </p:nvGraphicFramePr>
        <p:xfrm>
          <a:off x="838200" y="26384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733">
                  <a:extLst>
                    <a:ext uri="{9D8B030D-6E8A-4147-A177-3AD203B41FA5}">
                      <a16:colId xmlns:a16="http://schemas.microsoft.com/office/drawing/2014/main" val="41291321"/>
                    </a:ext>
                  </a:extLst>
                </a:gridCol>
                <a:gridCol w="8161867">
                  <a:extLst>
                    <a:ext uri="{9D8B030D-6E8A-4147-A177-3AD203B41FA5}">
                      <a16:colId xmlns:a16="http://schemas.microsoft.com/office/drawing/2014/main" val="326937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3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Maxwell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™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架構配備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CUDA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核心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2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四核心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Cortex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-A57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MPCore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處理器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5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記憶體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GB 64-bit LPDDR4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1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儲存空間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GB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eMMC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5.1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快閃記憶體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影片編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解碼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4K @ 30 (H.264/H.265) / 4K @ 60 (H.264/H.265)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6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顯示器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HDMI 2.0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DP1.2 |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eDP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1.4 | DSI (1x2) 2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個同步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69.6 mm x 45 mm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2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YOLOv4-tiny </a:t>
            </a:r>
            <a:r>
              <a:rPr lang="en-US" altLang="zh-TW" dirty="0" err="1" smtClean="0"/>
              <a:t>cfg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3" y="1920490"/>
            <a:ext cx="2358068" cy="2202932"/>
          </a:xfrm>
        </p:spPr>
      </p:pic>
      <p:sp>
        <p:nvSpPr>
          <p:cNvPr id="7" name="文字方塊 6"/>
          <p:cNvSpPr txBox="1"/>
          <p:nvPr/>
        </p:nvSpPr>
        <p:spPr>
          <a:xfrm>
            <a:off x="3919076" y="2144793"/>
            <a:ext cx="3704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Batch_normalize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BN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正規化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Filter: filter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Size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kernel size, 3x3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Stride: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步長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Pad: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 padding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與否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Activation: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激勵函數</a:t>
            </a: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4696653"/>
            <a:ext cx="2357861" cy="1044622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919076" y="4895798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Size: kernel size, 2x2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Stride: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步長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6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YOLOv4-tiny </a:t>
            </a:r>
            <a:r>
              <a:rPr lang="en-US" altLang="zh-TW" dirty="0" err="1" smtClean="0"/>
              <a:t>cfg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0" y="2532378"/>
            <a:ext cx="2358068" cy="1310038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0" y="1593119"/>
            <a:ext cx="2363816" cy="73244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442323" y="2384849"/>
            <a:ext cx="6898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layers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有一個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route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當作該層的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roups = 2: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layers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指定的那一層的輸出在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channel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上切成兩部分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group_id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= 1: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將切出來的第二部分做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route(id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start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from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0)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42323" y="1747266"/>
            <a:ext cx="575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layers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有兩個參數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-6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層跟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層的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406869" y="4247961"/>
            <a:ext cx="1534257" cy="2442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</a:t>
            </a:r>
            <a:r>
              <a:rPr lang="en-US" altLang="zh-TW" dirty="0" err="1" smtClean="0"/>
              <a:t>roup_id</a:t>
            </a:r>
            <a:r>
              <a:rPr lang="en-US" altLang="zh-TW" dirty="0" smtClean="0"/>
              <a:t>=0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err="1"/>
              <a:t>g</a:t>
            </a:r>
            <a:r>
              <a:rPr lang="en-US" altLang="zh-TW" dirty="0" err="1" smtClean="0"/>
              <a:t>roup_id</a:t>
            </a:r>
            <a:r>
              <a:rPr lang="en-US" altLang="zh-TW" dirty="0" smtClean="0"/>
              <a:t>=1</a:t>
            </a:r>
          </a:p>
        </p:txBody>
      </p:sp>
      <p:cxnSp>
        <p:nvCxnSpPr>
          <p:cNvPr id="5" name="直線接點 4"/>
          <p:cNvCxnSpPr>
            <a:stCxn id="8" idx="1"/>
            <a:endCxn id="8" idx="3"/>
          </p:cNvCxnSpPr>
          <p:nvPr/>
        </p:nvCxnSpPr>
        <p:spPr>
          <a:xfrm>
            <a:off x="5406869" y="5469114"/>
            <a:ext cx="15342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226463" y="3628473"/>
            <a:ext cx="41563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900" dirty="0" smtClean="0">
                <a:latin typeface="+mj-ea"/>
                <a:ea typeface="+mj-ea"/>
              </a:rPr>
              <a:t>{</a:t>
            </a:r>
            <a:endParaRPr lang="zh-TW" altLang="en-US" sz="19900" dirty="0"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026050" y="3998893"/>
            <a:ext cx="465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accent4"/>
                </a:solidFill>
              </a:rPr>
              <a:t>}</a:t>
            </a:r>
            <a:endParaRPr lang="zh-TW" altLang="en-US" sz="9600" dirty="0">
              <a:solidFill>
                <a:schemeClr val="accent4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026051" y="5205828"/>
            <a:ext cx="465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accent4"/>
                </a:solidFill>
              </a:rPr>
              <a:t>}</a:t>
            </a:r>
            <a:endParaRPr lang="zh-TW" altLang="en-US" sz="9600" dirty="0">
              <a:solidFill>
                <a:schemeClr val="accent4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540392" y="5284448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有</a:t>
            </a:r>
            <a:r>
              <a:rPr lang="en-US" altLang="zh-TW" dirty="0" smtClean="0"/>
              <a:t>128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channe</a:t>
            </a:r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707696" y="4690146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0~63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707696" y="5805992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64~127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7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YOLOv4-tiny </a:t>
            </a:r>
            <a:r>
              <a:rPr lang="en-US" altLang="zh-TW" dirty="0" err="1" smtClean="0"/>
              <a:t>cfg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14" y="1884364"/>
            <a:ext cx="3755595" cy="2578627"/>
          </a:xfr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9" y="4656667"/>
            <a:ext cx="1193784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6777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YOLOv4-tiny </a:t>
            </a:r>
            <a:r>
              <a:rPr lang="en-US" altLang="zh-TW" sz="4000" dirty="0" err="1" smtClean="0"/>
              <a:t>cfg</a:t>
            </a:r>
            <a:r>
              <a:rPr lang="zh-TW" altLang="en-US" sz="4000" dirty="0" smtClean="0"/>
              <a:t>介紹</a:t>
            </a:r>
            <a:r>
              <a:rPr lang="en-US" altLang="zh-TW" sz="4000" dirty="0" smtClean="0"/>
              <a:t>(4/4)</a:t>
            </a:r>
            <a:endParaRPr lang="zh-TW" altLang="en-US" sz="4000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96" y="684631"/>
            <a:ext cx="2087350" cy="6248183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45" y="1395631"/>
            <a:ext cx="1615986" cy="5462369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71" y="2540681"/>
            <a:ext cx="1819529" cy="3172268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2668385" y="3092335"/>
            <a:ext cx="1920240" cy="847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 rot="5400000">
            <a:off x="7026719" y="1456677"/>
            <a:ext cx="633710" cy="11070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9434492" y="4516583"/>
            <a:ext cx="2019086" cy="59574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 rot="5400000">
            <a:off x="6852572" y="5857585"/>
            <a:ext cx="473829" cy="11113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9" idx="3"/>
            <a:endCxn id="10" idx="2"/>
          </p:cNvCxnSpPr>
          <p:nvPr/>
        </p:nvCxnSpPr>
        <p:spPr>
          <a:xfrm flipV="1">
            <a:off x="4588625" y="2010194"/>
            <a:ext cx="2201432" cy="1506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1"/>
            <a:endCxn id="12" idx="0"/>
          </p:cNvCxnSpPr>
          <p:nvPr/>
        </p:nvCxnSpPr>
        <p:spPr>
          <a:xfrm flipH="1">
            <a:off x="7645172" y="4814455"/>
            <a:ext cx="1789320" cy="1598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detection(</a:t>
            </a:r>
            <a:r>
              <a:rPr lang="zh-TW" altLang="en-US" dirty="0" smtClean="0"/>
              <a:t>環境安裝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darknet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打開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terminal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執行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clone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://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github.com/AlexeyAB/darknet.git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進到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darknet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cd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darknet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Makefile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GPU=1, CUDNN=1, OPENCV=1(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1,2,4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註解掉第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行，取消第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行的註解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ARCH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 -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gencode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arch=compute_53,code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=[sm_53,compute_53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NVCC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的路徑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usr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/local/cuda-10.2/bin/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nvcc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要先確認自己的路徑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make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開始編譯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1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detection(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yolov3-tiny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yolov4-tiny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的偵測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./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darknet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detector demo ./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cfg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coco.data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cfg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/yolov4-tiny.cfg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./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yolov4-tiny.weights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c 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及可使用鏡頭開始做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偵測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darknet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detector test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cfg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coco.data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cfg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/yolov4-tiny.cfg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./yolov4-tiny.weights ./car.jpg</a:t>
            </a: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即可偵測圖片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嘗試更換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–thresh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觀察其改變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嘗試修改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 size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觀察其改變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2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19354</TotalTime>
  <Words>495</Words>
  <Application>Microsoft Office PowerPoint</Application>
  <PresentationFormat>寬螢幕</PresentationFormat>
  <Paragraphs>79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Times New Roman</vt:lpstr>
      <vt:lpstr>Office 佈景主題</vt:lpstr>
      <vt:lpstr>Jetson nano工作坊實作</vt:lpstr>
      <vt:lpstr>Outline</vt:lpstr>
      <vt:lpstr>Jetson Nano規格</vt:lpstr>
      <vt:lpstr>YOLOv4-tiny cfg介紹(1/4)</vt:lpstr>
      <vt:lpstr>YOLOv4-tiny cfg介紹(2/4)</vt:lpstr>
      <vt:lpstr>YOLOv4-tiny cfg介紹(3/4)</vt:lpstr>
      <vt:lpstr>YOLOv4-tiny cfg介紹(4/4)</vt:lpstr>
      <vt:lpstr>Object detection(環境安裝)</vt:lpstr>
      <vt:lpstr>Object detection(實作)</vt:lpstr>
      <vt:lpstr>嘗試不同的input size</vt:lpstr>
      <vt:lpstr>嘗試不同的-thresh值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Visual Deep Learning Network via HLS</dc:title>
  <dc:creator>侑達 呂</dc:creator>
  <cp:lastModifiedBy>soc507</cp:lastModifiedBy>
  <cp:revision>274</cp:revision>
  <dcterms:created xsi:type="dcterms:W3CDTF">2019-07-14T12:39:49Z</dcterms:created>
  <dcterms:modified xsi:type="dcterms:W3CDTF">2020-09-23T03:49:53Z</dcterms:modified>
</cp:coreProperties>
</file>