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8494A-CDF3-4830-9914-5B40F6FCFFD9}" v="8" dt="2023-10-18T22:44:12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10/18/2023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3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7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6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4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5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3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9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5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3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0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ondo de humo abstracto">
            <a:extLst>
              <a:ext uri="{FF2B5EF4-FFF2-40B4-BE49-F238E27FC236}">
                <a16:creationId xmlns:a16="http://schemas.microsoft.com/office/drawing/2014/main" id="{2B95DB84-BB75-C064-46F7-B7C1233F8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2" b="8922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8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1F6CA9-E081-E0FB-3409-3BE53ABF0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s-US" dirty="0"/>
              <a:t>Uso de </a:t>
            </a:r>
            <a:r>
              <a:rPr lang="es-US" dirty="0" err="1"/>
              <a:t>boostrap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D3B19-7409-AD3B-4B90-06FBCFE6F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961440" cy="1005700"/>
          </a:xfrm>
        </p:spPr>
        <p:txBody>
          <a:bodyPr>
            <a:normAutofit fontScale="70000" lnSpcReduction="20000"/>
          </a:bodyPr>
          <a:lstStyle/>
          <a:p>
            <a:r>
              <a:rPr lang="es-US" dirty="0"/>
              <a:t>Docente :Edgardo Cayo Miranda</a:t>
            </a:r>
          </a:p>
          <a:p>
            <a:r>
              <a:rPr lang="es-US" dirty="0" err="1"/>
              <a:t>Modulo:Tecnologías</a:t>
            </a:r>
            <a:r>
              <a:rPr lang="es-US" dirty="0"/>
              <a:t> Web </a:t>
            </a:r>
          </a:p>
          <a:p>
            <a:r>
              <a:rPr lang="es-US" dirty="0" err="1"/>
              <a:t>Estudiante:Facundo</a:t>
            </a:r>
            <a:r>
              <a:rPr lang="es-US" dirty="0"/>
              <a:t> Gabriel Marin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72425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ondo de humo abstracto">
            <a:extLst>
              <a:ext uri="{FF2B5EF4-FFF2-40B4-BE49-F238E27FC236}">
                <a16:creationId xmlns:a16="http://schemas.microsoft.com/office/drawing/2014/main" id="{6348E08C-0F8E-1696-488A-15EBCA81C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2" b="8922"/>
          <a:stretch/>
        </p:blipFill>
        <p:spPr>
          <a:xfrm>
            <a:off x="75924" y="10"/>
            <a:ext cx="12191980" cy="6857990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1D6D09-4052-F7E8-F068-CAB648FF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564996" cy="1446550"/>
          </a:xfrm>
        </p:spPr>
        <p:txBody>
          <a:bodyPr>
            <a:normAutofit/>
          </a:bodyPr>
          <a:lstStyle/>
          <a:p>
            <a:r>
              <a:rPr lang="es-US" dirty="0"/>
              <a:t>Que es </a:t>
            </a:r>
            <a:r>
              <a:rPr lang="es-US" dirty="0" err="1"/>
              <a:t>boostrap</a:t>
            </a:r>
            <a:r>
              <a:rPr lang="es-US" dirty="0"/>
              <a:t> y para que se utiliza ?	</a:t>
            </a:r>
            <a:endParaRPr lang="es-CL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FE1AAD6-B809-361A-47DF-6772FC4F74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4381" y="3569942"/>
            <a:ext cx="9881178" cy="197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28528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stem Font Regular"/>
              <a:buChar char="–"/>
              <a:tabLst/>
            </a:pPr>
            <a:r>
              <a:rPr kumimoji="0" lang="en-US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Bootstrap es un framework especializado para el diseño de páginas web responsive manera rápida y sencilla para se ha manipulado, en donde sus herramientas son intuitivas, entregando en componentes y plantillas CSS, HTML y JavaScript, lo cual se puede modificar de manera gratuita buscando satisfacer la interfaz que ve el usuario.</a:t>
            </a:r>
            <a:endParaRPr kumimoji="0" lang="en-US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16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 descr="Fondo de humo abstracto">
            <a:extLst>
              <a:ext uri="{FF2B5EF4-FFF2-40B4-BE49-F238E27FC236}">
                <a16:creationId xmlns:a16="http://schemas.microsoft.com/office/drawing/2014/main" id="{FCF102B3-E1FD-73AC-47B2-AEE8AD73F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2" b="8922"/>
          <a:stretch/>
        </p:blipFill>
        <p:spPr>
          <a:xfrm>
            <a:off x="0" y="41575"/>
            <a:ext cx="12191980" cy="6857990"/>
          </a:xfrm>
          <a:prstGeom prst="rect">
            <a:avLst/>
          </a:prstGeom>
        </p:spPr>
      </p:pic>
      <p:sp>
        <p:nvSpPr>
          <p:cNvPr id="20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39D6E3-177A-D0A5-2D43-5B2A8DD7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s-US" dirty="0"/>
              <a:t>Métodos de instalación de Bootstrap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2F32F-11DA-4C72-4C03-65527B6A6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35" y="2715440"/>
            <a:ext cx="4382462" cy="3188586"/>
          </a:xfrm>
        </p:spPr>
        <p:txBody>
          <a:bodyPr>
            <a:normAutofit fontScale="92500" lnSpcReduction="10000"/>
          </a:bodyPr>
          <a:lstStyle/>
          <a:p>
            <a:r>
              <a:rPr lang="es-US" dirty="0"/>
              <a:t>1-método de instalación mediante CDN:</a:t>
            </a:r>
          </a:p>
          <a:p>
            <a:pPr marL="0" indent="0">
              <a:buNone/>
            </a:pPr>
            <a:r>
              <a:rPr lang="es-US" dirty="0"/>
              <a:t>Un CDN es un conjunto de servidores en donde sin distribuidos geográficamente que almacenan  los recursos web.</a:t>
            </a:r>
          </a:p>
          <a:p>
            <a:pPr marL="0" indent="0">
              <a:buNone/>
            </a:pPr>
            <a:r>
              <a:rPr lang="es-US" dirty="0"/>
              <a:t>El uso del CDN puede acelerar la carga de una página web y mejorar la experiencia del usuario.</a:t>
            </a:r>
          </a:p>
          <a:p>
            <a:endParaRPr lang="es-CL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1A5C2D-0DB5-286E-CFFC-419A4D8674ED}"/>
              </a:ext>
            </a:extLst>
          </p:cNvPr>
          <p:cNvSpPr txBox="1"/>
          <p:nvPr/>
        </p:nvSpPr>
        <p:spPr>
          <a:xfrm>
            <a:off x="5015110" y="2715440"/>
            <a:ext cx="55348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2-mediante descarga local:</a:t>
            </a:r>
          </a:p>
          <a:p>
            <a:r>
              <a:rPr lang="es-US" dirty="0"/>
              <a:t>Como dice el nombre este método permite descargar Bootstrap mediante los archivos descargados directamente desde su pagina en donde es una carpeta zip, y descomprimiéndolo en tu proyecto deberías poder trabajar y no es necesario estar conectado a internet , lo cual podrás usarlo en cualquier parte. </a:t>
            </a:r>
          </a:p>
          <a:p>
            <a:endParaRPr lang="es-US" dirty="0"/>
          </a:p>
          <a:p>
            <a:endParaRPr lang="es-US" dirty="0"/>
          </a:p>
          <a:p>
            <a:endParaRPr lang="es-US" dirty="0"/>
          </a:p>
          <a:p>
            <a:endParaRPr lang="es-US" dirty="0"/>
          </a:p>
          <a:p>
            <a:endParaRPr lang="es-US" dirty="0"/>
          </a:p>
          <a:p>
            <a:endParaRPr lang="es-US" dirty="0"/>
          </a:p>
          <a:p>
            <a:endParaRPr lang="es-US" dirty="0"/>
          </a:p>
          <a:p>
            <a:endParaRPr lang="es-US" dirty="0"/>
          </a:p>
          <a:p>
            <a:endParaRPr lang="es-U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04916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 descr="Fondo de humo abstracto">
            <a:extLst>
              <a:ext uri="{FF2B5EF4-FFF2-40B4-BE49-F238E27FC236}">
                <a16:creationId xmlns:a16="http://schemas.microsoft.com/office/drawing/2014/main" id="{46FE75EC-713E-4093-D181-A57BC6F83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2" b="89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1B64DC-A564-4861-B6EC-5E64EB19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30" y="1096772"/>
            <a:ext cx="9527977" cy="1446550"/>
          </a:xfrm>
        </p:spPr>
        <p:txBody>
          <a:bodyPr>
            <a:normAutofit/>
          </a:bodyPr>
          <a:lstStyle/>
          <a:p>
            <a:r>
              <a:rPr lang="es-US" dirty="0"/>
              <a:t>Ventajas de usar el CDN Y ARCHIVO LOCAL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F76B08-A1B5-4102-7F45-F9870791C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574886" cy="3188586"/>
          </a:xfrm>
        </p:spPr>
        <p:txBody>
          <a:bodyPr>
            <a:normAutofit/>
          </a:bodyPr>
          <a:lstStyle/>
          <a:p>
            <a:r>
              <a:rPr lang="es-US" dirty="0"/>
              <a:t>Ventajas de cdn :</a:t>
            </a:r>
          </a:p>
          <a:p>
            <a:r>
              <a:rPr lang="es-US" dirty="0"/>
              <a:t>Rapidez de implementación</a:t>
            </a:r>
          </a:p>
          <a:p>
            <a:r>
              <a:rPr lang="es-US" dirty="0"/>
              <a:t>Mantenimiento sencillo</a:t>
            </a:r>
          </a:p>
          <a:p>
            <a:r>
              <a:rPr lang="es-US" dirty="0"/>
              <a:t>Ahorra de ancho de banda y sus Recursos</a:t>
            </a:r>
            <a:endParaRPr lang="es-CL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C51064-772A-50C7-D096-5DA8E49E97E0}"/>
              </a:ext>
            </a:extLst>
          </p:cNvPr>
          <p:cNvSpPr txBox="1"/>
          <p:nvPr/>
        </p:nvSpPr>
        <p:spPr>
          <a:xfrm>
            <a:off x="4922088" y="2699577"/>
            <a:ext cx="47760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/>
              <a:t>Ventajas de instalación de archivo local :</a:t>
            </a:r>
          </a:p>
          <a:p>
            <a:r>
              <a:rPr lang="es-US" sz="2400" dirty="0"/>
              <a:t>-control total</a:t>
            </a:r>
          </a:p>
          <a:p>
            <a:r>
              <a:rPr lang="es-US" sz="2400" dirty="0"/>
              <a:t>-función sin conectividad a internet</a:t>
            </a:r>
          </a:p>
          <a:p>
            <a:r>
              <a:rPr lang="es-US" sz="2400" dirty="0"/>
              <a:t>-apropiado para los proyectos grandes</a:t>
            </a:r>
          </a:p>
          <a:p>
            <a:r>
              <a:rPr lang="es-US" sz="2400" dirty="0"/>
              <a:t>-mas útil al encontrar errores. </a:t>
            </a:r>
          </a:p>
        </p:txBody>
      </p:sp>
    </p:spTree>
    <p:extLst>
      <p:ext uri="{BB962C8B-B14F-4D97-AF65-F5344CB8AC3E}">
        <p14:creationId xmlns:p14="http://schemas.microsoft.com/office/powerpoint/2010/main" val="423483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ondo de humo abstracto">
            <a:extLst>
              <a:ext uri="{FF2B5EF4-FFF2-40B4-BE49-F238E27FC236}">
                <a16:creationId xmlns:a16="http://schemas.microsoft.com/office/drawing/2014/main" id="{36BD85EE-AFFE-D0C9-D17F-292BDB306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2" b="89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378570-7E5F-292D-A735-CE5B56F5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s-US" dirty="0"/>
              <a:t>Ejemplo de instalación mediante CDN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BD3DA-703B-EE25-DF62-98792F16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374882" cy="3188586"/>
          </a:xfrm>
        </p:spPr>
        <p:txBody>
          <a:bodyPr>
            <a:normAutofit fontScale="85000" lnSpcReduction="20000"/>
          </a:bodyPr>
          <a:lstStyle/>
          <a:p>
            <a:r>
              <a:rPr lang="es-US" dirty="0"/>
              <a:t>Lo que hacemos en la primera parte de &lt;head&gt;es cargar </a:t>
            </a:r>
            <a:r>
              <a:rPr lang="es-US" dirty="0" err="1"/>
              <a:t>lde</a:t>
            </a:r>
            <a:r>
              <a:rPr lang="es-US" dirty="0"/>
              <a:t> la hoja de estilos de Bootstrap ,lo cual estaría cargando todos los estilos ,que podamos implementar en el código, en la segunda parte ingresamos el&lt;script&gt;donde cargamos la plantilla de </a:t>
            </a:r>
            <a:r>
              <a:rPr lang="es-US" dirty="0" err="1"/>
              <a:t>javascript</a:t>
            </a:r>
            <a:r>
              <a:rPr lang="es-US" dirty="0"/>
              <a:t> para realizar acciones mas especificas y a consideración del desarrollador.</a:t>
            </a:r>
          </a:p>
          <a:p>
            <a:r>
              <a:rPr lang="es-US" dirty="0"/>
              <a:t> </a:t>
            </a:r>
            <a:endParaRPr lang="es-CL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177488-8EDB-5892-EDF8-68F7B5B94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4" t="12346" r="24926" b="40154"/>
          <a:stretch/>
        </p:blipFill>
        <p:spPr>
          <a:xfrm>
            <a:off x="5063570" y="2052289"/>
            <a:ext cx="6858762" cy="318858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14CCED2-DF02-2431-DC6C-623916D6E9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78" t="33559" r="34713" b="45914"/>
          <a:stretch/>
        </p:blipFill>
        <p:spPr>
          <a:xfrm>
            <a:off x="5063570" y="5252275"/>
            <a:ext cx="6858762" cy="15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45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ondo de humo abstracto">
            <a:extLst>
              <a:ext uri="{FF2B5EF4-FFF2-40B4-BE49-F238E27FC236}">
                <a16:creationId xmlns:a16="http://schemas.microsoft.com/office/drawing/2014/main" id="{DF2059B5-E4BE-11A3-DCAF-207F2D215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2" b="8922"/>
          <a:stretch/>
        </p:blipFill>
        <p:spPr>
          <a:xfrm>
            <a:off x="40876" y="-46218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57F0D9-1553-98A4-22F6-2BDEF9B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09157"/>
            <a:ext cx="8267296" cy="1446550"/>
          </a:xfrm>
        </p:spPr>
        <p:txBody>
          <a:bodyPr>
            <a:normAutofit/>
          </a:bodyPr>
          <a:lstStyle/>
          <a:p>
            <a:r>
              <a:rPr lang="es-US" dirty="0"/>
              <a:t>Ejemplo de instalación mediante archivos locales </a:t>
            </a:r>
            <a:endParaRPr lang="es-CL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5FA77C1-1B41-7E26-B2A2-444288308B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8" t="15993" r="32921" b="41111"/>
          <a:stretch/>
        </p:blipFill>
        <p:spPr>
          <a:xfrm>
            <a:off x="5432033" y="1915295"/>
            <a:ext cx="6800823" cy="2630778"/>
          </a:xfrm>
          <a:prstGeom prst="rect">
            <a:avLst/>
          </a:prstGeom>
        </p:spPr>
      </p:pic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0C7634DE-E1EF-0CDD-2FC5-90B9D98C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687678" cy="3188586"/>
          </a:xfrm>
        </p:spPr>
        <p:txBody>
          <a:bodyPr>
            <a:normAutofit fontScale="85000" lnSpcReduction="20000"/>
          </a:bodyPr>
          <a:lstStyle/>
          <a:p>
            <a:r>
              <a:rPr lang="es-US" dirty="0"/>
              <a:t>En este método es similar al otro metodo mediante un cdn ,la diferencia es que de la carpeta que descargamos de Bootstrap desde su página la descomprimimos y pasamos las carpetas css y js a nuestro proyecto y tan solo creamos un HTML nuevo donde llamamos ala carpeta que deseamos usar, en mi caso yo  uso el mismo código con algunos modificaciones , pero cambio las referencias .</a:t>
            </a:r>
            <a:endParaRPr lang="es-CL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AD00688-396F-97DB-CD32-CBE520F401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6" t="16581" r="37137" b="50000"/>
          <a:stretch/>
        </p:blipFill>
        <p:spPr>
          <a:xfrm>
            <a:off x="5411604" y="4455548"/>
            <a:ext cx="6800823" cy="22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4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784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B38CDC-001F-6B93-E766-A0B13172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81" y="2193544"/>
            <a:ext cx="6208151" cy="20900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Ejmplo</a:t>
            </a:r>
            <a:r>
              <a:rPr lang="en-US" sz="56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visual de </a:t>
            </a:r>
            <a:r>
              <a:rPr lang="en-US" sz="56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</a:t>
            </a:r>
            <a:r>
              <a:rPr lang="en-US" sz="56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en-US" sz="56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vería</a:t>
            </a:r>
            <a:r>
              <a:rPr lang="en-US" sz="56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una</a:t>
            </a:r>
            <a:r>
              <a:rPr lang="en-US" sz="56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pagina</a:t>
            </a:r>
            <a:r>
              <a:rPr lang="en-US" sz="56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web </a:t>
            </a:r>
            <a:r>
              <a:rPr lang="en-US" sz="56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usando</a:t>
            </a:r>
            <a:r>
              <a:rPr lang="en-US" sz="56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bootstrap </a:t>
            </a:r>
          </a:p>
        </p:txBody>
      </p:sp>
      <p:pic>
        <p:nvPicPr>
          <p:cNvPr id="6" name="Marcador de contenido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33FCC942-6819-80EE-A2A1-7D74CB4C1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576" y="3689646"/>
            <a:ext cx="5825739" cy="302905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01AAEA4-45D2-E224-D69A-9D94B6885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58" t="-6" r="26535" b="4235"/>
          <a:stretch/>
        </p:blipFill>
        <p:spPr>
          <a:xfrm>
            <a:off x="464575" y="330295"/>
            <a:ext cx="5825739" cy="341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7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82151-CEA6-65A5-B42F-3DA2A4CB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Comandos de los </a:t>
            </a:r>
            <a:r>
              <a:rPr lang="es-US" dirty="0" err="1"/>
              <a:t>github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11678B-F094-B1F9-4E71-9CBD0A2D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https://github.com/fcu2134/bootstrap</a:t>
            </a:r>
          </a:p>
        </p:txBody>
      </p:sp>
    </p:spTree>
    <p:extLst>
      <p:ext uri="{BB962C8B-B14F-4D97-AF65-F5344CB8AC3E}">
        <p14:creationId xmlns:p14="http://schemas.microsoft.com/office/powerpoint/2010/main" val="1715453475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406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Seaford Display</vt:lpstr>
      <vt:lpstr>System Font Regular</vt:lpstr>
      <vt:lpstr>Tenorite</vt:lpstr>
      <vt:lpstr>MadridVTI</vt:lpstr>
      <vt:lpstr>Uso de boostrap</vt:lpstr>
      <vt:lpstr>Que es boostrap y para que se utiliza ? </vt:lpstr>
      <vt:lpstr>Métodos de instalación de Bootstrap </vt:lpstr>
      <vt:lpstr>Ventajas de usar el CDN Y ARCHIVO LOCAL</vt:lpstr>
      <vt:lpstr>Ejemplo de instalación mediante CDN</vt:lpstr>
      <vt:lpstr>Ejemplo de instalación mediante archivos locales </vt:lpstr>
      <vt:lpstr>Ejmplo visual de como se vería una pagina web usando bootstrap </vt:lpstr>
      <vt:lpstr>Comandos de los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boostrap</dc:title>
  <dc:creator>facundo marin</dc:creator>
  <cp:lastModifiedBy>facundo marin</cp:lastModifiedBy>
  <cp:revision>2</cp:revision>
  <dcterms:created xsi:type="dcterms:W3CDTF">2023-10-18T18:53:00Z</dcterms:created>
  <dcterms:modified xsi:type="dcterms:W3CDTF">2023-10-18T23:16:21Z</dcterms:modified>
</cp:coreProperties>
</file>