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6" r:id="rId4"/>
    <p:sldId id="268" r:id="rId5"/>
    <p:sldId id="260" r:id="rId6"/>
    <p:sldId id="265" r:id="rId7"/>
    <p:sldId id="267" r:id="rId8"/>
    <p:sldId id="269" r:id="rId9"/>
    <p:sldId id="262" r:id="rId10"/>
    <p:sldId id="263" r:id="rId11"/>
    <p:sldId id="271" r:id="rId12"/>
    <p:sldId id="270" r:id="rId13"/>
    <p:sldId id="27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6" d="100"/>
          <a:sy n="96" d="100"/>
        </p:scale>
        <p:origin x="34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EC094EE-DCA3-4365-A7AC-68D9E61DD236}" type="datetimeFigureOut">
              <a:rPr lang="en-US" smtClean="0"/>
              <a:t>4/30/2017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235274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094EE-DCA3-4365-A7AC-68D9E61DD236}"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356696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094EE-DCA3-4365-A7AC-68D9E61DD236}"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161387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094EE-DCA3-4365-A7AC-68D9E61DD236}"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99927-054B-4D45-81F8-790B614C848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5113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094EE-DCA3-4365-A7AC-68D9E61DD236}"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218665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EC094EE-DCA3-4365-A7AC-68D9E61DD236}"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194659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EC094EE-DCA3-4365-A7AC-68D9E61DD236}"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1326193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C094EE-DCA3-4365-A7AC-68D9E61DD236}"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186657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C094EE-DCA3-4365-A7AC-68D9E61DD236}"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64037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C094EE-DCA3-4365-A7AC-68D9E61DD236}"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212630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094EE-DCA3-4365-A7AC-68D9E61DD236}"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317601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C094EE-DCA3-4365-A7AC-68D9E61DD236}"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334352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C094EE-DCA3-4365-A7AC-68D9E61DD236}"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313687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C094EE-DCA3-4365-A7AC-68D9E61DD236}"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305588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094EE-DCA3-4365-A7AC-68D9E61DD236}" type="datetimeFigureOut">
              <a:rPr lang="en-US" smtClean="0"/>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386691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094EE-DCA3-4365-A7AC-68D9E61DD236}"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60898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094EE-DCA3-4365-A7AC-68D9E61DD236}"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99927-054B-4D45-81F8-790B614C8480}" type="slidenum">
              <a:rPr lang="en-US" smtClean="0"/>
              <a:t>‹#›</a:t>
            </a:fld>
            <a:endParaRPr lang="en-US"/>
          </a:p>
        </p:txBody>
      </p:sp>
    </p:spTree>
    <p:extLst>
      <p:ext uri="{BB962C8B-B14F-4D97-AF65-F5344CB8AC3E}">
        <p14:creationId xmlns:p14="http://schemas.microsoft.com/office/powerpoint/2010/main" val="287497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C094EE-DCA3-4365-A7AC-68D9E61DD236}" type="datetimeFigureOut">
              <a:rPr lang="en-US" smtClean="0"/>
              <a:t>4/30/2017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999927-054B-4D45-81F8-790B614C8480}" type="slidenum">
              <a:rPr lang="en-US" smtClean="0"/>
              <a:t>‹#›</a:t>
            </a:fld>
            <a:endParaRPr lang="en-US"/>
          </a:p>
        </p:txBody>
      </p:sp>
    </p:spTree>
    <p:extLst>
      <p:ext uri="{BB962C8B-B14F-4D97-AF65-F5344CB8AC3E}">
        <p14:creationId xmlns:p14="http://schemas.microsoft.com/office/powerpoint/2010/main" val="41539194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isegeek.com/is-it-true-that-little-earthquakes-are-precursors-to-big-earthquakes.htm" TargetMode="External"/><Relationship Id="rId2" Type="http://schemas.openxmlformats.org/officeDocument/2006/relationships/hyperlink" Target="https://www.youtube.com/channel/UCvjgXvBlbQiydffZU7m1_aw" TargetMode="External"/><Relationship Id="rId1" Type="http://schemas.openxmlformats.org/officeDocument/2006/relationships/slideLayout" Target="../slideLayouts/slideLayout2.xml"/><Relationship Id="rId5" Type="http://schemas.openxmlformats.org/officeDocument/2006/relationships/hyperlink" Target="http://volcano.oregonstate.edu/how-are-volcanoes-and-earthquakes-related" TargetMode="External"/><Relationship Id="rId4" Type="http://schemas.openxmlformats.org/officeDocument/2006/relationships/hyperlink" Target="http://listverse.com/2015/05/25/10-major-natural-disasters-predicted-in-the-near-futur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fcusano9.github.io/Parallel-Term-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isegeek.com/is-it-true-that-little-earthquakes-are-precursors-to-big-earthquake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arthquake.usgs.gov/earthquakes/feed/v1.0/csv.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a:t>
            </a:r>
            <a:r>
              <a:rPr lang="en-US" dirty="0"/>
              <a:t> </a:t>
            </a:r>
            <a:r>
              <a:rPr lang="en-US" dirty="0" smtClean="0"/>
              <a:t>Earthquakes</a:t>
            </a:r>
            <a:endParaRPr lang="en-US" dirty="0"/>
          </a:p>
        </p:txBody>
      </p:sp>
      <p:sp>
        <p:nvSpPr>
          <p:cNvPr id="3" name="Subtitle 2"/>
          <p:cNvSpPr>
            <a:spLocks noGrp="1"/>
          </p:cNvSpPr>
          <p:nvPr>
            <p:ph type="subTitle" idx="1"/>
          </p:nvPr>
        </p:nvSpPr>
        <p:spPr/>
        <p:txBody>
          <a:bodyPr/>
          <a:lstStyle/>
          <a:p>
            <a:r>
              <a:rPr lang="en-US" dirty="0" smtClean="0"/>
              <a:t>By: frank Cusano</a:t>
            </a:r>
            <a:endParaRPr lang="en-US" dirty="0"/>
          </a:p>
        </p:txBody>
      </p:sp>
    </p:spTree>
    <p:extLst>
      <p:ext uri="{BB962C8B-B14F-4D97-AF65-F5344CB8AC3E}">
        <p14:creationId xmlns:p14="http://schemas.microsoft.com/office/powerpoint/2010/main" val="24722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81682"/>
          </a:xfrm>
        </p:spPr>
        <p:txBody>
          <a:bodyPr/>
          <a:lstStyle/>
          <a:p>
            <a:r>
              <a:rPr lang="en-US" dirty="0" smtClean="0"/>
              <a:t>Mapping Results</a:t>
            </a:r>
            <a:endParaRPr lang="en-US" dirty="0"/>
          </a:p>
        </p:txBody>
      </p:sp>
      <p:pic>
        <p:nvPicPr>
          <p:cNvPr id="3" name="Picture 2"/>
          <p:cNvPicPr>
            <a:picLocks noChangeAspect="1"/>
          </p:cNvPicPr>
          <p:nvPr/>
        </p:nvPicPr>
        <p:blipFill>
          <a:blip r:embed="rId2"/>
          <a:stretch>
            <a:fillRect/>
          </a:stretch>
        </p:blipFill>
        <p:spPr>
          <a:xfrm>
            <a:off x="1366906" y="1600200"/>
            <a:ext cx="9899098" cy="4935063"/>
          </a:xfrm>
          <a:prstGeom prst="rect">
            <a:avLst/>
          </a:prstGeom>
        </p:spPr>
      </p:pic>
    </p:spTree>
    <p:extLst>
      <p:ext uri="{BB962C8B-B14F-4D97-AF65-F5344CB8AC3E}">
        <p14:creationId xmlns:p14="http://schemas.microsoft.com/office/powerpoint/2010/main" val="2001766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43" y="603609"/>
            <a:ext cx="9905998" cy="1081074"/>
          </a:xfrm>
        </p:spPr>
        <p:txBody>
          <a:bodyPr/>
          <a:lstStyle/>
          <a:p>
            <a:r>
              <a:rPr lang="en-US" dirty="0" smtClean="0"/>
              <a:t>Interesting/Scary thought</a:t>
            </a:r>
            <a:endParaRPr lang="en-US" dirty="0"/>
          </a:p>
        </p:txBody>
      </p:sp>
      <p:pic>
        <p:nvPicPr>
          <p:cNvPr id="3" name="Picture 2"/>
          <p:cNvPicPr>
            <a:picLocks noChangeAspect="1"/>
          </p:cNvPicPr>
          <p:nvPr/>
        </p:nvPicPr>
        <p:blipFill>
          <a:blip r:embed="rId2"/>
          <a:stretch>
            <a:fillRect/>
          </a:stretch>
        </p:blipFill>
        <p:spPr>
          <a:xfrm>
            <a:off x="1372842" y="1634988"/>
            <a:ext cx="9939130" cy="4969565"/>
          </a:xfrm>
          <a:prstGeom prst="rect">
            <a:avLst/>
          </a:prstGeom>
        </p:spPr>
      </p:pic>
    </p:spTree>
    <p:extLst>
      <p:ext uri="{BB962C8B-B14F-4D97-AF65-F5344CB8AC3E}">
        <p14:creationId xmlns:p14="http://schemas.microsoft.com/office/powerpoint/2010/main" val="1927415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a:t>
            </a:r>
            <a:endParaRPr lang="en-US" dirty="0"/>
          </a:p>
        </p:txBody>
      </p:sp>
      <p:sp>
        <p:nvSpPr>
          <p:cNvPr id="3" name="Content Placeholder 2"/>
          <p:cNvSpPr>
            <a:spLocks noGrp="1"/>
          </p:cNvSpPr>
          <p:nvPr>
            <p:ph idx="1"/>
          </p:nvPr>
        </p:nvSpPr>
        <p:spPr/>
        <p:txBody>
          <a:bodyPr/>
          <a:lstStyle/>
          <a:p>
            <a:r>
              <a:rPr lang="en-US" dirty="0" smtClean="0"/>
              <a:t>Large data was not working even though smaller data sets were</a:t>
            </a:r>
            <a:endParaRPr lang="en-US" dirty="0"/>
          </a:p>
          <a:p>
            <a:r>
              <a:rPr lang="en-US" dirty="0" smtClean="0"/>
              <a:t>Parallel was not giving the same answer</a:t>
            </a:r>
          </a:p>
          <a:p>
            <a:r>
              <a:rPr lang="en-US" dirty="0" smtClean="0"/>
              <a:t>#pragma for loop was causing my program to stop after it finished the for loop</a:t>
            </a:r>
          </a:p>
          <a:p>
            <a:r>
              <a:rPr lang="en-US" dirty="0" smtClean="0"/>
              <a:t>I wanted to also use volcano data but couldn’t find raw data on volcano activity</a:t>
            </a:r>
            <a:endParaRPr lang="en-US" dirty="0"/>
          </a:p>
        </p:txBody>
      </p:sp>
    </p:spTree>
    <p:extLst>
      <p:ext uri="{BB962C8B-B14F-4D97-AF65-F5344CB8AC3E}">
        <p14:creationId xmlns:p14="http://schemas.microsoft.com/office/powerpoint/2010/main" val="4185320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Improve</a:t>
            </a:r>
            <a:endParaRPr lang="en-US" dirty="0"/>
          </a:p>
        </p:txBody>
      </p:sp>
      <p:sp>
        <p:nvSpPr>
          <p:cNvPr id="3" name="Content Placeholder 2"/>
          <p:cNvSpPr>
            <a:spLocks noGrp="1"/>
          </p:cNvSpPr>
          <p:nvPr>
            <p:ph idx="1"/>
          </p:nvPr>
        </p:nvSpPr>
        <p:spPr/>
        <p:txBody>
          <a:bodyPr/>
          <a:lstStyle/>
          <a:p>
            <a:r>
              <a:rPr lang="en-US" dirty="0" smtClean="0"/>
              <a:t>Predict more than just one earthquake</a:t>
            </a:r>
          </a:p>
          <a:p>
            <a:r>
              <a:rPr lang="en-US" dirty="0" smtClean="0"/>
              <a:t>Use Volcano data to help with predictions</a:t>
            </a:r>
          </a:p>
          <a:p>
            <a:r>
              <a:rPr lang="en-US" dirty="0" smtClean="0"/>
              <a:t>Use older earthquake data</a:t>
            </a:r>
          </a:p>
          <a:p>
            <a:r>
              <a:rPr lang="en-US" dirty="0" smtClean="0"/>
              <a:t>Implement this with other natural disasters</a:t>
            </a:r>
          </a:p>
        </p:txBody>
      </p:sp>
    </p:spTree>
    <p:extLst>
      <p:ext uri="{BB962C8B-B14F-4D97-AF65-F5344CB8AC3E}">
        <p14:creationId xmlns:p14="http://schemas.microsoft.com/office/powerpoint/2010/main" val="737854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www.youtube.com/channel/UCvjgXvBlbQiydffZU7m1_aw</a:t>
            </a:r>
            <a:endParaRPr lang="en-US" dirty="0" smtClean="0"/>
          </a:p>
          <a:p>
            <a:r>
              <a:rPr lang="en-US" dirty="0">
                <a:hlinkClick r:id="rId3"/>
              </a:rPr>
              <a:t>http://</a:t>
            </a:r>
            <a:r>
              <a:rPr lang="en-US" dirty="0" smtClean="0">
                <a:hlinkClick r:id="rId3"/>
              </a:rPr>
              <a:t>www.wisegeek.com/is-it-true-that-little-earthquakes-are-precursors-to-big-earthquakes.htm</a:t>
            </a:r>
            <a:endParaRPr lang="en-US" dirty="0" smtClean="0"/>
          </a:p>
          <a:p>
            <a:r>
              <a:rPr lang="en-US" dirty="0">
                <a:hlinkClick r:id="rId4"/>
              </a:rPr>
              <a:t>http://listverse.com/2015/05/25/10-major-natural-disasters-predicted-in-the-near-future</a:t>
            </a:r>
            <a:r>
              <a:rPr lang="en-US" dirty="0" smtClean="0">
                <a:hlinkClick r:id="rId4"/>
              </a:rPr>
              <a:t>/</a:t>
            </a:r>
            <a:endParaRPr lang="en-US" dirty="0" smtClean="0"/>
          </a:p>
          <a:p>
            <a:r>
              <a:rPr lang="en-US" dirty="0">
                <a:hlinkClick r:id="rId5"/>
              </a:rPr>
              <a:t>http://</a:t>
            </a:r>
            <a:r>
              <a:rPr lang="en-US" dirty="0" smtClean="0">
                <a:hlinkClick r:id="rId5"/>
              </a:rPr>
              <a:t>volcano.oregonstate.edu/how-are-volcanoes-and-earthquakes-related</a:t>
            </a:r>
            <a:endParaRPr lang="en-US" dirty="0" smtClean="0"/>
          </a:p>
          <a:p>
            <a:pPr marL="0" indent="0">
              <a:buNone/>
            </a:pPr>
            <a:endParaRPr lang="en-US" dirty="0"/>
          </a:p>
        </p:txBody>
      </p:sp>
    </p:spTree>
    <p:extLst>
      <p:ext uri="{BB962C8B-B14F-4D97-AF65-F5344CB8AC3E}">
        <p14:creationId xmlns:p14="http://schemas.microsoft.com/office/powerpoint/2010/main" val="221179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141412" y="2249486"/>
            <a:ext cx="9905999" cy="4032043"/>
          </a:xfrm>
        </p:spPr>
        <p:txBody>
          <a:bodyPr>
            <a:normAutofit/>
          </a:bodyPr>
          <a:lstStyle/>
          <a:p>
            <a:r>
              <a:rPr lang="en-US" sz="1800" dirty="0" smtClean="0"/>
              <a:t>Data/Research</a:t>
            </a:r>
            <a:r>
              <a:rPr lang="en-US" sz="1800" dirty="0"/>
              <a:t/>
            </a:r>
            <a:br>
              <a:rPr lang="en-US" sz="1800" dirty="0"/>
            </a:br>
            <a:r>
              <a:rPr lang="en-US" sz="1800" dirty="0" smtClean="0"/>
              <a:t>- Mapping using </a:t>
            </a:r>
            <a:r>
              <a:rPr lang="en-US" sz="1800" dirty="0" err="1" smtClean="0"/>
              <a:t>Mapbox</a:t>
            </a:r>
            <a:r>
              <a:rPr lang="en-US" sz="1800" dirty="0"/>
              <a:t/>
            </a:r>
            <a:br>
              <a:rPr lang="en-US" sz="1800" dirty="0"/>
            </a:br>
            <a:r>
              <a:rPr lang="en-US" sz="1800" dirty="0" smtClean="0"/>
              <a:t>- </a:t>
            </a:r>
            <a:r>
              <a:rPr lang="en-US" sz="1800" dirty="0" smtClean="0">
                <a:hlinkClick r:id="rId2"/>
              </a:rPr>
              <a:t>Blog</a:t>
            </a:r>
            <a:r>
              <a:rPr lang="en-US" sz="1800" dirty="0" smtClean="0"/>
              <a:t> hosted on GitHub Pages </a:t>
            </a:r>
          </a:p>
          <a:p>
            <a:r>
              <a:rPr lang="en-US" sz="1800" dirty="0" smtClean="0"/>
              <a:t>Implementation</a:t>
            </a:r>
            <a:br>
              <a:rPr lang="en-US" sz="1800" dirty="0" smtClean="0"/>
            </a:br>
            <a:r>
              <a:rPr lang="en-US" sz="1800" dirty="0" smtClean="0"/>
              <a:t>- </a:t>
            </a:r>
            <a:r>
              <a:rPr lang="en-US" sz="1800" dirty="0" err="1" smtClean="0"/>
              <a:t>openMP</a:t>
            </a:r>
            <a:endParaRPr lang="en-US" sz="1800" dirty="0" smtClean="0"/>
          </a:p>
          <a:p>
            <a:r>
              <a:rPr lang="en-US" sz="1800" dirty="0" smtClean="0"/>
              <a:t>Results</a:t>
            </a:r>
            <a:br>
              <a:rPr lang="en-US" sz="1800" dirty="0" smtClean="0"/>
            </a:br>
            <a:r>
              <a:rPr lang="en-US" sz="1800" dirty="0" smtClean="0"/>
              <a:t>- output the prediction and overlay on map</a:t>
            </a:r>
          </a:p>
          <a:p>
            <a:r>
              <a:rPr lang="en-US" sz="1800" dirty="0" smtClean="0"/>
              <a:t>Problems encountered</a:t>
            </a:r>
          </a:p>
          <a:p>
            <a:r>
              <a:rPr lang="en-US" sz="1800" dirty="0" smtClean="0"/>
              <a:t>Ways to improve</a:t>
            </a:r>
          </a:p>
        </p:txBody>
      </p:sp>
    </p:spTree>
    <p:extLst>
      <p:ext uri="{BB962C8B-B14F-4D97-AF65-F5344CB8AC3E}">
        <p14:creationId xmlns:p14="http://schemas.microsoft.com/office/powerpoint/2010/main" val="2686780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Minor earthquakes are often a precursor to larger ones</a:t>
            </a:r>
            <a:br>
              <a:rPr lang="en-US" dirty="0" smtClean="0"/>
            </a:br>
            <a:r>
              <a:rPr lang="en-US" sz="1800" i="1" dirty="0" smtClean="0"/>
              <a:t>“</a:t>
            </a:r>
            <a:r>
              <a:rPr lang="en-US" sz="1800" i="1" dirty="0"/>
              <a:t>S</a:t>
            </a:r>
            <a:r>
              <a:rPr lang="en-US" sz="1800" i="1" dirty="0" smtClean="0"/>
              <a:t>mall </a:t>
            </a:r>
            <a:r>
              <a:rPr lang="en-US" sz="1800" i="1" dirty="0"/>
              <a:t>earthquakes suggest a certain level of fault line activity and pressure building up, and scientists regularly suggest that we must all prepare </a:t>
            </a:r>
            <a:r>
              <a:rPr lang="en-US" sz="1800" i="1" dirty="0" smtClean="0"/>
              <a:t>for </a:t>
            </a:r>
            <a:r>
              <a:rPr lang="en-US" sz="1800" i="1" dirty="0"/>
              <a:t>the Big One, since it could occur at any time</a:t>
            </a:r>
            <a:r>
              <a:rPr lang="en-US" sz="1800" i="1" dirty="0" smtClean="0"/>
              <a:t>.”</a:t>
            </a:r>
            <a:br>
              <a:rPr lang="en-US" sz="1800" i="1" dirty="0" smtClean="0"/>
            </a:br>
            <a:r>
              <a:rPr lang="en-US" sz="1800" i="1" dirty="0" smtClean="0"/>
              <a:t> – </a:t>
            </a:r>
            <a:r>
              <a:rPr lang="en-US" sz="1800" i="1" dirty="0" err="1" smtClean="0">
                <a:hlinkClick r:id="rId2"/>
              </a:rPr>
              <a:t>WiseGeek</a:t>
            </a:r>
            <a:r>
              <a:rPr lang="en-US" sz="1800" i="1" dirty="0" smtClean="0">
                <a:hlinkClick r:id="rId2"/>
              </a:rPr>
              <a:t> Article</a:t>
            </a:r>
            <a:endParaRPr lang="en-US" i="1" dirty="0" smtClean="0"/>
          </a:p>
          <a:p>
            <a:r>
              <a:rPr lang="en-US" dirty="0" smtClean="0"/>
              <a:t>Earthquakes occur mainly on fault lines</a:t>
            </a:r>
          </a:p>
          <a:p>
            <a:r>
              <a:rPr lang="en-US" dirty="0" smtClean="0"/>
              <a:t>Volcanic activity can cause earthquakes</a:t>
            </a:r>
          </a:p>
        </p:txBody>
      </p:sp>
    </p:spTree>
    <p:extLst>
      <p:ext uri="{BB962C8B-B14F-4D97-AF65-F5344CB8AC3E}">
        <p14:creationId xmlns:p14="http://schemas.microsoft.com/office/powerpoint/2010/main" val="1439139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Data</a:t>
            </a:r>
            <a:endParaRPr lang="en-US" dirty="0"/>
          </a:p>
        </p:txBody>
      </p:sp>
      <p:sp>
        <p:nvSpPr>
          <p:cNvPr id="3" name="Content Placeholder 2"/>
          <p:cNvSpPr>
            <a:spLocks noGrp="1"/>
          </p:cNvSpPr>
          <p:nvPr>
            <p:ph idx="1"/>
          </p:nvPr>
        </p:nvSpPr>
        <p:spPr/>
        <p:txBody>
          <a:bodyPr/>
          <a:lstStyle/>
          <a:p>
            <a:r>
              <a:rPr lang="en-US" dirty="0" smtClean="0"/>
              <a:t>Data </a:t>
            </a:r>
            <a:r>
              <a:rPr lang="en-US" dirty="0"/>
              <a:t>was taken from </a:t>
            </a:r>
            <a:r>
              <a:rPr lang="en-US" dirty="0">
                <a:hlinkClick r:id="rId2"/>
              </a:rPr>
              <a:t>https://</a:t>
            </a:r>
            <a:r>
              <a:rPr lang="en-US" dirty="0" smtClean="0">
                <a:hlinkClick r:id="rId2"/>
              </a:rPr>
              <a:t>earthquake.usgs.gov/earthquakes/feed/v1.0/csv.php</a:t>
            </a:r>
            <a:endParaRPr lang="en-US" dirty="0" smtClean="0"/>
          </a:p>
          <a:p>
            <a:r>
              <a:rPr lang="en-US" dirty="0" smtClean="0"/>
              <a:t>Mapped data using </a:t>
            </a:r>
            <a:r>
              <a:rPr lang="en-US" dirty="0" err="1" smtClean="0"/>
              <a:t>Mapbox</a:t>
            </a:r>
            <a:r>
              <a:rPr lang="en-US" dirty="0" smtClean="0"/>
              <a:t> to get a visual representation of earthquakes</a:t>
            </a:r>
            <a:endParaRPr lang="en-US" dirty="0"/>
          </a:p>
        </p:txBody>
      </p:sp>
    </p:spTree>
    <p:extLst>
      <p:ext uri="{BB962C8B-B14F-4D97-AF65-F5344CB8AC3E}">
        <p14:creationId xmlns:p14="http://schemas.microsoft.com/office/powerpoint/2010/main" val="345920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Raw Earthquake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977" y="1687779"/>
            <a:ext cx="9902044" cy="4931682"/>
          </a:xfrm>
          <a:prstGeom prst="rect">
            <a:avLst/>
          </a:prstGeom>
        </p:spPr>
      </p:pic>
    </p:spTree>
    <p:extLst>
      <p:ext uri="{BB962C8B-B14F-4D97-AF65-F5344CB8AC3E}">
        <p14:creationId xmlns:p14="http://schemas.microsoft.com/office/powerpoint/2010/main" val="4189734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Fault Lines</a:t>
            </a:r>
            <a:endParaRPr lang="en-US" dirty="0"/>
          </a:p>
        </p:txBody>
      </p:sp>
      <p:pic>
        <p:nvPicPr>
          <p:cNvPr id="1026" name="Picture 2" descr="https://parafaultlinecassandraurgl.files.wordpress.com/2015/06/plates-of-the-worl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762" y="1758882"/>
            <a:ext cx="7470643" cy="488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45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half" idx="1"/>
          </p:nvPr>
        </p:nvSpPr>
        <p:spPr>
          <a:xfrm>
            <a:off x="1141410" y="2249486"/>
            <a:ext cx="4878389" cy="4265614"/>
          </a:xfrm>
        </p:spPr>
        <p:txBody>
          <a:bodyPr>
            <a:normAutofit/>
          </a:bodyPr>
          <a:lstStyle/>
          <a:p>
            <a:pPr marL="0" indent="0">
              <a:buNone/>
            </a:pPr>
            <a:r>
              <a:rPr lang="en-US" sz="1600" dirty="0"/>
              <a:t>I used </a:t>
            </a:r>
            <a:r>
              <a:rPr lang="en-US" sz="1600" dirty="0" err="1"/>
              <a:t>openMP</a:t>
            </a:r>
            <a:r>
              <a:rPr lang="en-US" sz="1600" dirty="0"/>
              <a:t> on my personal computer which has a 4 core (8 thread) i7 processer. </a:t>
            </a:r>
            <a:r>
              <a:rPr lang="en-US" sz="1600" dirty="0" smtClean="0"/>
              <a:t/>
            </a:r>
            <a:br>
              <a:rPr lang="en-US" sz="1600" dirty="0" smtClean="0"/>
            </a:br>
            <a:r>
              <a:rPr lang="en-US" sz="1600" dirty="0" smtClean="0"/>
              <a:t/>
            </a:r>
            <a:br>
              <a:rPr lang="en-US" sz="1600" dirty="0" smtClean="0"/>
            </a:br>
            <a:r>
              <a:rPr lang="en-US" sz="1600" dirty="0" smtClean="0"/>
              <a:t>I </a:t>
            </a:r>
            <a:r>
              <a:rPr lang="en-US" sz="1600" dirty="0"/>
              <a:t>start by parsing the file and keep track of the important data such as magnitude, location and date. I then sorted the data based on location. </a:t>
            </a:r>
            <a:r>
              <a:rPr lang="en-US" sz="1600" dirty="0" smtClean="0"/>
              <a:t>From </a:t>
            </a:r>
            <a:r>
              <a:rPr lang="en-US" sz="1600" dirty="0"/>
              <a:t>there I recorded how many earthquakes occurred in the past month and how many of those were significant (&gt;5.5</a:t>
            </a:r>
            <a:r>
              <a:rPr lang="en-US" sz="1600" dirty="0" smtClean="0"/>
              <a:t>).</a:t>
            </a:r>
            <a:r>
              <a:rPr lang="en-US" sz="1600" dirty="0"/>
              <a:t> If</a:t>
            </a:r>
            <a:r>
              <a:rPr lang="en-US" sz="1600" dirty="0" smtClean="0"/>
              <a:t> a significant earthquake occurred then it would be unlikely that another earthquake would occur anytime soon since all of the energy in the ground was released. However, if many small earthquakes occurred then it would suggest that there is energy in the</a:t>
            </a:r>
            <a:endParaRPr lang="en-US" sz="1600" dirty="0"/>
          </a:p>
          <a:p>
            <a:pPr marL="0" indent="0">
              <a:buNone/>
            </a:pPr>
            <a:endParaRPr lang="en-US" dirty="0"/>
          </a:p>
        </p:txBody>
      </p:sp>
      <p:sp>
        <p:nvSpPr>
          <p:cNvPr id="5" name="Content Placeholder 4"/>
          <p:cNvSpPr>
            <a:spLocks noGrp="1"/>
          </p:cNvSpPr>
          <p:nvPr>
            <p:ph sz="half" idx="2"/>
          </p:nvPr>
        </p:nvSpPr>
        <p:spPr/>
        <p:txBody>
          <a:bodyPr>
            <a:normAutofit/>
          </a:bodyPr>
          <a:lstStyle/>
          <a:p>
            <a:pPr marL="0" indent="0">
              <a:buNone/>
            </a:pPr>
            <a:r>
              <a:rPr lang="en-US" sz="1600" dirty="0" smtClean="0"/>
              <a:t>ground and that a large earthquake would eventually occur. I then averaged out the locations of the small earthquakes and estimated a magnitude based on other large earthquakes in that area. Lastly, I took what my program spit out and I mapped it to get a visual of what my predicted earthquake would look like.</a:t>
            </a:r>
            <a:endParaRPr lang="en-US" sz="1600" dirty="0"/>
          </a:p>
        </p:txBody>
      </p:sp>
    </p:spTree>
    <p:extLst>
      <p:ext uri="{BB962C8B-B14F-4D97-AF65-F5344CB8AC3E}">
        <p14:creationId xmlns:p14="http://schemas.microsoft.com/office/powerpoint/2010/main" val="342060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3325"/>
          </a:xfrm>
        </p:spPr>
        <p:txBody>
          <a:bodyPr/>
          <a:lstStyle/>
          <a:p>
            <a:r>
              <a:rPr lang="en-US" dirty="0" smtClean="0"/>
              <a:t>Code</a:t>
            </a:r>
            <a:endParaRPr lang="en-US" dirty="0"/>
          </a:p>
        </p:txBody>
      </p:sp>
      <p:pic>
        <p:nvPicPr>
          <p:cNvPr id="3" name="Picture 2"/>
          <p:cNvPicPr>
            <a:picLocks noChangeAspect="1"/>
          </p:cNvPicPr>
          <p:nvPr/>
        </p:nvPicPr>
        <p:blipFill>
          <a:blip r:embed="rId2"/>
          <a:stretch>
            <a:fillRect/>
          </a:stretch>
        </p:blipFill>
        <p:spPr>
          <a:xfrm>
            <a:off x="1620844" y="1331843"/>
            <a:ext cx="4265474" cy="5205676"/>
          </a:xfrm>
          <a:prstGeom prst="rect">
            <a:avLst/>
          </a:prstGeom>
        </p:spPr>
      </p:pic>
      <p:pic>
        <p:nvPicPr>
          <p:cNvPr id="4" name="Picture 3"/>
          <p:cNvPicPr>
            <a:picLocks noChangeAspect="1"/>
          </p:cNvPicPr>
          <p:nvPr/>
        </p:nvPicPr>
        <p:blipFill>
          <a:blip r:embed="rId3"/>
          <a:stretch>
            <a:fillRect/>
          </a:stretch>
        </p:blipFill>
        <p:spPr>
          <a:xfrm>
            <a:off x="6514724" y="1331843"/>
            <a:ext cx="4198237" cy="5205676"/>
          </a:xfrm>
          <a:prstGeom prst="rect">
            <a:avLst/>
          </a:prstGeom>
        </p:spPr>
      </p:pic>
    </p:spTree>
    <p:extLst>
      <p:ext uri="{BB962C8B-B14F-4D97-AF65-F5344CB8AC3E}">
        <p14:creationId xmlns:p14="http://schemas.microsoft.com/office/powerpoint/2010/main" val="2608761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r>
              <a:rPr lang="en-US" dirty="0" smtClean="0"/>
              <a:t>Not Parallel</a:t>
            </a:r>
            <a:endParaRPr lang="en-US" dirty="0"/>
          </a:p>
        </p:txBody>
      </p:sp>
      <p:sp>
        <p:nvSpPr>
          <p:cNvPr id="4" name="Content Placeholder 3"/>
          <p:cNvSpPr>
            <a:spLocks noGrp="1"/>
          </p:cNvSpPr>
          <p:nvPr>
            <p:ph sz="half" idx="2"/>
          </p:nvPr>
        </p:nvSpPr>
        <p:spPr/>
        <p:txBody>
          <a:bodyPr/>
          <a:lstStyle/>
          <a:p>
            <a:r>
              <a:rPr lang="en-US" dirty="0" smtClean="0"/>
              <a:t>Run time = 0.031 seconds </a:t>
            </a:r>
          </a:p>
          <a:p>
            <a:r>
              <a:rPr lang="en-US" dirty="0" smtClean="0"/>
              <a:t>Prediction</a:t>
            </a:r>
            <a:br>
              <a:rPr lang="en-US" dirty="0" smtClean="0"/>
            </a:br>
            <a:r>
              <a:rPr lang="en-US" sz="1800" dirty="0" err="1" smtClean="0"/>
              <a:t>lat</a:t>
            </a:r>
            <a:r>
              <a:rPr lang="en-US" sz="1800" dirty="0" smtClean="0"/>
              <a:t> = 58.851465</a:t>
            </a:r>
            <a:br>
              <a:rPr lang="en-US" sz="1800" dirty="0" smtClean="0"/>
            </a:br>
            <a:r>
              <a:rPr lang="en-US" sz="1800" dirty="0" err="1" smtClean="0"/>
              <a:t>lon</a:t>
            </a:r>
            <a:r>
              <a:rPr lang="en-US" sz="1800" dirty="0" smtClean="0"/>
              <a:t> = -154.285810</a:t>
            </a:r>
            <a:br>
              <a:rPr lang="en-US" sz="1800" dirty="0" smtClean="0"/>
            </a:br>
            <a:r>
              <a:rPr lang="en-US" sz="1800" dirty="0" smtClean="0"/>
              <a:t>mag = 7.2</a:t>
            </a:r>
            <a:endParaRPr lang="en-US" sz="1800" dirty="0"/>
          </a:p>
        </p:txBody>
      </p:sp>
      <p:sp>
        <p:nvSpPr>
          <p:cNvPr id="5" name="Text Placeholder 4"/>
          <p:cNvSpPr>
            <a:spLocks noGrp="1"/>
          </p:cNvSpPr>
          <p:nvPr>
            <p:ph type="body" sz="quarter" idx="3"/>
          </p:nvPr>
        </p:nvSpPr>
        <p:spPr/>
        <p:txBody>
          <a:bodyPr/>
          <a:lstStyle/>
          <a:p>
            <a:r>
              <a:rPr lang="en-US" dirty="0" smtClean="0"/>
              <a:t>Parallel</a:t>
            </a:r>
            <a:endParaRPr lang="en-US" dirty="0"/>
          </a:p>
        </p:txBody>
      </p:sp>
      <p:sp>
        <p:nvSpPr>
          <p:cNvPr id="6" name="Content Placeholder 5"/>
          <p:cNvSpPr>
            <a:spLocks noGrp="1"/>
          </p:cNvSpPr>
          <p:nvPr>
            <p:ph sz="quarter" idx="4"/>
          </p:nvPr>
        </p:nvSpPr>
        <p:spPr/>
        <p:txBody>
          <a:bodyPr/>
          <a:lstStyle/>
          <a:p>
            <a:r>
              <a:rPr lang="en-US" dirty="0" smtClean="0"/>
              <a:t>Run Time = 0.016 seconds</a:t>
            </a:r>
          </a:p>
          <a:p>
            <a:r>
              <a:rPr lang="en-US" dirty="0" smtClean="0"/>
              <a:t>Prediction</a:t>
            </a:r>
            <a:br>
              <a:rPr lang="en-US" dirty="0" smtClean="0"/>
            </a:br>
            <a:r>
              <a:rPr lang="en-US" dirty="0" smtClean="0"/>
              <a:t>Data was not accurate</a:t>
            </a:r>
            <a:endParaRPr lang="en-US" sz="1800" dirty="0"/>
          </a:p>
        </p:txBody>
      </p:sp>
    </p:spTree>
    <p:extLst>
      <p:ext uri="{BB962C8B-B14F-4D97-AF65-F5344CB8AC3E}">
        <p14:creationId xmlns:p14="http://schemas.microsoft.com/office/powerpoint/2010/main" val="40776127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2147</TotalTime>
  <Words>238</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Predicting Earthquakes</vt:lpstr>
      <vt:lpstr>Outline</vt:lpstr>
      <vt:lpstr>Research</vt:lpstr>
      <vt:lpstr>Gathering Data</vt:lpstr>
      <vt:lpstr>Mapping Raw Earthquake Data</vt:lpstr>
      <vt:lpstr>Map of Fault Lines</vt:lpstr>
      <vt:lpstr>Implementation</vt:lpstr>
      <vt:lpstr>Code</vt:lpstr>
      <vt:lpstr>Results</vt:lpstr>
      <vt:lpstr>Mapping Results</vt:lpstr>
      <vt:lpstr>Interesting/Scary thought</vt:lpstr>
      <vt:lpstr>Problems Encountered</vt:lpstr>
      <vt:lpstr>Ways to Improve</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Natural Disasters</dc:title>
  <dc:creator>Frank Cusano</dc:creator>
  <cp:lastModifiedBy>Frank Cusano</cp:lastModifiedBy>
  <cp:revision>29</cp:revision>
  <dcterms:created xsi:type="dcterms:W3CDTF">2017-03-23T18:12:56Z</dcterms:created>
  <dcterms:modified xsi:type="dcterms:W3CDTF">2017-05-01T21:07:28Z</dcterms:modified>
</cp:coreProperties>
</file>