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natobs.com/2010/02/04/exemplo-apresentacao-projeto-de-software/" TargetMode="External"/><Relationship Id="rId3" Type="http://schemas.openxmlformats.org/officeDocument/2006/relationships/hyperlink" Target="https://www.iconfinder.com/iconsets/kameleon-free-pack-rounded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Retirada ideia de: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https://renatobs.com/2010/02/04/exemplo-apresentacao-projeto-de-software/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Icones: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https://www.iconfinder.com/iconsets/kameleon-free-pack-rounded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5276975" y="2596750"/>
            <a:ext cx="3452700" cy="5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Equipe ES</a:t>
            </a:r>
          </a:p>
        </p:txBody>
      </p:sp>
      <p:pic>
        <p:nvPicPr>
          <p:cNvPr descr="file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25" y="1868472"/>
            <a:ext cx="3151976" cy="19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TELAS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HOME</a:t>
            </a:r>
          </a:p>
        </p:txBody>
      </p:sp>
      <p:pic>
        <p:nvPicPr>
          <p:cNvPr descr="WhatsApp Image 2017-06-28 at 14.51.01.jpe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637" y="1170125"/>
            <a:ext cx="60907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RESERVAR</a:t>
            </a:r>
          </a:p>
        </p:txBody>
      </p:sp>
      <p:pic>
        <p:nvPicPr>
          <p:cNvPr descr="WhatsApp Image 2017-06-28 at 14.51.00.jpe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837" y="1170125"/>
            <a:ext cx="609831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INFORMAÇÕES DOS QUARTOS</a:t>
            </a:r>
          </a:p>
        </p:txBody>
      </p:sp>
      <p:pic>
        <p:nvPicPr>
          <p:cNvPr descr="7877304e-9c06-465f-bacf-ebe5a1cd5096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25" y="1170125"/>
            <a:ext cx="6013546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571800"/>
            <a:ext cx="4045200" cy="116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/>
              <a:t>TEMA DO PROJETO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1988350"/>
            <a:ext cx="4045200" cy="180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/>
              <a:t>Hostel ou Albergue é um meio de hospedagem alternativo com preços mais acessíveis que os hotéis, os hostels tem como principal objetivo oferecer um intercâmbio cultural entre pessoas do mundo inteiro.</a:t>
            </a:r>
          </a:p>
        </p:txBody>
      </p:sp>
      <p:pic>
        <p:nvPicPr>
          <p:cNvPr descr="MA-hi-marthas-vineyard-gallery-01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450" y="1759737"/>
            <a:ext cx="4102275" cy="23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90250" y="526350"/>
            <a:ext cx="3716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STAKEHOLDERS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612375" y="526350"/>
            <a:ext cx="4330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Oswald"/>
              <a:buChar char="●"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Mauricio Souza - </a:t>
            </a:r>
            <a:r>
              <a:rPr lang="pt-BR"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Cliente =]</a:t>
            </a:r>
          </a:p>
          <a:p>
            <a:pPr indent="-3810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Oswald"/>
              <a:buChar char="●"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Renata Teles Moreira - </a:t>
            </a:r>
            <a:r>
              <a:rPr lang="pt-BR"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Cliente =]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Oswald"/>
              <a:buChar char="●"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Breno Oliveira - </a:t>
            </a:r>
            <a:r>
              <a:rPr i="1" lang="pt-BR"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Dev. BackEnd</a:t>
            </a:r>
          </a:p>
          <a:p>
            <a:pPr indent="-3810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Oswald"/>
              <a:buChar char="●"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Caio Donizetti - </a:t>
            </a:r>
            <a:r>
              <a:rPr i="1" lang="pt-BR"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Dev. BackEnd</a:t>
            </a:r>
          </a:p>
          <a:p>
            <a:pPr indent="-3810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Oswald"/>
              <a:buChar char="●"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Felipe Custódio - </a:t>
            </a:r>
            <a:r>
              <a:rPr i="1" lang="pt-BR"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Dev. FrontEnd</a:t>
            </a:r>
          </a:p>
          <a:p>
            <a:pPr indent="-3810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Oswald"/>
              <a:buChar char="●"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Filippo Ippolito - </a:t>
            </a:r>
            <a:r>
              <a:rPr i="1" lang="pt-BR"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DBA</a:t>
            </a:r>
          </a:p>
          <a:p>
            <a:pPr indent="-3810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Oswald"/>
              <a:buChar char="●"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Guilherme Haddad - </a:t>
            </a:r>
            <a:r>
              <a:rPr i="1" lang="pt-BR"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PO</a:t>
            </a:r>
          </a:p>
          <a:p>
            <a:pPr indent="-381000" lvl="0" marL="457200" rtl="0">
              <a:spcBef>
                <a:spcPts val="0"/>
              </a:spcBef>
              <a:buClr>
                <a:schemeClr val="accent1"/>
              </a:buClr>
              <a:buSzPct val="100000"/>
              <a:buFont typeface="Oswald"/>
              <a:buChar char="●"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Júlio César - </a:t>
            </a:r>
            <a:r>
              <a:rPr i="1" lang="pt-BR"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Dev. FrontEnd</a:t>
            </a:r>
          </a:p>
          <a:p>
            <a:pPr indent="-381000" lvl="0" marL="457200">
              <a:spcBef>
                <a:spcPts val="0"/>
              </a:spcBef>
              <a:buClr>
                <a:schemeClr val="accent1"/>
              </a:buClr>
              <a:buSzPct val="100000"/>
              <a:buFont typeface="Oswald"/>
              <a:buChar char="●"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Pedro Ivo - </a:t>
            </a:r>
            <a:r>
              <a:rPr i="1" lang="pt-BR"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Dev. FrontEnd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850" y="17166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BENEFÍCIOS ESPERADOS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25" y="724200"/>
            <a:ext cx="40452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Centralização de informações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/>
              <a:t>Acesso Web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/>
              <a:t>Segurança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/>
              <a:t>Redução de erros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/>
              <a:t>Acompanhamento on-line das informações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90250" y="526350"/>
            <a:ext cx="2790600" cy="421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PROPOSTA DO SISTEMA</a:t>
            </a:r>
          </a:p>
        </p:txBody>
      </p:sp>
      <p:pic>
        <p:nvPicPr>
          <p:cNvPr descr="PROJETO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250" y="533400"/>
            <a:ext cx="5558350" cy="416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65500" y="114000"/>
            <a:ext cx="4045200" cy="92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/>
              <a:t>REQ. FUNCIONAIS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265500" y="1118150"/>
            <a:ext cx="4045200" cy="331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pt-BR" sz="1400"/>
              <a:t>RF01: Cadastro de quartos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pt-BR" sz="1400"/>
              <a:t>RF02: Cadastro de camas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pt-BR" sz="1400"/>
              <a:t>RF03: Cadastro de usuários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pt-BR" sz="1400"/>
              <a:t>RF04: Cadastro de hóspedes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pt-BR" sz="1400"/>
              <a:t>RF05: Tempo de estadia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pt-BR" sz="1400"/>
              <a:t>RF06: Controle de custo de hospedagem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buSzPct val="100000"/>
              <a:buChar char="●"/>
            </a:pPr>
            <a:r>
              <a:rPr lang="pt-BR" sz="1400"/>
              <a:t>RF07: Alteração de nível de acesso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4478925" y="190100"/>
            <a:ext cx="4741200" cy="85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>
                <a:solidFill>
                  <a:schemeClr val="lt1"/>
                </a:solidFill>
              </a:rPr>
              <a:t>REQ. </a:t>
            </a:r>
            <a:r>
              <a:rPr lang="pt-BR" sz="3600">
                <a:solidFill>
                  <a:schemeClr val="lt1"/>
                </a:solidFill>
              </a:rPr>
              <a:t>NÃO-FUNCIONAIS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806650" y="1118150"/>
            <a:ext cx="4045200" cy="331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pt-BR" sz="1400">
                <a:solidFill>
                  <a:schemeClr val="lt1"/>
                </a:solidFill>
              </a:rPr>
              <a:t>RNF01: BD: MySQL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pt-BR" sz="1400">
                <a:solidFill>
                  <a:schemeClr val="lt1"/>
                </a:solidFill>
              </a:rPr>
              <a:t>RNF02: Framework JS: Angular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pt-BR" sz="1400">
                <a:solidFill>
                  <a:schemeClr val="lt1"/>
                </a:solidFill>
              </a:rPr>
              <a:t>RNF03: Linguagem Web: CSS, HTML e JS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pt-BR" sz="1400">
                <a:solidFill>
                  <a:schemeClr val="lt1"/>
                </a:solidFill>
              </a:rPr>
              <a:t>RNF04: Servidor Web: NodeJS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pt-BR" sz="1400">
                <a:solidFill>
                  <a:schemeClr val="lt1"/>
                </a:solidFill>
              </a:rPr>
              <a:t>RNF05: Domínio web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pt-BR" sz="1400">
                <a:solidFill>
                  <a:schemeClr val="lt1"/>
                </a:solidFill>
              </a:rPr>
              <a:t>RNF06: É necessário internet para acesso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90250" y="526350"/>
            <a:ext cx="6227100" cy="74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ATORES</a:t>
            </a:r>
          </a:p>
        </p:txBody>
      </p:sp>
      <p:pic>
        <p:nvPicPr>
          <p:cNvPr descr="cliente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5" y="1640474"/>
            <a:ext cx="2758549" cy="2758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rente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549" y="1640474"/>
            <a:ext cx="2758549" cy="2758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epcionista.png"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649" y="1638475"/>
            <a:ext cx="2758549" cy="275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125525" y="4397025"/>
            <a:ext cx="2706900" cy="74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400"/>
              <a:t>CLIENTE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218550" y="4397025"/>
            <a:ext cx="2706900" cy="74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400"/>
              <a:t>RECEPCIONISTA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6311575" y="4397025"/>
            <a:ext cx="2706900" cy="74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400"/>
              <a:t>GERENTE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79475" y="1515175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LIMITES DO PRODUTO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939500" y="321475"/>
            <a:ext cx="3837000" cy="409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MySpot não fará vendas parceladas.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 MySpot não fará o controle de recebimento por cartão, sendo possível pagar somente em dinheiro.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pt-BR"/>
              <a:t>O MySpot não fará a emissão de NF.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CONFIGURAÇÃO DO AMBIENTE</a:t>
            </a:r>
          </a:p>
        </p:txBody>
      </p:sp>
      <p:pic>
        <p:nvPicPr>
          <p:cNvPr descr="1498689492_Laptop-Signal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637" y="1129550"/>
            <a:ext cx="3162725" cy="316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98689426_Application-Map.png"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275" y="1965637"/>
            <a:ext cx="1490549" cy="149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98689426_Tablet-Chart.png"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150" y="1965650"/>
            <a:ext cx="1725600" cy="17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title"/>
          </p:nvPr>
        </p:nvSpPr>
        <p:spPr>
          <a:xfrm>
            <a:off x="311700" y="4430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400"/>
              <a:t>ACESSO A INTERNET.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1400"/>
              <a:t>APLICAÇÃO PODERÁ SER UTILIZADA EM QUALQUER NAVEGADOR E SEM RESTRIÇÃO A TIPO DE DISPOSITIVO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