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2"/>
  </p:handoutMasterIdLst>
  <p:sldIdLst>
    <p:sldId id="334" r:id="rId5"/>
    <p:sldId id="335" r:id="rId7"/>
    <p:sldId id="359" r:id="rId8"/>
    <p:sldId id="347" r:id="rId9"/>
    <p:sldId id="358" r:id="rId10"/>
    <p:sldId id="344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3903" initials="3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FFFFFF"/>
    <a:srgbClr val="0270D1"/>
    <a:srgbClr val="FEFEFE"/>
    <a:srgbClr val="424242"/>
    <a:srgbClr val="348CDA"/>
    <a:srgbClr val="F8F8F8"/>
    <a:srgbClr val="3E7886"/>
    <a:srgbClr val="2D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4048" autoAdjust="0"/>
  </p:normalViewPr>
  <p:slideViewPr>
    <p:cSldViewPr snapToGrid="0">
      <p:cViewPr varScale="1">
        <p:scale>
          <a:sx n="107" d="100"/>
          <a:sy n="107" d="100"/>
        </p:scale>
        <p:origin x="-654" y="-96"/>
      </p:cViewPr>
      <p:guideLst>
        <p:guide orient="horz" pos="2239"/>
        <p:guide orient="horz" pos="2989"/>
        <p:guide orient="horz" pos="1632"/>
        <p:guide pos="301"/>
        <p:guide pos="3838"/>
        <p:guide pos="7072"/>
        <p:guide pos="562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0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ea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黑体" panose="02010609060101010101" charset="-122"/>
              </a:rPr>
            </a:fld>
            <a:endParaRPr lang="zh-CN" altLang="en-US">
              <a:ea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ea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黑体" panose="02010609060101010101" charset="-122"/>
              </a:rPr>
            </a:fld>
            <a:endParaRPr lang="zh-CN" altLang="en-US">
              <a:ea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charset="-122"/>
              </a:defRPr>
            </a:lvl1pPr>
          </a:lstStyle>
          <a:p>
            <a:fld id="{9FEA44AB-B78B-4CC9-A539-5A4F42E52B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charset="-122"/>
              </a:defRPr>
            </a:lvl1pPr>
          </a:lstStyle>
          <a:p>
            <a:fld id="{6FD8ACD6-B84E-46E9-AEC8-A46527A8B4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charset="-122"/>
              </a:defRPr>
            </a:lvl1pPr>
          </a:lstStyle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charset="-122"/>
              </a:defRPr>
            </a:lvl1pPr>
          </a:lstStyle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charset="-122"/>
              </a:defRPr>
            </a:lvl1pPr>
          </a:lstStyle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charset="-122"/>
              </a:defRPr>
            </a:lvl1pPr>
          </a:lstStyle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charset="-122"/>
              </a:defRPr>
            </a:lvl1pPr>
          </a:lstStyle>
          <a:p>
            <a:fld id="{35F679A7-80CC-40A9-AAAF-D190969C0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charset="-122"/>
              </a:defRPr>
            </a:lvl1pPr>
          </a:lstStyle>
          <a:p>
            <a:fld id="{5E702ABA-4FBE-4B9C-8842-951A9621DE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9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136940" y="2181225"/>
            <a:ext cx="2495550" cy="2495550"/>
          </a:xfrm>
          <a:prstGeom prst="rect">
            <a:avLst/>
          </a:prstGeom>
          <a:solidFill>
            <a:schemeClr val="lt1"/>
          </a:solidFill>
          <a:ln w="76200" cap="rnd">
            <a:solidFill>
              <a:srgbClr val="0270D1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 smtClean="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9" t="19823" r="20664" b="268"/>
          <a:stretch>
            <a:fillRect/>
          </a:stretch>
        </p:blipFill>
        <p:spPr>
          <a:xfrm>
            <a:off x="1" y="0"/>
            <a:ext cx="6849267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6849267" cy="6858000"/>
          </a:xfrm>
          <a:prstGeom prst="rect">
            <a:avLst/>
          </a:prstGeom>
          <a:solidFill>
            <a:srgbClr val="0270D1">
              <a:alpha val="93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0"/>
          <p:cNvSpPr txBox="1">
            <a:spLocks noChangeArrowheads="1"/>
          </p:cNvSpPr>
          <p:nvPr/>
        </p:nvSpPr>
        <p:spPr bwMode="auto">
          <a:xfrm>
            <a:off x="8315511" y="2828836"/>
            <a:ext cx="213840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 dirty="0" smtClean="0">
                <a:solidFill>
                  <a:schemeClr val="accen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目录</a:t>
            </a:r>
            <a:endParaRPr lang="zh-CN" altLang="en-US" sz="7200" b="1" dirty="0" smtClean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6107" y="2181264"/>
            <a:ext cx="3425190" cy="584835"/>
            <a:chOff x="5958840" y="1581346"/>
            <a:chExt cx="3425190" cy="584835"/>
          </a:xfrm>
        </p:grpSpPr>
        <p:sp>
          <p:nvSpPr>
            <p:cNvPr id="10" name="文本框 20"/>
            <p:cNvSpPr txBox="1">
              <a:spLocks noChangeArrowheads="1"/>
            </p:cNvSpPr>
            <p:nvPr/>
          </p:nvSpPr>
          <p:spPr bwMode="auto">
            <a:xfrm>
              <a:off x="7445375" y="1582616"/>
              <a:ext cx="1938655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>
                  <a:solidFill>
                    <a:srgbClr val="FFFFFF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学习成果</a:t>
              </a:r>
              <a:endParaRPr lang="zh-CN" altLang="en-US" sz="3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58840" y="1581346"/>
              <a:ext cx="16357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PART 1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6107" y="4027740"/>
            <a:ext cx="4883784" cy="584835"/>
            <a:chOff x="5958840" y="2465832"/>
            <a:chExt cx="4883784" cy="584835"/>
          </a:xfrm>
        </p:grpSpPr>
        <p:sp>
          <p:nvSpPr>
            <p:cNvPr id="37" name="文本框 73"/>
            <p:cNvSpPr txBox="1">
              <a:spLocks noChangeArrowheads="1"/>
            </p:cNvSpPr>
            <p:nvPr/>
          </p:nvSpPr>
          <p:spPr bwMode="auto">
            <a:xfrm>
              <a:off x="7445059" y="2467102"/>
              <a:ext cx="3397565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>
                  <a:solidFill>
                    <a:srgbClr val="FFFFFF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模型介绍</a:t>
              </a:r>
              <a:endParaRPr lang="zh-CN" altLang="en-US" sz="3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958840" y="2465832"/>
              <a:ext cx="16357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PART 2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45"/>
          <p:cNvSpPr/>
          <p:nvPr>
            <p:custDataLst>
              <p:tags r:id="rId1"/>
            </p:custDataLst>
          </p:nvPr>
        </p:nvSpPr>
        <p:spPr bwMode="auto">
          <a:xfrm>
            <a:off x="273050" y="188595"/>
            <a:ext cx="542925" cy="492125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270D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994410" y="167640"/>
            <a:ext cx="1803400" cy="53403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000" spc="297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pitchFamily="34" charset="-122"/>
                <a:sym typeface="+mn-ea"/>
              </a:rPr>
              <a:t>PART 1 </a:t>
            </a:r>
            <a:endParaRPr lang="zh-CN" altLang="en-US" sz="3000" spc="297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汉仪旗黑-55简" panose="0002060004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88455" y="1231900"/>
            <a:ext cx="142494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特征工程</a:t>
            </a:r>
            <a:endParaRPr lang="zh-CN" altLang="en-US" sz="2400">
              <a:solidFill>
                <a:schemeClr val="bg1">
                  <a:lumMod val="50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9200" y="1231900"/>
            <a:ext cx="1906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softmax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分类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19275" y="2098040"/>
            <a:ext cx="514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优化器：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momentum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RMSprop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Adam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20545" y="1710690"/>
            <a:ext cx="39357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数据预处理：独热编码，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归一化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20545" y="2872105"/>
            <a:ext cx="20085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l2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正则化</a:t>
            </a:r>
            <a:endParaRPr lang="zh-CN" altLang="en-US">
              <a:solidFill>
                <a:schemeClr val="bg1">
                  <a:lumMod val="50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0545" y="3275330"/>
            <a:ext cx="2008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评估模型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混淆矩阵</a:t>
            </a:r>
            <a:endParaRPr lang="zh-CN" altLang="en-US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88455" y="2814955"/>
            <a:ext cx="3143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爬虫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19200" y="4065270"/>
            <a:ext cx="22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线性回归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20545" y="5503545"/>
            <a:ext cx="200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评估模型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9275" y="4665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最小二乘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4360" y="5875020"/>
            <a:ext cx="1053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KNN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算法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33285" y="337058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正则表达式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21855" y="1710690"/>
            <a:ext cx="120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决策树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21855" y="2221865"/>
            <a:ext cx="129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K-means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0545" y="2485390"/>
            <a:ext cx="270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正向传播和反向传播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0545" y="50844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梯度下降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88455" y="4297045"/>
            <a:ext cx="302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21855" y="4665345"/>
            <a:ext cx="180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链表栈队列</a:t>
            </a:r>
            <a:r>
              <a:rPr lang="en-US" altLang="zh-CN"/>
              <a:t>ADT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333615" y="5099685"/>
            <a:ext cx="1912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快排</a:t>
            </a:r>
            <a:r>
              <a:rPr lang="en-US" altLang="zh-CN"/>
              <a:t> </a:t>
            </a:r>
            <a:r>
              <a:rPr lang="zh-CN" altLang="en-US"/>
              <a:t>归并</a:t>
            </a:r>
            <a:r>
              <a:rPr lang="en-US" altLang="zh-CN"/>
              <a:t> </a:t>
            </a:r>
            <a:r>
              <a:rPr lang="zh-CN" altLang="en-US"/>
              <a:t>基数</a:t>
            </a:r>
            <a:r>
              <a:rPr lang="en-US" altLang="zh-CN"/>
              <a:t> </a:t>
            </a:r>
            <a:r>
              <a:rPr lang="zh-CN" altLang="en-US"/>
              <a:t>计数等排序算法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Freeform 245"/>
          <p:cNvSpPr/>
          <p:nvPr>
            <p:custDataLst>
              <p:tags r:id="rId1"/>
            </p:custDataLst>
          </p:nvPr>
        </p:nvSpPr>
        <p:spPr bwMode="auto">
          <a:xfrm>
            <a:off x="273050" y="188595"/>
            <a:ext cx="542925" cy="492125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270D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994410" y="167640"/>
            <a:ext cx="1803400" cy="53403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000" spc="297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pitchFamily="34" charset="-122"/>
                <a:sym typeface="+mn-ea"/>
              </a:rPr>
              <a:t>PART </a:t>
            </a:r>
            <a:r>
              <a:rPr altLang="zh-CN" sz="3000" spc="297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3000" spc="297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3000" spc="297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汉仪旗黑-55简" panose="00020600040101010101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900" r="144"/>
          <a:stretch>
            <a:fillRect/>
          </a:stretch>
        </p:blipFill>
        <p:spPr>
          <a:xfrm>
            <a:off x="6868795" y="1219200"/>
            <a:ext cx="5172710" cy="3766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825" y="5138420"/>
            <a:ext cx="3930015" cy="535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75" y="1090930"/>
            <a:ext cx="3977640" cy="40233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1985" y="5291455"/>
            <a:ext cx="1301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 Layer = 28*28</a:t>
            </a:r>
            <a:endParaRPr lang="en-US" altLang="zh-CN" sz="900"/>
          </a:p>
        </p:txBody>
      </p:sp>
      <p:sp>
        <p:nvSpPr>
          <p:cNvPr id="13" name="文本框 12"/>
          <p:cNvSpPr txBox="1"/>
          <p:nvPr/>
        </p:nvSpPr>
        <p:spPr>
          <a:xfrm>
            <a:off x="2153920" y="5291455"/>
            <a:ext cx="1301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Hidden Layer = 8*8*2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3772535" y="5291455"/>
            <a:ext cx="1301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Output Layer = 10</a:t>
            </a:r>
            <a:endParaRPr lang="en-US" altLang="zh-CN" sz="900"/>
          </a:p>
        </p:txBody>
      </p:sp>
      <p:sp>
        <p:nvSpPr>
          <p:cNvPr id="15" name="文本框 14"/>
          <p:cNvSpPr txBox="1"/>
          <p:nvPr/>
        </p:nvSpPr>
        <p:spPr>
          <a:xfrm>
            <a:off x="2526030" y="861060"/>
            <a:ext cx="430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relu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4083685" y="861060"/>
            <a:ext cx="679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softmax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5097145" y="285115"/>
            <a:ext cx="1724025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80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rPr>
              <a:t>归一化</a:t>
            </a:r>
            <a:endParaRPr lang="zh-CN" altLang="en-US" sz="28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821170" y="623570"/>
            <a:ext cx="30861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30445" y="623570"/>
            <a:ext cx="30861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8415" y="4744085"/>
          <a:ext cx="369316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55800" imgH="889000" progId="Equation.KSEE3">
                  <p:embed/>
                </p:oleObj>
              </mc:Choice>
              <mc:Fallback>
                <p:oleObj name="" r:id="rId1" imgW="19558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8415" y="4744085"/>
                        <a:ext cx="3693160" cy="158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925820" y="4794885"/>
          <a:ext cx="342392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005965" imgH="889000" progId="Equation.KSEE3">
                  <p:embed/>
                </p:oleObj>
              </mc:Choice>
              <mc:Fallback>
                <p:oleObj name="" r:id="rId3" imgW="2005965" imgH="8890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5820" y="4794885"/>
                        <a:ext cx="3423920" cy="148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未命名作品(1)"/>
          <p:cNvPicPr>
            <a:picLocks noChangeAspect="1"/>
          </p:cNvPicPr>
          <p:nvPr/>
        </p:nvPicPr>
        <p:blipFill>
          <a:blip r:embed="rId5"/>
          <a:srcRect l="11307" t="17490" r="20854" b="22731"/>
          <a:stretch>
            <a:fillRect/>
          </a:stretch>
        </p:blipFill>
        <p:spPr>
          <a:xfrm>
            <a:off x="1196975" y="1522730"/>
            <a:ext cx="3942080" cy="2911475"/>
          </a:xfrm>
          <a:prstGeom prst="rect">
            <a:avLst/>
          </a:prstGeom>
        </p:spPr>
      </p:pic>
      <p:pic>
        <p:nvPicPr>
          <p:cNvPr id="7" name="图片 6" descr="E1AA8153AAEC1D6AC8978A7FBEDA432E"/>
          <p:cNvPicPr>
            <a:picLocks noChangeAspect="1"/>
          </p:cNvPicPr>
          <p:nvPr/>
        </p:nvPicPr>
        <p:blipFill>
          <a:blip r:embed="rId6"/>
          <a:srcRect l="13878" t="18699" r="22245" b="19668"/>
          <a:stretch>
            <a:fillRect/>
          </a:stretch>
        </p:blipFill>
        <p:spPr>
          <a:xfrm>
            <a:off x="6821170" y="1308100"/>
            <a:ext cx="3677285" cy="3436620"/>
          </a:xfrm>
          <a:prstGeom prst="rect">
            <a:avLst/>
          </a:prstGeom>
        </p:spPr>
      </p:pic>
      <p:sp>
        <p:nvSpPr>
          <p:cNvPr id="45" name="等腰三角形 44"/>
          <p:cNvSpPr>
            <a:spLocks noChangeAspect="1" noChangeArrowheads="1"/>
          </p:cNvSpPr>
          <p:nvPr/>
        </p:nvSpPr>
        <p:spPr bwMode="auto">
          <a:xfrm rot="3992794" flipV="1">
            <a:off x="363636" y="400045"/>
            <a:ext cx="272258" cy="234779"/>
          </a:xfrm>
          <a:prstGeom prst="triangle">
            <a:avLst>
              <a:gd name="adj" fmla="val 50000"/>
            </a:avLst>
          </a:prstGeom>
          <a:solidFill>
            <a:srgbClr val="0270D1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5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0" name="等腰三角形 9"/>
          <p:cNvSpPr>
            <a:spLocks noChangeAspect="1" noChangeArrowheads="1"/>
          </p:cNvSpPr>
          <p:nvPr/>
        </p:nvSpPr>
        <p:spPr bwMode="auto">
          <a:xfrm rot="692794" flipV="1">
            <a:off x="11459626" y="6302370"/>
            <a:ext cx="272258" cy="234779"/>
          </a:xfrm>
          <a:prstGeom prst="triangle">
            <a:avLst>
              <a:gd name="adj" fmla="val 50000"/>
            </a:avLst>
          </a:prstGeom>
          <a:solidFill>
            <a:srgbClr val="0270D1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5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5097145" y="285115"/>
            <a:ext cx="1724025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momentum</a:t>
            </a:r>
            <a:endParaRPr lang="zh-CN" altLang="en-US" sz="28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821170" y="623570"/>
            <a:ext cx="30861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30445" y="623570"/>
            <a:ext cx="30861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32978C5A221619DA2112AAF6FCFC10D5"/>
          <p:cNvPicPr>
            <a:picLocks noChangeAspect="1"/>
          </p:cNvPicPr>
          <p:nvPr/>
        </p:nvPicPr>
        <p:blipFill>
          <a:blip r:embed="rId1"/>
          <a:srcRect l="3768" t="25915" r="20725" b="30199"/>
          <a:stretch>
            <a:fillRect/>
          </a:stretch>
        </p:blipFill>
        <p:spPr>
          <a:xfrm>
            <a:off x="589280" y="1164590"/>
            <a:ext cx="5293360" cy="307657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rcRect l="2557" t="3788" r="1567" b="3381"/>
          <a:stretch>
            <a:fillRect/>
          </a:stretch>
        </p:blipFill>
        <p:spPr>
          <a:xfrm>
            <a:off x="6390640" y="1107440"/>
            <a:ext cx="4856480" cy="3190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007110" y="4604385"/>
            <a:ext cx="3757930" cy="14916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" name="等腰三角形 44"/>
          <p:cNvSpPr>
            <a:spLocks noChangeAspect="1" noChangeArrowheads="1"/>
          </p:cNvSpPr>
          <p:nvPr/>
        </p:nvSpPr>
        <p:spPr bwMode="auto">
          <a:xfrm rot="3992794" flipV="1">
            <a:off x="291246" y="334640"/>
            <a:ext cx="272258" cy="234779"/>
          </a:xfrm>
          <a:prstGeom prst="triangle">
            <a:avLst>
              <a:gd name="adj" fmla="val 50000"/>
            </a:avLst>
          </a:prstGeom>
          <a:solidFill>
            <a:srgbClr val="0270D1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5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等腰三角形 2"/>
          <p:cNvSpPr>
            <a:spLocks noChangeAspect="1" noChangeArrowheads="1"/>
          </p:cNvSpPr>
          <p:nvPr/>
        </p:nvSpPr>
        <p:spPr bwMode="auto">
          <a:xfrm rot="840000" flipV="1">
            <a:off x="11490106" y="6313800"/>
            <a:ext cx="272258" cy="234779"/>
          </a:xfrm>
          <a:prstGeom prst="triangle">
            <a:avLst>
              <a:gd name="adj" fmla="val 31333"/>
            </a:avLst>
          </a:prstGeom>
          <a:solidFill>
            <a:srgbClr val="0270D1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5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29889" y="1669143"/>
            <a:ext cx="7332222" cy="3519714"/>
            <a:chOff x="771374" y="873000"/>
            <a:chExt cx="10649252" cy="5112000"/>
          </a:xfrm>
        </p:grpSpPr>
        <p:sp>
          <p:nvSpPr>
            <p:cNvPr id="9" name="矩形 8"/>
            <p:cNvSpPr/>
            <p:nvPr/>
          </p:nvSpPr>
          <p:spPr>
            <a:xfrm>
              <a:off x="771374" y="873000"/>
              <a:ext cx="10649252" cy="5112000"/>
            </a:xfrm>
            <a:prstGeom prst="rect">
              <a:avLst/>
            </a:prstGeom>
            <a:gradFill>
              <a:gsLst>
                <a:gs pos="50000">
                  <a:srgbClr val="0270D1"/>
                </a:gs>
                <a:gs pos="50000">
                  <a:srgbClr val="0270D1">
                    <a:alpha val="90000"/>
                  </a:srgbClr>
                </a:gs>
                <a:gs pos="0">
                  <a:srgbClr val="0270D1">
                    <a:alpha val="93000"/>
                  </a:srgbClr>
                </a:gs>
                <a:gs pos="100000">
                  <a:srgbClr val="0270D1">
                    <a:alpha val="77000"/>
                  </a:srgbClr>
                </a:gs>
              </a:gsLst>
              <a:lin ang="0" scaled="0"/>
            </a:gradFill>
            <a:ln w="571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 smtClean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90222" y="1178657"/>
              <a:ext cx="9908563" cy="4500686"/>
            </a:xfrm>
            <a:prstGeom prst="rect">
              <a:avLst/>
            </a:prstGeom>
            <a:noFill/>
            <a:ln w="38100">
              <a:solidFill>
                <a:srgbClr val="FEFEFE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 smtClean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3290047" y="2590603"/>
            <a:ext cx="546957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ct val="0"/>
              </a:spcBef>
            </a:pPr>
            <a:r>
              <a:rPr lang="zh-CN" altLang="en-US" sz="6600" b="1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感谢各位观看</a:t>
            </a:r>
            <a:endParaRPr lang="zh-CN" altLang="en-US" sz="6600" b="1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7" name="PA_矩形 17"/>
          <p:cNvSpPr/>
          <p:nvPr>
            <p:custDataLst>
              <p:tags r:id="rId2"/>
            </p:custDataLst>
          </p:nvPr>
        </p:nvSpPr>
        <p:spPr>
          <a:xfrm>
            <a:off x="3290048" y="3582967"/>
            <a:ext cx="546957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THANKS FOR WATCHING</a:t>
            </a:r>
            <a:endParaRPr lang="en-US" altLang="zh-CN" sz="3600" b="1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5872434" y="4316596"/>
            <a:ext cx="447132" cy="447132"/>
          </a:xfrm>
          <a:prstGeom prst="donut">
            <a:avLst>
              <a:gd name="adj" fmla="val 26625"/>
            </a:avLst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0.xml><?xml version="1.0" encoding="utf-8"?>
<p:tagLst xmlns:p="http://schemas.openxmlformats.org/presentationml/2006/main">
  <p:tag name="ISPRING_PRESENTATION_TITLE" val="11 flash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4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ed8f24a1-59f8-4187-abba-91431e1ca014}"/>
  <p:tag name="KSO_WM_UNIT_TEXTBOXSTYLE_TEMPLATEID" val="3131185"/>
  <p:tag name="KSO_WM_UNIT_TEXTBOXSTYLE_TYPE" val="3"/>
</p:tagLst>
</file>

<file path=ppt/tags/tag4.xml><?xml version="1.0" encoding="utf-8"?>
<p:tagLst xmlns:p="http://schemas.openxmlformats.org/presentationml/2006/main">
  <p:tag name="KSO_WM_UNIT_TEXT_SHADOW_SCHEMECOLOR_INDEX_BRIGHTNESS" val="0"/>
  <p:tag name="KSO_WM_UNIT_TEXT_SHADOW_SCHEMECOLOR_INDEX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4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ed8f24a1-59f8-4187-abba-91431e1ca014}"/>
  <p:tag name="KSO_WM_UNIT_TEXTBOXSTYLE_TEMPLATEID" val="3131185"/>
  <p:tag name="KSO_WM_UNIT_TEXTBOXSTYLE_TYPE" val="3"/>
</p:tagLst>
</file>

<file path=ppt/tags/tag7.xml><?xml version="1.0" encoding="utf-8"?>
<p:tagLst xmlns:p="http://schemas.openxmlformats.org/presentationml/2006/main">
  <p:tag name="KSO_WM_UNIT_PLACING_PICTURE_USER_VIEWPORT" val="{&quot;height&quot;:5724,&quot;width&quot;:7644}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  <p:tag name="KSO_WM_UNIT_TEXT_FILL_FORE_SCHEMECOLOR_INDEX_BRIGHTNESS" val="-0.05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70D1"/>
        </a:solidFill>
      </a:spPr>
      <a:bodyPr wrap="none" rtlCol="0" anchor="ctr">
        <a:spAutoFit/>
      </a:bodyPr>
      <a:lstStyle>
        <a:defPPr algn="ctr">
          <a:spcBef>
            <a:spcPct val="0"/>
          </a:spcBef>
          <a:defRPr sz="2000" smtClean="0">
            <a:solidFill>
              <a:srgbClr val="222B33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E8EEF2"/>
      </a:dk2>
      <a:lt2>
        <a:srgbClr val="F9FAFB"/>
      </a:lt2>
      <a:accent1>
        <a:srgbClr val="2B4663"/>
      </a:accent1>
      <a:accent2>
        <a:srgbClr val="5C7885"/>
      </a:accent2>
      <a:accent3>
        <a:srgbClr val="94ACBC"/>
      </a:accent3>
      <a:accent4>
        <a:srgbClr val="B9CAE1"/>
      </a:accent4>
      <a:accent5>
        <a:srgbClr val="97ABBD"/>
      </a:accent5>
      <a:accent6>
        <a:srgbClr val="3B606F"/>
      </a:accent6>
      <a:hlink>
        <a:srgbClr val="5FCBFB"/>
      </a:hlink>
      <a:folHlink>
        <a:srgbClr val="B759B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70D1"/>
        </a:solidFill>
      </a:spPr>
      <a:bodyPr wrap="none" rtlCol="0" anchor="ctr">
        <a:spAutoFit/>
      </a:bodyPr>
      <a:lstStyle>
        <a:defPPr algn="ctr">
          <a:spcBef>
            <a:spcPct val="0"/>
          </a:spcBef>
          <a:defRPr sz="2000" smtClean="0">
            <a:solidFill>
              <a:srgbClr val="222B33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E8EEF2"/>
      </a:dk2>
      <a:lt2>
        <a:srgbClr val="F9FAFB"/>
      </a:lt2>
      <a:accent1>
        <a:srgbClr val="2B4663"/>
      </a:accent1>
      <a:accent2>
        <a:srgbClr val="5C7885"/>
      </a:accent2>
      <a:accent3>
        <a:srgbClr val="94ACBC"/>
      </a:accent3>
      <a:accent4>
        <a:srgbClr val="B9CAE1"/>
      </a:accent4>
      <a:accent5>
        <a:srgbClr val="97ABBD"/>
      </a:accent5>
      <a:accent6>
        <a:srgbClr val="3B606F"/>
      </a:accent6>
      <a:hlink>
        <a:srgbClr val="5FCBFB"/>
      </a:hlink>
      <a:folHlink>
        <a:srgbClr val="B759B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70D1"/>
        </a:solidFill>
      </a:spPr>
      <a:bodyPr wrap="none" rtlCol="0" anchor="ctr">
        <a:spAutoFit/>
      </a:bodyPr>
      <a:lstStyle>
        <a:defPPr algn="ctr">
          <a:spcBef>
            <a:spcPct val="0"/>
          </a:spcBef>
          <a:defRPr lang="zh-CN" altLang="en-US" sz="2000" smtClean="0">
            <a:solidFill>
              <a:srgbClr val="222B33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自定义</PresentationFormat>
  <Paragraphs>71</Paragraphs>
  <Slides>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Calibri</vt:lpstr>
      <vt:lpstr>汉仪旗黑-55简</vt:lpstr>
      <vt:lpstr>Segoe UI</vt:lpstr>
      <vt:lpstr>Arial Unicode MS</vt:lpstr>
      <vt:lpstr>Calibri Light</vt:lpstr>
      <vt:lpstr>Office 主题</vt:lpstr>
      <vt:lpstr>1_Office 主题</vt:lpstr>
      <vt:lpstr>2_Office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-_-</cp:lastModifiedBy>
  <cp:revision>4</cp:revision>
  <dcterms:created xsi:type="dcterms:W3CDTF">2022-04-02T06:02:00Z</dcterms:created>
  <dcterms:modified xsi:type="dcterms:W3CDTF">2022-04-03T13:48:43Z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A45A4B60FC024804A02B3500C6638470</vt:lpwstr>
  </property>
  <property fmtid="{D5CDD505-2E9C-101B-9397-08002B2CF9AE}" pid="3" name="KSOProductBuildVer">
    <vt:lpwstr>2052-11.1.0.11365</vt:lpwstr>
  </property>
</Properties>
</file>