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>
      <p:cViewPr varScale="1">
        <p:scale>
          <a:sx n="119" d="100"/>
          <a:sy n="119" d="100"/>
        </p:scale>
        <p:origin x="20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9/15/17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9/15/17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9/15/17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9/15/17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9/15/17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9/15/17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9/15/17</a:t>
            </a:fld>
            <a:endParaRPr lang="ru-RU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9/15/17</a:t>
            </a:fld>
            <a:endParaRPr lang="ru-RU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9/15/17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9/15/17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9/15/17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 dirty="0"/>
              <a:t>Click to edit Master text styles</a:t>
            </a:r>
            <a:endParaRPr dirty="0"/>
          </a:p>
          <a:p>
            <a:pPr lvl="1">
              <a:defRPr/>
            </a:pPr>
            <a:r>
              <a:rPr lang="en-US" dirty="0"/>
              <a:t>Second level</a:t>
            </a:r>
            <a:endParaRPr dirty="0"/>
          </a:p>
          <a:p>
            <a:pPr lvl="2">
              <a:defRPr/>
            </a:pPr>
            <a:r>
              <a:rPr lang="en-US" dirty="0"/>
              <a:t>Third level</a:t>
            </a:r>
            <a:endParaRPr dirty="0"/>
          </a:p>
          <a:p>
            <a:pPr lvl="3">
              <a:defRPr/>
            </a:pPr>
            <a:r>
              <a:rPr lang="en-US" dirty="0"/>
              <a:t>Fourth level</a:t>
            </a:r>
            <a:endParaRPr dirty="0"/>
          </a:p>
          <a:p>
            <a:pPr lvl="4">
              <a:defRPr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9/15/17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WenQuanYi Micro Hei" charset="0"/>
          <a:ea typeface="WenQuanYi Micro Hei" charset="0"/>
          <a:cs typeface="WenQuanYi Micro Hei" charset="0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WenQuanYi Micro Hei" charset="0"/>
          <a:ea typeface="WenQuanYi Micro Hei" charset="0"/>
          <a:cs typeface="WenQuanYi Micro Hei" charset="0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WenQuanYi Micro Hei Mono" charset="0"/>
          <a:ea typeface="WenQuanYi Micro Hei Mono" charset="0"/>
          <a:cs typeface="WenQuanYi Micro Hei Mono" charset="0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WenQuanYi Micro Hei Mono" charset="0"/>
          <a:ea typeface="WenQuanYi Micro Hei Mono" charset="0"/>
          <a:cs typeface="WenQuanYi Micro Hei Mono" charset="0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WenQuanYi Micro Hei Mono" charset="0"/>
          <a:ea typeface="WenQuanYi Micro Hei Mono" charset="0"/>
          <a:cs typeface="WenQuanYi Micro Hei Mono" charset="0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WenQuanYi Micro Hei Mono" charset="0"/>
          <a:ea typeface="WenQuanYi Micro Hei Mono" charset="0"/>
          <a:cs typeface="WenQuanYi Micro Hei Mono" charset="0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dirty="0">
              <a:latin typeface="WenQuanYi Micro Hei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dirty="0">
              <a:latin typeface="WenQuanYi Micro Hei"/>
              <a:ea typeface="WenQuanYi Micro 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WenQuanYi Micro Hei</vt:lpstr>
      <vt:lpstr>WenQuanYi Micro Hei Mono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2</cp:revision>
  <dcterms:modified xsi:type="dcterms:W3CDTF">2017-09-15T06:32:32Z</dcterms:modified>
</cp:coreProperties>
</file>