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2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9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3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0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6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7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5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4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8350" y="360478"/>
            <a:ext cx="11522332" cy="8739568"/>
            <a:chOff x="48350" y="360478"/>
            <a:chExt cx="11522332" cy="8739568"/>
          </a:xfrm>
        </p:grpSpPr>
        <p:grpSp>
          <p:nvGrpSpPr>
            <p:cNvPr id="8" name="Group 7"/>
            <p:cNvGrpSpPr/>
            <p:nvPr/>
          </p:nvGrpSpPr>
          <p:grpSpPr>
            <a:xfrm>
              <a:off x="48350" y="360478"/>
              <a:ext cx="11522332" cy="8739568"/>
              <a:chOff x="1545968" y="-316530"/>
              <a:chExt cx="11522332" cy="873956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4688" y="-316530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4688" y="3851029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5968" y="-316530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5968" y="3851029"/>
                <a:ext cx="5943612" cy="4572009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855786" y="534098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4775" y="534097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6994" y="4701656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44775" y="4701656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4269" y="595652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841523" y="1537192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99792" y="5672507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75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78512" y="5672507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94951" y="133086"/>
            <a:ext cx="11544310" cy="8739562"/>
            <a:chOff x="2341680" y="-1758467"/>
            <a:chExt cx="11544310" cy="8739562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680" y="-1758467"/>
              <a:ext cx="11544310" cy="8739562"/>
              <a:chOff x="2341680" y="-1758467"/>
              <a:chExt cx="11544310" cy="873956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42378" y="-1758467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42378" y="2409086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1680" y="-1758467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1680" y="2409085"/>
                <a:ext cx="5943612" cy="4572009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3176955" y="-1584848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5944" y="-1584849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68163" y="2582710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65944" y="2582710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08081" y="1669066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62692" y="-581754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20961" y="3553561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75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099681" y="3553561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13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Fengchang</dc:creator>
  <cp:lastModifiedBy>Yang Fengchang</cp:lastModifiedBy>
  <cp:revision>3</cp:revision>
  <dcterms:created xsi:type="dcterms:W3CDTF">2018-07-05T15:36:13Z</dcterms:created>
  <dcterms:modified xsi:type="dcterms:W3CDTF">2018-07-05T15:55:39Z</dcterms:modified>
</cp:coreProperties>
</file>