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3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811B-26B8-4A48-A3ED-FFD89F3A6E6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4944" y="422025"/>
            <a:ext cx="11517947" cy="8721979"/>
            <a:chOff x="424944" y="422025"/>
            <a:chExt cx="11517947" cy="8721979"/>
          </a:xfrm>
        </p:grpSpPr>
        <p:grpSp>
          <p:nvGrpSpPr>
            <p:cNvPr id="8" name="Group 7"/>
            <p:cNvGrpSpPr/>
            <p:nvPr/>
          </p:nvGrpSpPr>
          <p:grpSpPr>
            <a:xfrm>
              <a:off x="424944" y="422025"/>
              <a:ext cx="11517947" cy="8721979"/>
              <a:chOff x="424944" y="422025"/>
              <a:chExt cx="11517947" cy="872197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9279" y="422025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9279" y="4571995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944" y="422025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944" y="4571994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066457" y="53728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4238" y="83622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57" y="5003783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4238" y="5003783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457" y="3850776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10456" y="1512033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8725" y="5647348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47445" y="5647348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5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85540" y="-351697"/>
            <a:ext cx="11570689" cy="8757148"/>
            <a:chOff x="1585540" y="-351697"/>
            <a:chExt cx="11570689" cy="8757148"/>
          </a:xfrm>
        </p:grpSpPr>
        <p:grpSp>
          <p:nvGrpSpPr>
            <p:cNvPr id="8" name="Group 7"/>
            <p:cNvGrpSpPr/>
            <p:nvPr/>
          </p:nvGrpSpPr>
          <p:grpSpPr>
            <a:xfrm>
              <a:off x="1585540" y="-351697"/>
              <a:ext cx="11570689" cy="8757148"/>
              <a:chOff x="1585540" y="-351697"/>
              <a:chExt cx="11570689" cy="87571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2617" y="-35169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2617" y="3833442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540" y="-35169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540" y="3833441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288587" y="68105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6369" y="68105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8588" y="423566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6369" y="423566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8588" y="308265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2587" y="743914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0856" y="4879229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69576" y="4879229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0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350" y="360478"/>
            <a:ext cx="11522332" cy="8739568"/>
            <a:chOff x="48350" y="360478"/>
            <a:chExt cx="11522332" cy="8739568"/>
          </a:xfrm>
        </p:grpSpPr>
        <p:grpSp>
          <p:nvGrpSpPr>
            <p:cNvPr id="8" name="Group 7"/>
            <p:cNvGrpSpPr/>
            <p:nvPr/>
          </p:nvGrpSpPr>
          <p:grpSpPr>
            <a:xfrm>
              <a:off x="48350" y="360478"/>
              <a:ext cx="11522332" cy="8739568"/>
              <a:chOff x="1545968" y="-316530"/>
              <a:chExt cx="11522332" cy="87395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3851029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3851029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55786" y="53409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4775" y="53409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994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775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4269" y="59565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41523" y="15371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979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851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94951" y="133086"/>
            <a:ext cx="11544310" cy="8739562"/>
            <a:chOff x="2341680" y="-1758467"/>
            <a:chExt cx="11544310" cy="87395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680" y="-1758467"/>
              <a:ext cx="11544310" cy="8739562"/>
              <a:chOff x="2341680" y="-1758467"/>
              <a:chExt cx="11544310" cy="873956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2409086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2409085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76955" y="-158484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5944" y="-1584849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8163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944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8081" y="1669066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62692" y="-581754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096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9968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1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Fengchang</dc:creator>
  <cp:lastModifiedBy>Yang Fengchang</cp:lastModifiedBy>
  <cp:revision>6</cp:revision>
  <dcterms:created xsi:type="dcterms:W3CDTF">2018-07-05T15:36:13Z</dcterms:created>
  <dcterms:modified xsi:type="dcterms:W3CDTF">2018-07-05T21:22:03Z</dcterms:modified>
</cp:coreProperties>
</file>