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811B-26B8-4A48-A3ED-FFD89F3A6E6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4787" y="1732080"/>
            <a:ext cx="11564825" cy="4572009"/>
            <a:chOff x="474787" y="1732080"/>
            <a:chExt cx="11564825" cy="4572009"/>
          </a:xfrm>
        </p:grpSpPr>
        <p:grpSp>
          <p:nvGrpSpPr>
            <p:cNvPr id="27" name="Group 26"/>
            <p:cNvGrpSpPr/>
            <p:nvPr/>
          </p:nvGrpSpPr>
          <p:grpSpPr>
            <a:xfrm>
              <a:off x="474787" y="1732080"/>
              <a:ext cx="11564825" cy="4572009"/>
              <a:chOff x="474787" y="1732080"/>
              <a:chExt cx="11564825" cy="457200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096000" y="1732080"/>
                <a:ext cx="5943612" cy="4572009"/>
                <a:chOff x="6096000" y="1732080"/>
                <a:chExt cx="5943612" cy="4572009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1732080"/>
                  <a:ext cx="5943612" cy="457200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76" t="4327" r="4585" b="7789"/>
                <a:stretch/>
              </p:blipFill>
              <p:spPr>
                <a:xfrm>
                  <a:off x="6998690" y="3776783"/>
                  <a:ext cx="2286000" cy="1785816"/>
                </a:xfrm>
                <a:prstGeom prst="rect">
                  <a:avLst/>
                </a:prstGeom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9401950" y="3431931"/>
                  <a:ext cx="785430" cy="15386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6998690" y="3431931"/>
                  <a:ext cx="2403262" cy="3448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9284690" y="4970585"/>
                  <a:ext cx="882192" cy="5920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74787" y="1732080"/>
                <a:ext cx="5943612" cy="4572009"/>
                <a:chOff x="152388" y="1732080"/>
                <a:chExt cx="5943612" cy="4572009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388" y="1732080"/>
                  <a:ext cx="5943612" cy="4572009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7" t="2691" r="4684" b="7885"/>
                <a:stretch/>
              </p:blipFill>
              <p:spPr>
                <a:xfrm>
                  <a:off x="1055078" y="3745522"/>
                  <a:ext cx="2286000" cy="1817077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3402625" y="3015762"/>
                  <a:ext cx="764930" cy="15386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055078" y="3015762"/>
                  <a:ext cx="2347547" cy="7297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>
                  <a:off x="3341078" y="4554416"/>
                  <a:ext cx="826477" cy="10081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1377477" y="1935004"/>
              <a:ext cx="5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98690" y="1935004"/>
              <a:ext cx="756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350" y="360478"/>
            <a:ext cx="11522332" cy="8739568"/>
            <a:chOff x="48350" y="360478"/>
            <a:chExt cx="11522332" cy="8739568"/>
          </a:xfrm>
        </p:grpSpPr>
        <p:grpSp>
          <p:nvGrpSpPr>
            <p:cNvPr id="8" name="Group 7"/>
            <p:cNvGrpSpPr/>
            <p:nvPr/>
          </p:nvGrpSpPr>
          <p:grpSpPr>
            <a:xfrm>
              <a:off x="48350" y="360478"/>
              <a:ext cx="11522332" cy="8739568"/>
              <a:chOff x="1545968" y="-316530"/>
              <a:chExt cx="11522332" cy="87395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3851029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3851029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55786" y="53409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4775" y="53409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994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775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4269" y="59565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41523" y="15371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979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851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4951" y="133086"/>
            <a:ext cx="11544310" cy="8739562"/>
            <a:chOff x="2341680" y="-1758467"/>
            <a:chExt cx="11544310" cy="87395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680" y="-1758467"/>
              <a:ext cx="11544310" cy="8739562"/>
              <a:chOff x="2341680" y="-1758467"/>
              <a:chExt cx="11544310" cy="873956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2409086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240908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76955" y="-158484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5944" y="-1584849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163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944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8081" y="1669066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62692" y="-581754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096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9968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1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B2ACCC-BD1C-493C-9B18-48548356A313}"/>
              </a:ext>
            </a:extLst>
          </p:cNvPr>
          <p:cNvGrpSpPr/>
          <p:nvPr/>
        </p:nvGrpSpPr>
        <p:grpSpPr>
          <a:xfrm>
            <a:off x="353285" y="1069103"/>
            <a:ext cx="11434643" cy="4572010"/>
            <a:chOff x="353285" y="1069103"/>
            <a:chExt cx="11434643" cy="45720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821D7B-C893-42EB-90C0-CE0816148A2E}"/>
                </a:ext>
              </a:extLst>
            </p:cNvPr>
            <p:cNvGrpSpPr/>
            <p:nvPr/>
          </p:nvGrpSpPr>
          <p:grpSpPr>
            <a:xfrm>
              <a:off x="353285" y="1069103"/>
              <a:ext cx="11434643" cy="4572010"/>
              <a:chOff x="-173187" y="838194"/>
              <a:chExt cx="11434643" cy="45720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8120ED1-362F-4836-92AC-ACA4C4F55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844" y="838194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6E0D8FB-F140-4A4A-BE5B-77E7B1F90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3187" y="83819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F52D5-6CB4-4942-8151-4D957244E201}"/>
                </a:ext>
              </a:extLst>
            </p:cNvPr>
            <p:cNvSpPr txBox="1"/>
            <p:nvPr/>
          </p:nvSpPr>
          <p:spPr>
            <a:xfrm>
              <a:off x="1200914" y="122110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0FD490-AF46-48EA-B8B7-0ADC81C01ADB}"/>
                </a:ext>
              </a:extLst>
            </p:cNvPr>
            <p:cNvSpPr txBox="1"/>
            <p:nvPr/>
          </p:nvSpPr>
          <p:spPr>
            <a:xfrm>
              <a:off x="6716015" y="122110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7E81C-35B5-4966-89A5-6B606F796F09}"/>
                </a:ext>
              </a:extLst>
            </p:cNvPr>
            <p:cNvSpPr txBox="1"/>
            <p:nvPr/>
          </p:nvSpPr>
          <p:spPr>
            <a:xfrm>
              <a:off x="4484843" y="35790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5B7A2-BCE8-4019-AB78-B8FCDD198391}"/>
                </a:ext>
              </a:extLst>
            </p:cNvPr>
            <p:cNvSpPr txBox="1"/>
            <p:nvPr/>
          </p:nvSpPr>
          <p:spPr>
            <a:xfrm>
              <a:off x="10031290" y="35790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3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81195-F8D4-4569-86B1-A4F8BF8E28EF}"/>
              </a:ext>
            </a:extLst>
          </p:cNvPr>
          <p:cNvGrpSpPr/>
          <p:nvPr/>
        </p:nvGrpSpPr>
        <p:grpSpPr>
          <a:xfrm>
            <a:off x="454885" y="1152230"/>
            <a:ext cx="11439249" cy="4572009"/>
            <a:chOff x="454885" y="1152230"/>
            <a:chExt cx="11439249" cy="45720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DF54AD-2154-412D-86BA-61069F90A297}"/>
                </a:ext>
              </a:extLst>
            </p:cNvPr>
            <p:cNvGrpSpPr/>
            <p:nvPr/>
          </p:nvGrpSpPr>
          <p:grpSpPr>
            <a:xfrm>
              <a:off x="454885" y="1152230"/>
              <a:ext cx="11439249" cy="4572009"/>
              <a:chOff x="-173188" y="1142994"/>
              <a:chExt cx="11439249" cy="457200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A336E64-8DB1-4503-8A9D-2DE6316AD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449" y="1142994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21245A-85F2-4C5F-8DC3-050F5095A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3188" y="1142994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48BB1-D56D-4415-83CA-785445ECB987}"/>
                </a:ext>
              </a:extLst>
            </p:cNvPr>
            <p:cNvSpPr txBox="1"/>
            <p:nvPr/>
          </p:nvSpPr>
          <p:spPr>
            <a:xfrm>
              <a:off x="1284041" y="131346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61D2A1-C3E7-487F-874D-A92DAC399A4F}"/>
                </a:ext>
              </a:extLst>
            </p:cNvPr>
            <p:cNvSpPr txBox="1"/>
            <p:nvPr/>
          </p:nvSpPr>
          <p:spPr>
            <a:xfrm>
              <a:off x="6799142" y="131346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4739CB-92A5-4CE4-BBC3-8A1C8CEE6998}"/>
                </a:ext>
              </a:extLst>
            </p:cNvPr>
            <p:cNvSpPr txBox="1"/>
            <p:nvPr/>
          </p:nvSpPr>
          <p:spPr>
            <a:xfrm>
              <a:off x="4567970" y="3671455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646705-9EFA-4ABC-AADE-B9A4D17F1A3B}"/>
                </a:ext>
              </a:extLst>
            </p:cNvPr>
            <p:cNvSpPr txBox="1"/>
            <p:nvPr/>
          </p:nvSpPr>
          <p:spPr>
            <a:xfrm>
              <a:off x="10114417" y="3671455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4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Fengchang</dc:creator>
  <cp:lastModifiedBy>Yang Fengchang</cp:lastModifiedBy>
  <cp:revision>6</cp:revision>
  <dcterms:created xsi:type="dcterms:W3CDTF">2018-07-05T15:36:13Z</dcterms:created>
  <dcterms:modified xsi:type="dcterms:W3CDTF">2018-07-09T01:03:04Z</dcterms:modified>
</cp:coreProperties>
</file>