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811B-26B8-4A48-A3ED-FFD89F3A6E60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AB96-4686-4C9E-A8E9-225FB7E3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2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811B-26B8-4A48-A3ED-FFD89F3A6E60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AB96-4686-4C9E-A8E9-225FB7E3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9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811B-26B8-4A48-A3ED-FFD89F3A6E60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AB96-4686-4C9E-A8E9-225FB7E3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56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811B-26B8-4A48-A3ED-FFD89F3A6E60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AB96-4686-4C9E-A8E9-225FB7E3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3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811B-26B8-4A48-A3ED-FFD89F3A6E60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AB96-4686-4C9E-A8E9-225FB7E3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0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811B-26B8-4A48-A3ED-FFD89F3A6E60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AB96-4686-4C9E-A8E9-225FB7E3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61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811B-26B8-4A48-A3ED-FFD89F3A6E60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AB96-4686-4C9E-A8E9-225FB7E3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1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811B-26B8-4A48-A3ED-FFD89F3A6E60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AB96-4686-4C9E-A8E9-225FB7E3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1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811B-26B8-4A48-A3ED-FFD89F3A6E60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AB96-4686-4C9E-A8E9-225FB7E3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75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811B-26B8-4A48-A3ED-FFD89F3A6E60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AB96-4686-4C9E-A8E9-225FB7E3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811B-26B8-4A48-A3ED-FFD89F3A6E60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AB96-4686-4C9E-A8E9-225FB7E3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58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811B-26B8-4A48-A3ED-FFD89F3A6E60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8AB96-4686-4C9E-A8E9-225FB7E3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4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48350" y="360478"/>
            <a:ext cx="11522332" cy="8739568"/>
            <a:chOff x="48350" y="360478"/>
            <a:chExt cx="11522332" cy="8739568"/>
          </a:xfrm>
        </p:grpSpPr>
        <p:grpSp>
          <p:nvGrpSpPr>
            <p:cNvPr id="8" name="Group 7"/>
            <p:cNvGrpSpPr/>
            <p:nvPr/>
          </p:nvGrpSpPr>
          <p:grpSpPr>
            <a:xfrm>
              <a:off x="48350" y="360478"/>
              <a:ext cx="11522332" cy="8739568"/>
              <a:chOff x="1545968" y="-316530"/>
              <a:chExt cx="11522332" cy="8739568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24688" y="-316530"/>
                <a:ext cx="5943612" cy="4572009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24688" y="3851029"/>
                <a:ext cx="5943612" cy="4572009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5968" y="-316530"/>
                <a:ext cx="5943612" cy="4572009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5968" y="3851029"/>
                <a:ext cx="5943612" cy="4572009"/>
              </a:xfrm>
              <a:prstGeom prst="rect">
                <a:avLst/>
              </a:prstGeom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855786" y="534098"/>
              <a:ext cx="691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44775" y="534097"/>
              <a:ext cx="691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6994" y="4701656"/>
              <a:ext cx="691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44775" y="4701656"/>
              <a:ext cx="691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(d)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64269" y="595652"/>
              <a:ext cx="1503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 kW/m</a:t>
              </a:r>
              <a:r>
                <a:rPr lang="en-US" sz="20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841523" y="1537192"/>
              <a:ext cx="1503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50 kW/m</a:t>
              </a:r>
              <a:r>
                <a:rPr lang="en-US" sz="20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99792" y="5672507"/>
              <a:ext cx="1503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75 kW/m</a:t>
              </a:r>
              <a:r>
                <a:rPr lang="en-US" sz="20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778512" y="5672507"/>
              <a:ext cx="1503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 kW/m</a:t>
              </a:r>
              <a:r>
                <a:rPr lang="en-US" sz="20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54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494951" y="133086"/>
            <a:ext cx="11544310" cy="8739562"/>
            <a:chOff x="2341680" y="-1758467"/>
            <a:chExt cx="11544310" cy="8739562"/>
          </a:xfrm>
        </p:grpSpPr>
        <p:grpSp>
          <p:nvGrpSpPr>
            <p:cNvPr id="16" name="Group 15"/>
            <p:cNvGrpSpPr/>
            <p:nvPr/>
          </p:nvGrpSpPr>
          <p:grpSpPr>
            <a:xfrm>
              <a:off x="2341680" y="-1758467"/>
              <a:ext cx="11544310" cy="8739562"/>
              <a:chOff x="2341680" y="-1758467"/>
              <a:chExt cx="11544310" cy="8739562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42378" y="-1758467"/>
                <a:ext cx="5943612" cy="4572009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42378" y="2409086"/>
                <a:ext cx="5943612" cy="4572009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1680" y="-1758467"/>
                <a:ext cx="5943612" cy="4572009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1680" y="2409085"/>
                <a:ext cx="5943612" cy="4572009"/>
              </a:xfrm>
              <a:prstGeom prst="rect">
                <a:avLst/>
              </a:prstGeom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3176955" y="-1584848"/>
              <a:ext cx="691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65944" y="-1584849"/>
              <a:ext cx="691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68163" y="2582710"/>
              <a:ext cx="691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765944" y="2582710"/>
              <a:ext cx="691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(d)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08081" y="1669066"/>
              <a:ext cx="1503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 kW/m</a:t>
              </a:r>
              <a:r>
                <a:rPr lang="en-US" sz="20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162692" y="-581754"/>
              <a:ext cx="1503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50 kW/m</a:t>
              </a:r>
              <a:r>
                <a:rPr lang="en-US" sz="20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20961" y="3553561"/>
              <a:ext cx="1503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75 kW/m</a:t>
              </a:r>
              <a:r>
                <a:rPr lang="en-US" sz="20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099681" y="3553561"/>
              <a:ext cx="1503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 kW/m</a:t>
              </a:r>
              <a:r>
                <a:rPr lang="en-US" sz="20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213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FB2ACCC-BD1C-493C-9B18-48548356A313}"/>
              </a:ext>
            </a:extLst>
          </p:cNvPr>
          <p:cNvGrpSpPr/>
          <p:nvPr/>
        </p:nvGrpSpPr>
        <p:grpSpPr>
          <a:xfrm>
            <a:off x="353285" y="1069103"/>
            <a:ext cx="11434643" cy="4572010"/>
            <a:chOff x="353285" y="1069103"/>
            <a:chExt cx="11434643" cy="457201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4821D7B-C893-42EB-90C0-CE0816148A2E}"/>
                </a:ext>
              </a:extLst>
            </p:cNvPr>
            <p:cNvGrpSpPr/>
            <p:nvPr/>
          </p:nvGrpSpPr>
          <p:grpSpPr>
            <a:xfrm>
              <a:off x="353285" y="1069103"/>
              <a:ext cx="11434643" cy="4572010"/>
              <a:chOff x="-173187" y="838194"/>
              <a:chExt cx="11434643" cy="457201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8120ED1-362F-4836-92AC-ACA4C4F55B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17844" y="838194"/>
                <a:ext cx="5943612" cy="4572009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96E0D8FB-F140-4A4A-BE5B-77E7B1F903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73187" y="838195"/>
                <a:ext cx="5943612" cy="4572009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B8F52D5-6CB4-4942-8151-4D957244E201}"/>
                </a:ext>
              </a:extLst>
            </p:cNvPr>
            <p:cNvSpPr txBox="1"/>
            <p:nvPr/>
          </p:nvSpPr>
          <p:spPr>
            <a:xfrm>
              <a:off x="1200914" y="1221104"/>
              <a:ext cx="691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00FD490-AF46-48EA-B8B7-0ADC81C01ADB}"/>
                </a:ext>
              </a:extLst>
            </p:cNvPr>
            <p:cNvSpPr txBox="1"/>
            <p:nvPr/>
          </p:nvSpPr>
          <p:spPr>
            <a:xfrm>
              <a:off x="6716015" y="1221104"/>
              <a:ext cx="691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E67E81C-35B5-4966-89A5-6B606F796F09}"/>
                </a:ext>
              </a:extLst>
            </p:cNvPr>
            <p:cNvSpPr txBox="1"/>
            <p:nvPr/>
          </p:nvSpPr>
          <p:spPr>
            <a:xfrm>
              <a:off x="4484843" y="3579092"/>
              <a:ext cx="1503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 kW/m</a:t>
              </a:r>
              <a:r>
                <a:rPr lang="en-US" sz="20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15B7A2-BCE8-4019-AB78-B8FCDD198391}"/>
                </a:ext>
              </a:extLst>
            </p:cNvPr>
            <p:cNvSpPr txBox="1"/>
            <p:nvPr/>
          </p:nvSpPr>
          <p:spPr>
            <a:xfrm>
              <a:off x="10031290" y="3579092"/>
              <a:ext cx="1503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 kW/m</a:t>
              </a:r>
              <a:r>
                <a:rPr lang="en-US" sz="20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830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C681195-F8D4-4569-86B1-A4F8BF8E28EF}"/>
              </a:ext>
            </a:extLst>
          </p:cNvPr>
          <p:cNvGrpSpPr/>
          <p:nvPr/>
        </p:nvGrpSpPr>
        <p:grpSpPr>
          <a:xfrm>
            <a:off x="454885" y="1152230"/>
            <a:ext cx="11439249" cy="4572009"/>
            <a:chOff x="454885" y="1152230"/>
            <a:chExt cx="11439249" cy="457200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7DF54AD-2154-412D-86BA-61069F90A297}"/>
                </a:ext>
              </a:extLst>
            </p:cNvPr>
            <p:cNvGrpSpPr/>
            <p:nvPr/>
          </p:nvGrpSpPr>
          <p:grpSpPr>
            <a:xfrm>
              <a:off x="454885" y="1152230"/>
              <a:ext cx="11439249" cy="4572009"/>
              <a:chOff x="-173188" y="1142994"/>
              <a:chExt cx="11439249" cy="4572009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BA336E64-8DB1-4503-8A9D-2DE6316AD3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2449" y="1142994"/>
                <a:ext cx="5943612" cy="4572009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D21245A-85F2-4C5F-8DC3-050F5095A5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73188" y="1142994"/>
                <a:ext cx="5943612" cy="4572009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448BB1-D56D-4415-83CA-785445ECB987}"/>
                </a:ext>
              </a:extLst>
            </p:cNvPr>
            <p:cNvSpPr txBox="1"/>
            <p:nvPr/>
          </p:nvSpPr>
          <p:spPr>
            <a:xfrm>
              <a:off x="1284041" y="1313467"/>
              <a:ext cx="691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B61D2A1-C3E7-487F-874D-A92DAC399A4F}"/>
                </a:ext>
              </a:extLst>
            </p:cNvPr>
            <p:cNvSpPr txBox="1"/>
            <p:nvPr/>
          </p:nvSpPr>
          <p:spPr>
            <a:xfrm>
              <a:off x="6799142" y="1313467"/>
              <a:ext cx="691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4739CB-92A5-4CE4-BBC3-8A1C8CEE6998}"/>
                </a:ext>
              </a:extLst>
            </p:cNvPr>
            <p:cNvSpPr txBox="1"/>
            <p:nvPr/>
          </p:nvSpPr>
          <p:spPr>
            <a:xfrm>
              <a:off x="4567970" y="3671455"/>
              <a:ext cx="1503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 kW/m</a:t>
              </a:r>
              <a:r>
                <a:rPr lang="en-US" sz="20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3646705-9EFA-4ABC-AADE-B9A4D17F1A3B}"/>
                </a:ext>
              </a:extLst>
            </p:cNvPr>
            <p:cNvSpPr txBox="1"/>
            <p:nvPr/>
          </p:nvSpPr>
          <p:spPr>
            <a:xfrm>
              <a:off x="10114417" y="3671455"/>
              <a:ext cx="1503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 kW/m</a:t>
              </a:r>
              <a:r>
                <a:rPr lang="en-US" sz="20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2451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84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Fengchang</dc:creator>
  <cp:lastModifiedBy>Yang, Fengchang</cp:lastModifiedBy>
  <cp:revision>5</cp:revision>
  <dcterms:created xsi:type="dcterms:W3CDTF">2018-07-05T15:36:13Z</dcterms:created>
  <dcterms:modified xsi:type="dcterms:W3CDTF">2018-07-06T21:37:51Z</dcterms:modified>
</cp:coreProperties>
</file>