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7" r:id="rId6"/>
    <p:sldId id="262" r:id="rId7"/>
    <p:sldId id="265" r:id="rId8"/>
    <p:sldId id="268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7086B-3090-4F95-83B0-C8960BA57E27}" v="525" dt="2024-02-22T00:46:51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Cheng-Fung" userId="be7fdb39-deda-4ba6-9d8c-b82afa2813e7" providerId="ADAL" clId="{15B7086B-3090-4F95-83B0-C8960BA57E27}"/>
    <pc:docChg chg="undo custSel addSld delSld modSld sldOrd">
      <pc:chgData name="Kenny Cheng-Fung" userId="be7fdb39-deda-4ba6-9d8c-b82afa2813e7" providerId="ADAL" clId="{15B7086B-3090-4F95-83B0-C8960BA57E27}" dt="2024-02-22T00:52:04.089" v="2055" actId="14100"/>
      <pc:docMkLst>
        <pc:docMk/>
      </pc:docMkLst>
      <pc:sldChg chg="addSp delSp modSp mod delDesignElem">
        <pc:chgData name="Kenny Cheng-Fung" userId="be7fdb39-deda-4ba6-9d8c-b82afa2813e7" providerId="ADAL" clId="{15B7086B-3090-4F95-83B0-C8960BA57E27}" dt="2024-02-22T00:52:04.089" v="2055" actId="14100"/>
        <pc:sldMkLst>
          <pc:docMk/>
          <pc:sldMk cId="1245718015" sldId="256"/>
        </pc:sldMkLst>
        <pc:spChg chg="mod">
          <ac:chgData name="Kenny Cheng-Fung" userId="be7fdb39-deda-4ba6-9d8c-b82afa2813e7" providerId="ADAL" clId="{15B7086B-3090-4F95-83B0-C8960BA57E27}" dt="2024-02-21T13:32:13.957" v="1277" actId="1076"/>
          <ac:spMkLst>
            <pc:docMk/>
            <pc:sldMk cId="1245718015" sldId="256"/>
            <ac:spMk id="8" creationId="{E11C36A6-4614-68AC-6259-7246033B507A}"/>
          </ac:spMkLst>
        </pc:spChg>
        <pc:spChg chg="del">
          <ac:chgData name="Kenny Cheng-Fung" userId="be7fdb39-deda-4ba6-9d8c-b82afa2813e7" providerId="ADAL" clId="{15B7086B-3090-4F95-83B0-C8960BA57E27}" dt="2024-02-21T23:56:13.911" v="1851"/>
          <ac:spMkLst>
            <pc:docMk/>
            <pc:sldMk cId="1245718015" sldId="256"/>
            <ac:spMk id="10" creationId="{42A4FC2C-047E-45A5-965D-8E1E3BF09BC6}"/>
          </ac:spMkLst>
        </pc:spChg>
        <pc:picChg chg="add mod">
          <ac:chgData name="Kenny Cheng-Fung" userId="be7fdb39-deda-4ba6-9d8c-b82afa2813e7" providerId="ADAL" clId="{15B7086B-3090-4F95-83B0-C8960BA57E27}" dt="2024-02-21T13:32:02.332" v="1276" actId="1076"/>
          <ac:picMkLst>
            <pc:docMk/>
            <pc:sldMk cId="1245718015" sldId="256"/>
            <ac:picMk id="3" creationId="{2E10B9DC-373E-C057-B100-44C3BF8EE565}"/>
          </ac:picMkLst>
        </pc:picChg>
        <pc:picChg chg="mod">
          <ac:chgData name="Kenny Cheng-Fung" userId="be7fdb39-deda-4ba6-9d8c-b82afa2813e7" providerId="ADAL" clId="{15B7086B-3090-4F95-83B0-C8960BA57E27}" dt="2024-02-22T00:52:04.089" v="2055" actId="14100"/>
          <ac:picMkLst>
            <pc:docMk/>
            <pc:sldMk cId="1245718015" sldId="256"/>
            <ac:picMk id="5" creationId="{9F82A2EA-DAAB-87D1-25A7-D187475D5A74}"/>
          </ac:picMkLst>
        </pc:picChg>
        <pc:picChg chg="mod">
          <ac:chgData name="Kenny Cheng-Fung" userId="be7fdb39-deda-4ba6-9d8c-b82afa2813e7" providerId="ADAL" clId="{15B7086B-3090-4F95-83B0-C8960BA57E27}" dt="2024-02-21T13:31:53.067" v="1275" actId="1076"/>
          <ac:picMkLst>
            <pc:docMk/>
            <pc:sldMk cId="1245718015" sldId="256"/>
            <ac:picMk id="11" creationId="{69E2B720-5D8F-1C34-A7F9-999CE8F09B92}"/>
          </ac:picMkLst>
        </pc:picChg>
      </pc:sldChg>
      <pc:sldChg chg="addSp delSp modSp mod setBg delDesignElem">
        <pc:chgData name="Kenny Cheng-Fung" userId="be7fdb39-deda-4ba6-9d8c-b82afa2813e7" providerId="ADAL" clId="{15B7086B-3090-4F95-83B0-C8960BA57E27}" dt="2024-02-22T00:19:28.173" v="2040" actId="2711"/>
        <pc:sldMkLst>
          <pc:docMk/>
          <pc:sldMk cId="3879089157" sldId="257"/>
        </pc:sldMkLst>
        <pc:spChg chg="mod">
          <ac:chgData name="Kenny Cheng-Fung" userId="be7fdb39-deda-4ba6-9d8c-b82afa2813e7" providerId="ADAL" clId="{15B7086B-3090-4F95-83B0-C8960BA57E27}" dt="2024-02-22T00:19:28.173" v="2040" actId="2711"/>
          <ac:spMkLst>
            <pc:docMk/>
            <pc:sldMk cId="3879089157" sldId="257"/>
            <ac:spMk id="2" creationId="{ED25394B-3FD4-53D8-B2B9-7DD66E40EBBF}"/>
          </ac:spMkLst>
        </pc:spChg>
        <pc:spChg chg="mod ord">
          <ac:chgData name="Kenny Cheng-Fung" userId="be7fdb39-deda-4ba6-9d8c-b82afa2813e7" providerId="ADAL" clId="{15B7086B-3090-4F95-83B0-C8960BA57E27}" dt="2024-02-22T00:19:23.976" v="2039" actId="2711"/>
          <ac:spMkLst>
            <pc:docMk/>
            <pc:sldMk cId="3879089157" sldId="257"/>
            <ac:spMk id="4" creationId="{C4BB0843-E172-7984-76A2-3964D99D609F}"/>
          </ac:spMkLst>
        </pc:spChg>
        <pc:spChg chg="del">
          <ac:chgData name="Kenny Cheng-Fung" userId="be7fdb39-deda-4ba6-9d8c-b82afa2813e7" providerId="ADAL" clId="{15B7086B-3090-4F95-83B0-C8960BA57E27}" dt="2024-02-16T16:48:17.706" v="606" actId="26606"/>
          <ac:spMkLst>
            <pc:docMk/>
            <pc:sldMk cId="3879089157" sldId="257"/>
            <ac:spMk id="7" creationId="{C3896A03-3945-419A-B66B-4EE266EDD152}"/>
          </ac:spMkLst>
        </pc:spChg>
        <pc:spChg chg="del">
          <ac:chgData name="Kenny Cheng-Fung" userId="be7fdb39-deda-4ba6-9d8c-b82afa2813e7" providerId="ADAL" clId="{15B7086B-3090-4F95-83B0-C8960BA57E27}" dt="2024-02-16T16:48:17.706" v="606" actId="26606"/>
          <ac:spMkLst>
            <pc:docMk/>
            <pc:sldMk cId="3879089157" sldId="257"/>
            <ac:spMk id="9" creationId="{B34F5AD2-EDBD-4BBD-A55C-EAFFD0C7097A}"/>
          </ac:spMkLst>
        </pc:spChg>
        <pc:spChg chg="add">
          <ac:chgData name="Kenny Cheng-Fung" userId="be7fdb39-deda-4ba6-9d8c-b82afa2813e7" providerId="ADAL" clId="{15B7086B-3090-4F95-83B0-C8960BA57E27}" dt="2024-02-21T23:56:27" v="1857" actId="26606"/>
          <ac:spMkLst>
            <pc:docMk/>
            <pc:sldMk cId="3879089157" sldId="257"/>
            <ac:spMk id="10" creationId="{1CE580D1-F917-4567-AFB4-99AA9B52ADF0}"/>
          </ac:spMkLst>
        </pc:spChg>
        <pc:spChg chg="add del">
          <ac:chgData name="Kenny Cheng-Fung" userId="be7fdb39-deda-4ba6-9d8c-b82afa2813e7" providerId="ADAL" clId="{15B7086B-3090-4F95-83B0-C8960BA57E27}" dt="2024-02-16T16:49:08.517" v="613" actId="26606"/>
          <ac:spMkLst>
            <pc:docMk/>
            <pc:sldMk cId="3879089157" sldId="257"/>
            <ac:spMk id="14" creationId="{80DF40B2-80F7-4E71-B46C-284163F3654A}"/>
          </ac:spMkLst>
        </pc:spChg>
        <pc:spChg chg="add">
          <ac:chgData name="Kenny Cheng-Fung" userId="be7fdb39-deda-4ba6-9d8c-b82afa2813e7" providerId="ADAL" clId="{15B7086B-3090-4F95-83B0-C8960BA57E27}" dt="2024-02-21T23:56:27" v="1857" actId="26606"/>
          <ac:spMkLst>
            <pc:docMk/>
            <pc:sldMk cId="3879089157" sldId="257"/>
            <ac:spMk id="18" creationId="{E8E51B09-2B9E-4D82-A5F8-29F85CBE206E}"/>
          </ac:spMkLst>
        </pc:spChg>
        <pc:spChg chg="add del">
          <ac:chgData name="Kenny Cheng-Fung" userId="be7fdb39-deda-4ba6-9d8c-b82afa2813e7" providerId="ADAL" clId="{15B7086B-3090-4F95-83B0-C8960BA57E27}" dt="2024-02-16T22:48:49.333" v="1067" actId="26606"/>
          <ac:spMkLst>
            <pc:docMk/>
            <pc:sldMk cId="3879089157" sldId="257"/>
            <ac:spMk id="19" creationId="{C0763A76-9F1C-4FC5-82B7-DD475DA461B2}"/>
          </ac:spMkLst>
        </pc:spChg>
        <pc:spChg chg="add">
          <ac:chgData name="Kenny Cheng-Fung" userId="be7fdb39-deda-4ba6-9d8c-b82afa2813e7" providerId="ADAL" clId="{15B7086B-3090-4F95-83B0-C8960BA57E27}" dt="2024-02-21T23:56:27" v="1857" actId="26606"/>
          <ac:spMkLst>
            <pc:docMk/>
            <pc:sldMk cId="3879089157" sldId="257"/>
            <ac:spMk id="20" creationId="{59240118-40F3-4A1C-85DC-4E58525CB6AD}"/>
          </ac:spMkLst>
        </pc:spChg>
        <pc:spChg chg="add del">
          <ac:chgData name="Kenny Cheng-Fung" userId="be7fdb39-deda-4ba6-9d8c-b82afa2813e7" providerId="ADAL" clId="{15B7086B-3090-4F95-83B0-C8960BA57E27}" dt="2024-02-16T22:48:49.333" v="1067" actId="26606"/>
          <ac:spMkLst>
            <pc:docMk/>
            <pc:sldMk cId="3879089157" sldId="257"/>
            <ac:spMk id="21" creationId="{E81BF4F6-F2CF-4984-9D14-D6966D92F99F}"/>
          </ac:spMkLst>
        </pc:spChg>
        <pc:spChg chg="add del">
          <ac:chgData name="Kenny Cheng-Fung" userId="be7fdb39-deda-4ba6-9d8c-b82afa2813e7" providerId="ADAL" clId="{15B7086B-3090-4F95-83B0-C8960BA57E27}" dt="2024-02-21T23:55:20.588" v="1840" actId="26606"/>
          <ac:spMkLst>
            <pc:docMk/>
            <pc:sldMk cId="3879089157" sldId="257"/>
            <ac:spMk id="26" creationId="{5396781C-32A1-4FDA-A83B-A7FF8C1B1E99}"/>
          </ac:spMkLst>
        </pc:spChg>
        <pc:spChg chg="add del">
          <ac:chgData name="Kenny Cheng-Fung" userId="be7fdb39-deda-4ba6-9d8c-b82afa2813e7" providerId="ADAL" clId="{15B7086B-3090-4F95-83B0-C8960BA57E27}" dt="2024-02-21T23:55:20.584" v="1839" actId="26606"/>
          <ac:spMkLst>
            <pc:docMk/>
            <pc:sldMk cId="3879089157" sldId="257"/>
            <ac:spMk id="35" creationId="{C0763A76-9F1C-4FC5-82B7-DD475DA461B2}"/>
          </ac:spMkLst>
        </pc:spChg>
        <pc:spChg chg="add del">
          <ac:chgData name="Kenny Cheng-Fung" userId="be7fdb39-deda-4ba6-9d8c-b82afa2813e7" providerId="ADAL" clId="{15B7086B-3090-4F95-83B0-C8960BA57E27}" dt="2024-02-21T23:55:20.584" v="1839" actId="26606"/>
          <ac:spMkLst>
            <pc:docMk/>
            <pc:sldMk cId="3879089157" sldId="257"/>
            <ac:spMk id="37" creationId="{E81BF4F6-F2CF-4984-9D14-D6966D92F99F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3879089157" sldId="257"/>
            <ac:spMk id="39" creationId="{9F7D5CDA-D291-4307-BF55-1381FED29634}"/>
          </ac:spMkLst>
        </pc:spChg>
        <pc:grpChg chg="add">
          <ac:chgData name="Kenny Cheng-Fung" userId="be7fdb39-deda-4ba6-9d8c-b82afa2813e7" providerId="ADAL" clId="{15B7086B-3090-4F95-83B0-C8960BA57E27}" dt="2024-02-21T23:56:27" v="1857" actId="26606"/>
          <ac:grpSpMkLst>
            <pc:docMk/>
            <pc:sldMk cId="3879089157" sldId="257"/>
            <ac:grpSpMk id="22" creationId="{C269951F-7B8C-4336-BC68-9BA9843CEDA1}"/>
          </ac:grpSpMkLst>
        </pc:grpChg>
        <pc:grpChg chg="add del">
          <ac:chgData name="Kenny Cheng-Fung" userId="be7fdb39-deda-4ba6-9d8c-b82afa2813e7" providerId="ADAL" clId="{15B7086B-3090-4F95-83B0-C8960BA57E27}" dt="2024-02-21T23:55:20.588" v="1840" actId="26606"/>
          <ac:grpSpMkLst>
            <pc:docMk/>
            <pc:sldMk cId="3879089157" sldId="257"/>
            <ac:grpSpMk id="28" creationId="{54A1C8FD-E5B7-4BEC-A74A-A55FB8EA7CFE}"/>
          </ac:grpSpMkLst>
        </pc:grpChg>
        <pc:picChg chg="add mod ord">
          <ac:chgData name="Kenny Cheng-Fung" userId="be7fdb39-deda-4ba6-9d8c-b82afa2813e7" providerId="ADAL" clId="{15B7086B-3090-4F95-83B0-C8960BA57E27}" dt="2024-02-21T23:56:27" v="1857" actId="26606"/>
          <ac:picMkLst>
            <pc:docMk/>
            <pc:sldMk cId="3879089157" sldId="257"/>
            <ac:picMk id="5" creationId="{E1A03F2A-2642-F5B0-B33F-1D06B2DFAF7E}"/>
          </ac:picMkLst>
        </pc:picChg>
        <pc:picChg chg="add">
          <ac:chgData name="Kenny Cheng-Fung" userId="be7fdb39-deda-4ba6-9d8c-b82afa2813e7" providerId="ADAL" clId="{15B7086B-3090-4F95-83B0-C8960BA57E27}" dt="2024-02-21T23:56:27" v="1857" actId="26606"/>
          <ac:picMkLst>
            <pc:docMk/>
            <pc:sldMk cId="3879089157" sldId="257"/>
            <ac:picMk id="12" creationId="{1F5620B8-A2D8-4568-B566-F0453A0D9167}"/>
          </ac:picMkLst>
        </pc:picChg>
        <pc:picChg chg="add">
          <ac:chgData name="Kenny Cheng-Fung" userId="be7fdb39-deda-4ba6-9d8c-b82afa2813e7" providerId="ADAL" clId="{15B7086B-3090-4F95-83B0-C8960BA57E27}" dt="2024-02-21T23:56:27" v="1857" actId="26606"/>
          <ac:picMkLst>
            <pc:docMk/>
            <pc:sldMk cId="3879089157" sldId="257"/>
            <ac:picMk id="13" creationId="{DD8AF6BD-5D32-4F8F-98B6-05F8A4390CB7}"/>
          </ac:picMkLst>
        </pc:picChg>
        <pc:cxnChg chg="add">
          <ac:chgData name="Kenny Cheng-Fung" userId="be7fdb39-deda-4ba6-9d8c-b82afa2813e7" providerId="ADAL" clId="{15B7086B-3090-4F95-83B0-C8960BA57E27}" dt="2024-02-21T23:56:27" v="1857" actId="26606"/>
          <ac:cxnSpMkLst>
            <pc:docMk/>
            <pc:sldMk cId="3879089157" sldId="257"/>
            <ac:cxnSpMk id="8" creationId="{1C7D2BA4-4B7A-4596-8BCC-5CF715423894}"/>
          </ac:cxnSpMkLst>
        </pc:cxnChg>
        <pc:cxnChg chg="add">
          <ac:chgData name="Kenny Cheng-Fung" userId="be7fdb39-deda-4ba6-9d8c-b82afa2813e7" providerId="ADAL" clId="{15B7086B-3090-4F95-83B0-C8960BA57E27}" dt="2024-02-21T23:56:27" v="1857" actId="26606"/>
          <ac:cxnSpMkLst>
            <pc:docMk/>
            <pc:sldMk cId="3879089157" sldId="257"/>
            <ac:cxnSpMk id="11" creationId="{A9087EE4-E285-4C8E-AC5F-CAE7D1FDE365}"/>
          </ac:cxnSpMkLst>
        </pc:cxnChg>
        <pc:cxnChg chg="add">
          <ac:chgData name="Kenny Cheng-Fung" userId="be7fdb39-deda-4ba6-9d8c-b82afa2813e7" providerId="ADAL" clId="{15B7086B-3090-4F95-83B0-C8960BA57E27}" dt="2024-02-21T23:56:27" v="1857" actId="26606"/>
          <ac:cxnSpMkLst>
            <pc:docMk/>
            <pc:sldMk cId="3879089157" sldId="257"/>
            <ac:cxnSpMk id="15" creationId="{B47013E4-D33D-425E-B32E-DE7D5CB5F302}"/>
          </ac:cxnSpMkLst>
        </pc:cxnChg>
        <pc:cxnChg chg="add">
          <ac:chgData name="Kenny Cheng-Fung" userId="be7fdb39-deda-4ba6-9d8c-b82afa2813e7" providerId="ADAL" clId="{15B7086B-3090-4F95-83B0-C8960BA57E27}" dt="2024-02-21T23:56:27" v="1857" actId="26606"/>
          <ac:cxnSpMkLst>
            <pc:docMk/>
            <pc:sldMk cId="3879089157" sldId="257"/>
            <ac:cxnSpMk id="16" creationId="{C9D4B225-18E9-4C5B-94D8-2ABE6D161E4A}"/>
          </ac:cxnSpMkLst>
        </pc:cxnChg>
      </pc:sldChg>
      <pc:sldChg chg="addSp delSp modSp mod setBg delDesignElem">
        <pc:chgData name="Kenny Cheng-Fung" userId="be7fdb39-deda-4ba6-9d8c-b82afa2813e7" providerId="ADAL" clId="{15B7086B-3090-4F95-83B0-C8960BA57E27}" dt="2024-02-22T00:19:18.575" v="2038" actId="2711"/>
        <pc:sldMkLst>
          <pc:docMk/>
          <pc:sldMk cId="3584544027" sldId="258"/>
        </pc:sldMkLst>
        <pc:spChg chg="mod ord">
          <ac:chgData name="Kenny Cheng-Fung" userId="be7fdb39-deda-4ba6-9d8c-b82afa2813e7" providerId="ADAL" clId="{15B7086B-3090-4F95-83B0-C8960BA57E27}" dt="2024-02-22T00:19:18.575" v="2038" actId="2711"/>
          <ac:spMkLst>
            <pc:docMk/>
            <pc:sldMk cId="3584544027" sldId="258"/>
            <ac:spMk id="3" creationId="{897C9B21-7C6A-1169-0C6E-3A66586255B3}"/>
          </ac:spMkLst>
        </pc:spChg>
        <pc:spChg chg="mod ord">
          <ac:chgData name="Kenny Cheng-Fung" userId="be7fdb39-deda-4ba6-9d8c-b82afa2813e7" providerId="ADAL" clId="{15B7086B-3090-4F95-83B0-C8960BA57E27}" dt="2024-02-22T00:19:14.538" v="2037" actId="2711"/>
          <ac:spMkLst>
            <pc:docMk/>
            <pc:sldMk cId="3584544027" sldId="258"/>
            <ac:spMk id="4" creationId="{EC70BFC3-3E88-5F6A-A8C3-E6081B0EF5A0}"/>
          </ac:spMkLst>
        </pc:spChg>
        <pc:spChg chg="add">
          <ac:chgData name="Kenny Cheng-Fung" userId="be7fdb39-deda-4ba6-9d8c-b82afa2813e7" providerId="ADAL" clId="{15B7086B-3090-4F95-83B0-C8960BA57E27}" dt="2024-02-21T23:57:17.416" v="1858" actId="26606"/>
          <ac:spMkLst>
            <pc:docMk/>
            <pc:sldMk cId="3584544027" sldId="258"/>
            <ac:spMk id="1028" creationId="{EEA869E1-F851-4A52-92F5-77E592B76A5B}"/>
          </ac:spMkLst>
        </pc:spChg>
        <pc:spChg chg="del">
          <ac:chgData name="Kenny Cheng-Fung" userId="be7fdb39-deda-4ba6-9d8c-b82afa2813e7" providerId="ADAL" clId="{15B7086B-3090-4F95-83B0-C8960BA57E27}" dt="2024-02-16T16:47:07.282" v="602" actId="26606"/>
          <ac:spMkLst>
            <pc:docMk/>
            <pc:sldMk cId="3584544027" sldId="258"/>
            <ac:spMk id="1031" creationId="{6EA86598-DA2C-41D5-BC0C-E877F8818EEB}"/>
          </ac:spMkLst>
        </pc:spChg>
        <pc:spChg chg="add">
          <ac:chgData name="Kenny Cheng-Fung" userId="be7fdb39-deda-4ba6-9d8c-b82afa2813e7" providerId="ADAL" clId="{15B7086B-3090-4F95-83B0-C8960BA57E27}" dt="2024-02-21T23:57:17.416" v="1858" actId="26606"/>
          <ac:spMkLst>
            <pc:docMk/>
            <pc:sldMk cId="3584544027" sldId="258"/>
            <ac:spMk id="1032" creationId="{2D87176B-036A-46E9-88B6-B602D3C1CB98}"/>
          </ac:spMkLst>
        </pc:spChg>
        <pc:spChg chg="del">
          <ac:chgData name="Kenny Cheng-Fung" userId="be7fdb39-deda-4ba6-9d8c-b82afa2813e7" providerId="ADAL" clId="{15B7086B-3090-4F95-83B0-C8960BA57E27}" dt="2024-02-16T16:47:07.282" v="602" actId="26606"/>
          <ac:spMkLst>
            <pc:docMk/>
            <pc:sldMk cId="3584544027" sldId="258"/>
            <ac:spMk id="1033" creationId="{450D3AD2-FA80-415F-A9CE-54D884561CD7}"/>
          </ac:spMkLst>
        </pc:spChg>
        <pc:spChg chg="del">
          <ac:chgData name="Kenny Cheng-Fung" userId="be7fdb39-deda-4ba6-9d8c-b82afa2813e7" providerId="ADAL" clId="{15B7086B-3090-4F95-83B0-C8960BA57E27}" dt="2024-02-16T16:47:07.282" v="602" actId="26606"/>
          <ac:spMkLst>
            <pc:docMk/>
            <pc:sldMk cId="3584544027" sldId="258"/>
            <ac:spMk id="1035" creationId="{87F16C5A-0D41-47A9-B0A2-9C2AD7A8CF32}"/>
          </ac:spMkLst>
        </pc:spChg>
        <pc:spChg chg="add">
          <ac:chgData name="Kenny Cheng-Fung" userId="be7fdb39-deda-4ba6-9d8c-b82afa2813e7" providerId="ADAL" clId="{15B7086B-3090-4F95-83B0-C8960BA57E27}" dt="2024-02-21T23:57:17.416" v="1858" actId="26606"/>
          <ac:spMkLst>
            <pc:docMk/>
            <pc:sldMk cId="3584544027" sldId="258"/>
            <ac:spMk id="1039" creationId="{EA042132-EF3E-4DCA-8B23-D054AFC9F8B0}"/>
          </ac:spMkLst>
        </pc:spChg>
        <pc:spChg chg="add del mod">
          <ac:chgData name="Kenny Cheng-Fung" userId="be7fdb39-deda-4ba6-9d8c-b82afa2813e7" providerId="ADAL" clId="{15B7086B-3090-4F95-83B0-C8960BA57E27}" dt="2024-02-20T23:21:53.253" v="1265" actId="26606"/>
          <ac:spMkLst>
            <pc:docMk/>
            <pc:sldMk cId="3584544027" sldId="258"/>
            <ac:spMk id="1040" creationId="{6EA86598-DA2C-41D5-BC0C-E877F8818EEB}"/>
          </ac:spMkLst>
        </pc:spChg>
        <pc:spChg chg="add del mod">
          <ac:chgData name="Kenny Cheng-Fung" userId="be7fdb39-deda-4ba6-9d8c-b82afa2813e7" providerId="ADAL" clId="{15B7086B-3090-4F95-83B0-C8960BA57E27}" dt="2024-02-20T23:21:53.253" v="1265" actId="26606"/>
          <ac:spMkLst>
            <pc:docMk/>
            <pc:sldMk cId="3584544027" sldId="258"/>
            <ac:spMk id="1042" creationId="{450D3AD2-FA80-415F-A9CE-54D884561CD7}"/>
          </ac:spMkLst>
        </pc:spChg>
        <pc:spChg chg="add">
          <ac:chgData name="Kenny Cheng-Fung" userId="be7fdb39-deda-4ba6-9d8c-b82afa2813e7" providerId="ADAL" clId="{15B7086B-3090-4F95-83B0-C8960BA57E27}" dt="2024-02-21T23:57:17.416" v="1858" actId="26606"/>
          <ac:spMkLst>
            <pc:docMk/>
            <pc:sldMk cId="3584544027" sldId="258"/>
            <ac:spMk id="1043" creationId="{76E2642F-6025-4B22-A283-9B60F4765DD7}"/>
          </ac:spMkLst>
        </pc:spChg>
        <pc:spChg chg="add del mod">
          <ac:chgData name="Kenny Cheng-Fung" userId="be7fdb39-deda-4ba6-9d8c-b82afa2813e7" providerId="ADAL" clId="{15B7086B-3090-4F95-83B0-C8960BA57E27}" dt="2024-02-20T23:21:53.253" v="1265" actId="26606"/>
          <ac:spMkLst>
            <pc:docMk/>
            <pc:sldMk cId="3584544027" sldId="258"/>
            <ac:spMk id="1044" creationId="{87F16C5A-0D41-47A9-B0A2-9C2AD7A8CF32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3584544027" sldId="258"/>
            <ac:spMk id="1049" creationId="{FCCDD320-F060-4CF7-AE20-8592F7C9571D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3584544027" sldId="258"/>
            <ac:spMk id="1051" creationId="{4B49AD00-D954-4DA1-88A1-FFCD8F596D2D}"/>
          </ac:spMkLst>
        </pc:spChg>
        <pc:grpChg chg="add">
          <ac:chgData name="Kenny Cheng-Fung" userId="be7fdb39-deda-4ba6-9d8c-b82afa2813e7" providerId="ADAL" clId="{15B7086B-3090-4F95-83B0-C8960BA57E27}" dt="2024-02-21T23:57:17.416" v="1858" actId="26606"/>
          <ac:grpSpMkLst>
            <pc:docMk/>
            <pc:sldMk cId="3584544027" sldId="258"/>
            <ac:grpSpMk id="1045" creationId="{447C2785-96A0-48E9-A4E1-3E0DD3C4B629}"/>
          </ac:grpSpMkLst>
        </pc:grpChg>
        <pc:picChg chg="add mod ord">
          <ac:chgData name="Kenny Cheng-Fung" userId="be7fdb39-deda-4ba6-9d8c-b82afa2813e7" providerId="ADAL" clId="{15B7086B-3090-4F95-83B0-C8960BA57E27}" dt="2024-02-21T23:58:15.360" v="1870" actId="14100"/>
          <ac:picMkLst>
            <pc:docMk/>
            <pc:sldMk cId="3584544027" sldId="258"/>
            <ac:picMk id="5" creationId="{FE5E8C89-EC39-FB3E-3FD9-40C306B61CCA}"/>
          </ac:picMkLst>
        </pc:picChg>
        <pc:picChg chg="mod ord">
          <ac:chgData name="Kenny Cheng-Fung" userId="be7fdb39-deda-4ba6-9d8c-b82afa2813e7" providerId="ADAL" clId="{15B7086B-3090-4F95-83B0-C8960BA57E27}" dt="2024-02-21T23:57:40.804" v="1864" actId="14100"/>
          <ac:picMkLst>
            <pc:docMk/>
            <pc:sldMk cId="3584544027" sldId="258"/>
            <ac:picMk id="1026" creationId="{6BD29B2B-1D82-45BA-01C5-547DC9F41E86}"/>
          </ac:picMkLst>
        </pc:picChg>
        <pc:picChg chg="add">
          <ac:chgData name="Kenny Cheng-Fung" userId="be7fdb39-deda-4ba6-9d8c-b82afa2813e7" providerId="ADAL" clId="{15B7086B-3090-4F95-83B0-C8960BA57E27}" dt="2024-02-21T23:57:17.416" v="1858" actId="26606"/>
          <ac:picMkLst>
            <pc:docMk/>
            <pc:sldMk cId="3584544027" sldId="258"/>
            <ac:picMk id="1029" creationId="{B083AD55-8296-44BD-8E14-DD2DDBC351B0}"/>
          </ac:picMkLst>
        </pc:picChg>
        <pc:picChg chg="add">
          <ac:chgData name="Kenny Cheng-Fung" userId="be7fdb39-deda-4ba6-9d8c-b82afa2813e7" providerId="ADAL" clId="{15B7086B-3090-4F95-83B0-C8960BA57E27}" dt="2024-02-21T23:57:17.416" v="1858" actId="26606"/>
          <ac:picMkLst>
            <pc:docMk/>
            <pc:sldMk cId="3584544027" sldId="258"/>
            <ac:picMk id="1034" creationId="{AC34D715-F6AF-42BD-B021-F46BF6B549BD}"/>
          </ac:picMkLst>
        </pc:picChg>
        <pc:cxnChg chg="add">
          <ac:chgData name="Kenny Cheng-Fung" userId="be7fdb39-deda-4ba6-9d8c-b82afa2813e7" providerId="ADAL" clId="{15B7086B-3090-4F95-83B0-C8960BA57E27}" dt="2024-02-21T23:57:17.416" v="1858" actId="26606"/>
          <ac:cxnSpMkLst>
            <pc:docMk/>
            <pc:sldMk cId="3584544027" sldId="258"/>
            <ac:cxnSpMk id="1030" creationId="{2BF46B26-15FC-4C5A-94FA-AE9ED64B5C20}"/>
          </ac:cxnSpMkLst>
        </pc:cxnChg>
        <pc:cxnChg chg="add">
          <ac:chgData name="Kenny Cheng-Fung" userId="be7fdb39-deda-4ba6-9d8c-b82afa2813e7" providerId="ADAL" clId="{15B7086B-3090-4F95-83B0-C8960BA57E27}" dt="2024-02-21T23:57:17.416" v="1858" actId="26606"/>
          <ac:cxnSpMkLst>
            <pc:docMk/>
            <pc:sldMk cId="3584544027" sldId="258"/>
            <ac:cxnSpMk id="1037" creationId="{BADF1045-FC61-45F9-B214-2286C9675985}"/>
          </ac:cxnSpMkLst>
        </pc:cxnChg>
        <pc:cxnChg chg="add">
          <ac:chgData name="Kenny Cheng-Fung" userId="be7fdb39-deda-4ba6-9d8c-b82afa2813e7" providerId="ADAL" clId="{15B7086B-3090-4F95-83B0-C8960BA57E27}" dt="2024-02-21T23:57:17.416" v="1858" actId="26606"/>
          <ac:cxnSpMkLst>
            <pc:docMk/>
            <pc:sldMk cId="3584544027" sldId="258"/>
            <ac:cxnSpMk id="1041" creationId="{C6561942-7576-4906-820D-5DBB2DEE7BEC}"/>
          </ac:cxnSpMkLst>
        </pc:cxnChg>
        <pc:cxnChg chg="add">
          <ac:chgData name="Kenny Cheng-Fung" userId="be7fdb39-deda-4ba6-9d8c-b82afa2813e7" providerId="ADAL" clId="{15B7086B-3090-4F95-83B0-C8960BA57E27}" dt="2024-02-21T23:57:17.416" v="1858" actId="26606"/>
          <ac:cxnSpMkLst>
            <pc:docMk/>
            <pc:sldMk cId="3584544027" sldId="258"/>
            <ac:cxnSpMk id="1053" creationId="{EA5196A3-0319-4C04-B5B6-D1359F52F969}"/>
          </ac:cxnSpMkLst>
        </pc:cxnChg>
      </pc:sldChg>
      <pc:sldChg chg="addSp delSp modSp del mod">
        <pc:chgData name="Kenny Cheng-Fung" userId="be7fdb39-deda-4ba6-9d8c-b82afa2813e7" providerId="ADAL" clId="{15B7086B-3090-4F95-83B0-C8960BA57E27}" dt="2024-02-16T17:04:48.825" v="720" actId="2696"/>
        <pc:sldMkLst>
          <pc:docMk/>
          <pc:sldMk cId="3692423981" sldId="259"/>
        </pc:sldMkLst>
        <pc:spChg chg="mod">
          <ac:chgData name="Kenny Cheng-Fung" userId="be7fdb39-deda-4ba6-9d8c-b82afa2813e7" providerId="ADAL" clId="{15B7086B-3090-4F95-83B0-C8960BA57E27}" dt="2024-02-16T17:03:45.129" v="713" actId="21"/>
          <ac:spMkLst>
            <pc:docMk/>
            <pc:sldMk cId="3692423981" sldId="259"/>
            <ac:spMk id="3" creationId="{A9C259C3-2CFF-2E30-7141-1CC33AA173FE}"/>
          </ac:spMkLst>
        </pc:spChg>
        <pc:spChg chg="add mod">
          <ac:chgData name="Kenny Cheng-Fung" userId="be7fdb39-deda-4ba6-9d8c-b82afa2813e7" providerId="ADAL" clId="{15B7086B-3090-4F95-83B0-C8960BA57E27}" dt="2024-02-16T17:04:36.722" v="717" actId="21"/>
          <ac:spMkLst>
            <pc:docMk/>
            <pc:sldMk cId="3692423981" sldId="259"/>
            <ac:spMk id="4" creationId="{9E9074BC-5850-A2D0-8BA7-79F281190954}"/>
          </ac:spMkLst>
        </pc:sp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8" creationId="{DA5EB1C6-1FF4-A6C9-36A6-180F8783483F}"/>
          </ac:picMkLst>
        </pc:pic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2052" creationId="{A44D802D-0712-F1A7-0706-B3EDA5683BCD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56" creationId="{D2064776-4CD8-A8EF-09AF-3055A78AB202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58" creationId="{C0883447-5CB5-D94C-EB12-178B0BB794F7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60" creationId="{534EB241-56AC-1F4F-5131-7CC7D600E737}"/>
          </ac:picMkLst>
        </pc:pic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2066" creationId="{459BC9DF-19DC-D762-E8F4-E48E7931C764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68" creationId="{0316BD24-94DF-6907-A3D7-2BB84C548026}"/>
          </ac:picMkLst>
        </pc:pic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2070" creationId="{CBEF70B3-A370-FA57-E794-A92849A03AA1}"/>
          </ac:picMkLst>
        </pc:picChg>
      </pc:sldChg>
      <pc:sldChg chg="addSp delSp modSp del mod ord">
        <pc:chgData name="Kenny Cheng-Fung" userId="be7fdb39-deda-4ba6-9d8c-b82afa2813e7" providerId="ADAL" clId="{15B7086B-3090-4F95-83B0-C8960BA57E27}" dt="2024-02-16T16:20:12.271" v="163" actId="2696"/>
        <pc:sldMkLst>
          <pc:docMk/>
          <pc:sldMk cId="518717698" sldId="260"/>
        </pc:sldMkLst>
        <pc:spChg chg="mod">
          <ac:chgData name="Kenny Cheng-Fung" userId="be7fdb39-deda-4ba6-9d8c-b82afa2813e7" providerId="ADAL" clId="{15B7086B-3090-4F95-83B0-C8960BA57E27}" dt="2024-02-16T16:15:26.562" v="84" actId="21"/>
          <ac:spMkLst>
            <pc:docMk/>
            <pc:sldMk cId="518717698" sldId="260"/>
            <ac:spMk id="2" creationId="{5C5E3C49-ABED-C737-E9E1-EE072B7D9B83}"/>
          </ac:spMkLst>
        </pc:spChg>
        <pc:grpChg chg="add del mod">
          <ac:chgData name="Kenny Cheng-Fung" userId="be7fdb39-deda-4ba6-9d8c-b82afa2813e7" providerId="ADAL" clId="{15B7086B-3090-4F95-83B0-C8960BA57E27}" dt="2024-02-16T16:17:19.653" v="98" actId="21"/>
          <ac:grpSpMkLst>
            <pc:docMk/>
            <pc:sldMk cId="518717698" sldId="260"/>
            <ac:grpSpMk id="3" creationId="{FE7E92A9-B265-3C9B-B27C-5D842BC2F478}"/>
          </ac:grpSpMkLst>
        </pc:grpChg>
        <pc:grpChg chg="add del mod">
          <ac:chgData name="Kenny Cheng-Fung" userId="be7fdb39-deda-4ba6-9d8c-b82afa2813e7" providerId="ADAL" clId="{15B7086B-3090-4F95-83B0-C8960BA57E27}" dt="2024-02-16T16:17:19.653" v="98" actId="21"/>
          <ac:grpSpMkLst>
            <pc:docMk/>
            <pc:sldMk cId="518717698" sldId="260"/>
            <ac:grpSpMk id="4" creationId="{389749B0-CAF9-D9BF-D8B2-34E9A69507FC}"/>
          </ac:grpSpMkLst>
        </pc:grpChg>
        <pc:graphicFrameChg chg="del">
          <ac:chgData name="Kenny Cheng-Fung" userId="be7fdb39-deda-4ba6-9d8c-b82afa2813e7" providerId="ADAL" clId="{15B7086B-3090-4F95-83B0-C8960BA57E27}" dt="2024-02-16T16:17:19.653" v="98" actId="21"/>
          <ac:graphicFrameMkLst>
            <pc:docMk/>
            <pc:sldMk cId="518717698" sldId="260"/>
            <ac:graphicFrameMk id="11" creationId="{8EB545ED-9816-3328-6917-543C768E8B84}"/>
          </ac:graphicFrameMkLst>
        </pc:graphicFrameChg>
        <pc:picChg chg="mod">
          <ac:chgData name="Kenny Cheng-Fung" userId="be7fdb39-deda-4ba6-9d8c-b82afa2813e7" providerId="ADAL" clId="{15B7086B-3090-4F95-83B0-C8960BA57E27}" dt="2024-02-16T16:16:44.786" v="93" actId="164"/>
          <ac:picMkLst>
            <pc:docMk/>
            <pc:sldMk cId="518717698" sldId="260"/>
            <ac:picMk id="12" creationId="{0002939A-7E2D-F864-DC3F-FF367E4024D9}"/>
          </ac:picMkLst>
        </pc:picChg>
        <pc:picChg chg="mod">
          <ac:chgData name="Kenny Cheng-Fung" userId="be7fdb39-deda-4ba6-9d8c-b82afa2813e7" providerId="ADAL" clId="{15B7086B-3090-4F95-83B0-C8960BA57E27}" dt="2024-02-16T16:16:44.786" v="93" actId="164"/>
          <ac:picMkLst>
            <pc:docMk/>
            <pc:sldMk cId="518717698" sldId="260"/>
            <ac:picMk id="3076" creationId="{C1E6C1F4-4F4F-D99F-9A72-C070391B5908}"/>
          </ac:picMkLst>
        </pc:picChg>
        <pc:picChg chg="mod">
          <ac:chgData name="Kenny Cheng-Fung" userId="be7fdb39-deda-4ba6-9d8c-b82afa2813e7" providerId="ADAL" clId="{15B7086B-3090-4F95-83B0-C8960BA57E27}" dt="2024-02-16T16:17:05.447" v="97" actId="164"/>
          <ac:picMkLst>
            <pc:docMk/>
            <pc:sldMk cId="518717698" sldId="260"/>
            <ac:picMk id="3078" creationId="{DBB27AEA-FF65-C748-F10F-2A4223234FF1}"/>
          </ac:picMkLst>
        </pc:picChg>
        <pc:picChg chg="mod">
          <ac:chgData name="Kenny Cheng-Fung" userId="be7fdb39-deda-4ba6-9d8c-b82afa2813e7" providerId="ADAL" clId="{15B7086B-3090-4F95-83B0-C8960BA57E27}" dt="2024-02-16T16:17:05.447" v="97" actId="164"/>
          <ac:picMkLst>
            <pc:docMk/>
            <pc:sldMk cId="518717698" sldId="260"/>
            <ac:picMk id="3080" creationId="{E036936A-E26E-B116-48A7-BB77677FEE01}"/>
          </ac:picMkLst>
        </pc:picChg>
      </pc:sldChg>
      <pc:sldChg chg="addSp delSp modSp new mod setBg delDesignElem">
        <pc:chgData name="Kenny Cheng-Fung" userId="be7fdb39-deda-4ba6-9d8c-b82afa2813e7" providerId="ADAL" clId="{15B7086B-3090-4F95-83B0-C8960BA57E27}" dt="2024-02-22T00:18:14.315" v="2033" actId="2711"/>
        <pc:sldMkLst>
          <pc:docMk/>
          <pc:sldMk cId="4136869874" sldId="261"/>
        </pc:sldMkLst>
        <pc:spChg chg="add mod">
          <ac:chgData name="Kenny Cheng-Fung" userId="be7fdb39-deda-4ba6-9d8c-b82afa2813e7" providerId="ADAL" clId="{15B7086B-3090-4F95-83B0-C8960BA57E27}" dt="2024-02-22T00:17:39.975" v="2030" actId="2711"/>
          <ac:spMkLst>
            <pc:docMk/>
            <pc:sldMk cId="4136869874" sldId="261"/>
            <ac:spMk id="6" creationId="{C576B694-D477-0D58-95DC-2F31771F7301}"/>
          </ac:spMkLst>
        </pc:spChg>
        <pc:spChg chg="add del mod">
          <ac:chgData name="Kenny Cheng-Fung" userId="be7fdb39-deda-4ba6-9d8c-b82afa2813e7" providerId="ADAL" clId="{15B7086B-3090-4F95-83B0-C8960BA57E27}" dt="2024-02-22T00:13:00.005" v="1995" actId="26606"/>
          <ac:spMkLst>
            <pc:docMk/>
            <pc:sldMk cId="4136869874" sldId="261"/>
            <ac:spMk id="7" creationId="{EF480D06-F409-079C-B25F-EEFDE2039136}"/>
          </ac:spMkLst>
        </pc:spChg>
        <pc:spChg chg="add del">
          <ac:chgData name="Kenny Cheng-Fung" userId="be7fdb39-deda-4ba6-9d8c-b82afa2813e7" providerId="ADAL" clId="{15B7086B-3090-4F95-83B0-C8960BA57E27}" dt="2024-02-22T00:15:27.889" v="2011" actId="26606"/>
          <ac:spMkLst>
            <pc:docMk/>
            <pc:sldMk cId="4136869874" sldId="261"/>
            <ac:spMk id="11" creationId="{1CE580D1-F917-4567-AFB4-99AA9B52ADF0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2" creationId="{9AA72BD9-2C5A-4EDC-931F-5AA08EACA0F3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4" creationId="{DD3981AC-7B61-4947-BCF3-F7AA7FA385B9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6" creationId="{55D4142C-5077-457F-A6AD-3FECFDB39685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8" creationId="{7A5F0580-5EE9-419F-96EE-B6529EF6E7D0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4136869874" sldId="261"/>
            <ac:spMk id="20" creationId="{3ECBE1F1-D69B-4AFA-ABD5-8E41720EF6DE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4136869874" sldId="261"/>
            <ac:spMk id="21" creationId="{603A6265-E10C-4B85-9C20-E75FCAF9CC63}"/>
          </ac:spMkLst>
        </pc:spChg>
        <pc:spChg chg="add del">
          <ac:chgData name="Kenny Cheng-Fung" userId="be7fdb39-deda-4ba6-9d8c-b82afa2813e7" providerId="ADAL" clId="{15B7086B-3090-4F95-83B0-C8960BA57E27}" dt="2024-02-22T00:15:27.889" v="2011" actId="26606"/>
          <ac:spMkLst>
            <pc:docMk/>
            <pc:sldMk cId="4136869874" sldId="261"/>
            <ac:spMk id="22" creationId="{E8E51B09-2B9E-4D82-A5F8-29F85CBE206E}"/>
          </ac:spMkLst>
        </pc:spChg>
        <pc:spChg chg="add del">
          <ac:chgData name="Kenny Cheng-Fung" userId="be7fdb39-deda-4ba6-9d8c-b82afa2813e7" providerId="ADAL" clId="{15B7086B-3090-4F95-83B0-C8960BA57E27}" dt="2024-02-22T00:15:27.889" v="2011" actId="26606"/>
          <ac:spMkLst>
            <pc:docMk/>
            <pc:sldMk cId="4136869874" sldId="261"/>
            <ac:spMk id="24" creationId="{59240118-40F3-4A1C-85DC-4E58525CB6AD}"/>
          </ac:spMkLst>
        </pc:spChg>
        <pc:spChg chg="add mod">
          <ac:chgData name="Kenny Cheng-Fung" userId="be7fdb39-deda-4ba6-9d8c-b82afa2813e7" providerId="ADAL" clId="{15B7086B-3090-4F95-83B0-C8960BA57E27}" dt="2024-02-22T00:17:39.975" v="2030" actId="2711"/>
          <ac:spMkLst>
            <pc:docMk/>
            <pc:sldMk cId="4136869874" sldId="261"/>
            <ac:spMk id="39" creationId="{1CE580D1-F917-4567-AFB4-99AA9B52ADF0}"/>
          </ac:spMkLst>
        </pc:spChg>
        <pc:spChg chg="add mod">
          <ac:chgData name="Kenny Cheng-Fung" userId="be7fdb39-deda-4ba6-9d8c-b82afa2813e7" providerId="ADAL" clId="{15B7086B-3090-4F95-83B0-C8960BA57E27}" dt="2024-02-22T00:17:39.975" v="2030" actId="2711"/>
          <ac:spMkLst>
            <pc:docMk/>
            <pc:sldMk cId="4136869874" sldId="261"/>
            <ac:spMk id="47" creationId="{5BB14454-D00C-4958-BB39-F5F9F3ACD499}"/>
          </ac:spMkLst>
        </pc:spChg>
        <pc:spChg chg="add mod">
          <ac:chgData name="Kenny Cheng-Fung" userId="be7fdb39-deda-4ba6-9d8c-b82afa2813e7" providerId="ADAL" clId="{15B7086B-3090-4F95-83B0-C8960BA57E27}" dt="2024-02-22T00:17:39.975" v="2030" actId="2711"/>
          <ac:spMkLst>
            <pc:docMk/>
            <pc:sldMk cId="4136869874" sldId="261"/>
            <ac:spMk id="51" creationId="{A1084370-0E70-4003-9787-3490FCC20E13}"/>
          </ac:spMkLst>
        </pc:spChg>
        <pc:grpChg chg="add del">
          <ac:chgData name="Kenny Cheng-Fung" userId="be7fdb39-deda-4ba6-9d8c-b82afa2813e7" providerId="ADAL" clId="{15B7086B-3090-4F95-83B0-C8960BA57E27}" dt="2024-02-22T00:15:27.889" v="2011" actId="26606"/>
          <ac:grpSpMkLst>
            <pc:docMk/>
            <pc:sldMk cId="4136869874" sldId="261"/>
            <ac:grpSpMk id="26" creationId="{C269951F-7B8C-4336-BC68-9BA9843CEDA1}"/>
          </ac:grpSpMkLst>
        </pc:grpChg>
        <pc:grpChg chg="add mod">
          <ac:chgData name="Kenny Cheng-Fung" userId="be7fdb39-deda-4ba6-9d8c-b82afa2813e7" providerId="ADAL" clId="{15B7086B-3090-4F95-83B0-C8960BA57E27}" dt="2024-02-22T00:17:39.975" v="2030" actId="2711"/>
          <ac:grpSpMkLst>
            <pc:docMk/>
            <pc:sldMk cId="4136869874" sldId="261"/>
            <ac:grpSpMk id="53" creationId="{2B7C66D2-22E8-4E8F-829B-050BFA7C86C5}"/>
          </ac:grpSpMkLst>
        </pc:grpChg>
        <pc:graphicFrameChg chg="add mod modGraphic">
          <ac:chgData name="Kenny Cheng-Fung" userId="be7fdb39-deda-4ba6-9d8c-b82afa2813e7" providerId="ADAL" clId="{15B7086B-3090-4F95-83B0-C8960BA57E27}" dt="2024-02-22T00:18:14.315" v="2033" actId="2711"/>
          <ac:graphicFrameMkLst>
            <pc:docMk/>
            <pc:sldMk cId="4136869874" sldId="261"/>
            <ac:graphicFrameMk id="9" creationId="{8743277B-6BEB-CBC6-3043-84236681817A}"/>
          </ac:graphicFrameMkLst>
        </pc:graphicFrameChg>
        <pc:picChg chg="add del mod">
          <ac:chgData name="Kenny Cheng-Fung" userId="be7fdb39-deda-4ba6-9d8c-b82afa2813e7" providerId="ADAL" clId="{15B7086B-3090-4F95-83B0-C8960BA57E27}" dt="2024-02-16T17:09:24.997" v="742" actId="478"/>
          <ac:picMkLst>
            <pc:docMk/>
            <pc:sldMk cId="4136869874" sldId="261"/>
            <ac:picMk id="3" creationId="{5FC35E5F-E83D-A655-E492-D52867CDAEED}"/>
          </ac:picMkLst>
        </pc:picChg>
        <pc:picChg chg="add mod ord">
          <ac:chgData name="Kenny Cheng-Fung" userId="be7fdb39-deda-4ba6-9d8c-b82afa2813e7" providerId="ADAL" clId="{15B7086B-3090-4F95-83B0-C8960BA57E27}" dt="2024-02-22T00:17:39.975" v="2030" actId="2711"/>
          <ac:picMkLst>
            <pc:docMk/>
            <pc:sldMk cId="4136869874" sldId="261"/>
            <ac:picMk id="5" creationId="{61A92E82-660D-CB93-174C-FE0556E7C20F}"/>
          </ac:picMkLst>
        </pc:picChg>
        <pc:picChg chg="add del">
          <ac:chgData name="Kenny Cheng-Fung" userId="be7fdb39-deda-4ba6-9d8c-b82afa2813e7" providerId="ADAL" clId="{15B7086B-3090-4F95-83B0-C8960BA57E27}" dt="2024-02-22T00:15:27.889" v="2011" actId="26606"/>
          <ac:picMkLst>
            <pc:docMk/>
            <pc:sldMk cId="4136869874" sldId="261"/>
            <ac:picMk id="13" creationId="{1F5620B8-A2D8-4568-B566-F0453A0D9167}"/>
          </ac:picMkLst>
        </pc:picChg>
        <pc:picChg chg="add del">
          <ac:chgData name="Kenny Cheng-Fung" userId="be7fdb39-deda-4ba6-9d8c-b82afa2813e7" providerId="ADAL" clId="{15B7086B-3090-4F95-83B0-C8960BA57E27}" dt="2024-02-22T00:15:27.889" v="2011" actId="26606"/>
          <ac:picMkLst>
            <pc:docMk/>
            <pc:sldMk cId="4136869874" sldId="261"/>
            <ac:picMk id="32" creationId="{DD8AF6BD-5D32-4F8F-98B6-05F8A4390CB7}"/>
          </ac:picMkLst>
        </pc:picChg>
        <pc:picChg chg="add mod">
          <ac:chgData name="Kenny Cheng-Fung" userId="be7fdb39-deda-4ba6-9d8c-b82afa2813e7" providerId="ADAL" clId="{15B7086B-3090-4F95-83B0-C8960BA57E27}" dt="2024-02-22T00:17:39.975" v="2030" actId="2711"/>
          <ac:picMkLst>
            <pc:docMk/>
            <pc:sldMk cId="4136869874" sldId="261"/>
            <ac:picMk id="41" creationId="{1F5620B8-A2D8-4568-B566-F0453A0D9167}"/>
          </ac:picMkLst>
        </pc:picChg>
        <pc:picChg chg="add mod">
          <ac:chgData name="Kenny Cheng-Fung" userId="be7fdb39-deda-4ba6-9d8c-b82afa2813e7" providerId="ADAL" clId="{15B7086B-3090-4F95-83B0-C8960BA57E27}" dt="2024-02-22T00:17:39.975" v="2030" actId="2711"/>
          <ac:picMkLst>
            <pc:docMk/>
            <pc:sldMk cId="4136869874" sldId="261"/>
            <ac:picMk id="57" creationId="{3635D2BC-4EDA-4A3E-83BF-035608099BD5}"/>
          </ac:picMkLst>
        </pc:picChg>
        <pc:cxnChg chg="add del">
          <ac:chgData name="Kenny Cheng-Fung" userId="be7fdb39-deda-4ba6-9d8c-b82afa2813e7" providerId="ADAL" clId="{15B7086B-3090-4F95-83B0-C8960BA57E27}" dt="2024-02-22T00:15:27.889" v="2011" actId="26606"/>
          <ac:cxnSpMkLst>
            <pc:docMk/>
            <pc:sldMk cId="4136869874" sldId="261"/>
            <ac:cxnSpMk id="15" creationId="{1C7D2BA4-4B7A-4596-8BCC-5CF715423894}"/>
          </ac:cxnSpMkLst>
        </pc:cxnChg>
        <pc:cxnChg chg="add del">
          <ac:chgData name="Kenny Cheng-Fung" userId="be7fdb39-deda-4ba6-9d8c-b82afa2813e7" providerId="ADAL" clId="{15B7086B-3090-4F95-83B0-C8960BA57E27}" dt="2024-02-22T00:15:27.889" v="2011" actId="26606"/>
          <ac:cxnSpMkLst>
            <pc:docMk/>
            <pc:sldMk cId="4136869874" sldId="261"/>
            <ac:cxnSpMk id="17" creationId="{C9D4B225-18E9-4C5B-94D8-2ABE6D161E4A}"/>
          </ac:cxnSpMkLst>
        </pc:cxnChg>
        <pc:cxnChg chg="add del">
          <ac:chgData name="Kenny Cheng-Fung" userId="be7fdb39-deda-4ba6-9d8c-b82afa2813e7" providerId="ADAL" clId="{15B7086B-3090-4F95-83B0-C8960BA57E27}" dt="2024-02-22T00:15:27.889" v="2011" actId="26606"/>
          <ac:cxnSpMkLst>
            <pc:docMk/>
            <pc:sldMk cId="4136869874" sldId="261"/>
            <ac:cxnSpMk id="30" creationId="{A9087EE4-E285-4C8E-AC5F-CAE7D1FDE365}"/>
          </ac:cxnSpMkLst>
        </pc:cxnChg>
        <pc:cxnChg chg="add del">
          <ac:chgData name="Kenny Cheng-Fung" userId="be7fdb39-deda-4ba6-9d8c-b82afa2813e7" providerId="ADAL" clId="{15B7086B-3090-4F95-83B0-C8960BA57E27}" dt="2024-02-22T00:15:27.889" v="2011" actId="26606"/>
          <ac:cxnSpMkLst>
            <pc:docMk/>
            <pc:sldMk cId="4136869874" sldId="261"/>
            <ac:cxnSpMk id="34" creationId="{B47013E4-D33D-425E-B32E-DE7D5CB5F302}"/>
          </ac:cxnSpMkLst>
        </pc:cxnChg>
        <pc:cxnChg chg="add mod">
          <ac:chgData name="Kenny Cheng-Fung" userId="be7fdb39-deda-4ba6-9d8c-b82afa2813e7" providerId="ADAL" clId="{15B7086B-3090-4F95-83B0-C8960BA57E27}" dt="2024-02-22T00:17:39.975" v="2030" actId="2711"/>
          <ac:cxnSpMkLst>
            <pc:docMk/>
            <pc:sldMk cId="4136869874" sldId="261"/>
            <ac:cxnSpMk id="43" creationId="{1C7D2BA4-4B7A-4596-8BCC-5CF715423894}"/>
          </ac:cxnSpMkLst>
        </pc:cxnChg>
        <pc:cxnChg chg="add mod">
          <ac:chgData name="Kenny Cheng-Fung" userId="be7fdb39-deda-4ba6-9d8c-b82afa2813e7" providerId="ADAL" clId="{15B7086B-3090-4F95-83B0-C8960BA57E27}" dt="2024-02-22T00:17:39.975" v="2030" actId="2711"/>
          <ac:cxnSpMkLst>
            <pc:docMk/>
            <pc:sldMk cId="4136869874" sldId="261"/>
            <ac:cxnSpMk id="45" creationId="{C9D4B225-18E9-4C5B-94D8-2ABE6D161E4A}"/>
          </ac:cxnSpMkLst>
        </pc:cxnChg>
        <pc:cxnChg chg="add mod">
          <ac:chgData name="Kenny Cheng-Fung" userId="be7fdb39-deda-4ba6-9d8c-b82afa2813e7" providerId="ADAL" clId="{15B7086B-3090-4F95-83B0-C8960BA57E27}" dt="2024-02-22T00:17:39.975" v="2030" actId="2711"/>
          <ac:cxnSpMkLst>
            <pc:docMk/>
            <pc:sldMk cId="4136869874" sldId="261"/>
            <ac:cxnSpMk id="49" creationId="{28A657A7-C4E5-425B-98FA-BB817FF7BFB0}"/>
          </ac:cxnSpMkLst>
        </pc:cxnChg>
        <pc:cxnChg chg="add mod">
          <ac:chgData name="Kenny Cheng-Fung" userId="be7fdb39-deda-4ba6-9d8c-b82afa2813e7" providerId="ADAL" clId="{15B7086B-3090-4F95-83B0-C8960BA57E27}" dt="2024-02-22T00:17:39.975" v="2030" actId="2711"/>
          <ac:cxnSpMkLst>
            <pc:docMk/>
            <pc:sldMk cId="4136869874" sldId="261"/>
            <ac:cxnSpMk id="59" creationId="{A3C86EB9-7FA9-42F7-B348-A7FD17436A94}"/>
          </ac:cxnSpMkLst>
        </pc:cxnChg>
      </pc:sldChg>
      <pc:sldChg chg="addSp delSp modSp new mod setBg delDesignElem">
        <pc:chgData name="Kenny Cheng-Fung" userId="be7fdb39-deda-4ba6-9d8c-b82afa2813e7" providerId="ADAL" clId="{15B7086B-3090-4F95-83B0-C8960BA57E27}" dt="2024-02-22T00:42:17.814" v="2044" actId="27636"/>
        <pc:sldMkLst>
          <pc:docMk/>
          <pc:sldMk cId="3462986362" sldId="262"/>
        </pc:sldMkLst>
        <pc:spChg chg="mod">
          <ac:chgData name="Kenny Cheng-Fung" userId="be7fdb39-deda-4ba6-9d8c-b82afa2813e7" providerId="ADAL" clId="{15B7086B-3090-4F95-83B0-C8960BA57E27}" dt="2024-02-22T00:42:17.814" v="2044" actId="27636"/>
          <ac:spMkLst>
            <pc:docMk/>
            <pc:sldMk cId="3462986362" sldId="262"/>
            <ac:spMk id="2" creationId="{78A5BCCF-4BBA-A52E-E480-B243AEF5E48E}"/>
          </ac:spMkLst>
        </pc:spChg>
        <pc:spChg chg="del">
          <ac:chgData name="Kenny Cheng-Fung" userId="be7fdb39-deda-4ba6-9d8c-b82afa2813e7" providerId="ADAL" clId="{15B7086B-3090-4F95-83B0-C8960BA57E27}" dt="2024-02-16T16:15:14.469" v="81" actId="26606"/>
          <ac:spMkLst>
            <pc:docMk/>
            <pc:sldMk cId="3462986362" sldId="262"/>
            <ac:spMk id="3" creationId="{16B3A940-B58B-08DE-3DDC-771B7858452B}"/>
          </ac:spMkLst>
        </pc:spChg>
        <pc:spChg chg="add del">
          <ac:chgData name="Kenny Cheng-Fung" userId="be7fdb39-deda-4ba6-9d8c-b82afa2813e7" providerId="ADAL" clId="{15B7086B-3090-4F95-83B0-C8960BA57E27}" dt="2024-02-22T00:01:59.812" v="1894" actId="22"/>
          <ac:spMkLst>
            <pc:docMk/>
            <pc:sldMk cId="3462986362" sldId="262"/>
            <ac:spMk id="4" creationId="{673AE020-FED6-42D8-BD6E-446EB9538E7D}"/>
          </ac:spMkLst>
        </pc:spChg>
        <pc:spChg chg="del mod">
          <ac:chgData name="Kenny Cheng-Fung" userId="be7fdb39-deda-4ba6-9d8c-b82afa2813e7" providerId="ADAL" clId="{15B7086B-3090-4F95-83B0-C8960BA57E27}" dt="2024-02-16T16:52:44.433" v="624" actId="478"/>
          <ac:spMkLst>
            <pc:docMk/>
            <pc:sldMk cId="3462986362" sldId="262"/>
            <ac:spMk id="4" creationId="{D90907F6-E4A6-C936-0B19-2B4BC8C68416}"/>
          </ac:spMkLst>
        </pc:spChg>
        <pc:spChg chg="add del">
          <ac:chgData name="Kenny Cheng-Fung" userId="be7fdb39-deda-4ba6-9d8c-b82afa2813e7" providerId="ADAL" clId="{15B7086B-3090-4F95-83B0-C8960BA57E27}" dt="2024-02-16T16:53:32.311" v="630" actId="26606"/>
          <ac:spMkLst>
            <pc:docMk/>
            <pc:sldMk cId="3462986362" sldId="262"/>
            <ac:spMk id="9" creationId="{C3896A03-3945-419A-B66B-4EE266EDD152}"/>
          </ac:spMkLst>
        </pc:spChg>
        <pc:spChg chg="add del">
          <ac:chgData name="Kenny Cheng-Fung" userId="be7fdb39-deda-4ba6-9d8c-b82afa2813e7" providerId="ADAL" clId="{15B7086B-3090-4F95-83B0-C8960BA57E27}" dt="2024-02-16T16:53:32.311" v="630" actId="26606"/>
          <ac:spMkLst>
            <pc:docMk/>
            <pc:sldMk cId="3462986362" sldId="262"/>
            <ac:spMk id="11" creationId="{B34F5AD2-EDBD-4BBD-A55C-EAFFD0C7097A}"/>
          </ac:spMkLst>
        </pc:spChg>
        <pc:spChg chg="add del">
          <ac:chgData name="Kenny Cheng-Fung" userId="be7fdb39-deda-4ba6-9d8c-b82afa2813e7" providerId="ADAL" clId="{15B7086B-3090-4F95-83B0-C8960BA57E27}" dt="2024-02-16T16:53:32.311" v="630" actId="26606"/>
          <ac:spMkLst>
            <pc:docMk/>
            <pc:sldMk cId="3462986362" sldId="262"/>
            <ac:spMk id="13" creationId="{B8EAE243-3A9F-4A46-B0D9-04C723A8A1BD}"/>
          </ac:spMkLst>
        </pc:spChg>
        <pc:spChg chg="add del mod">
          <ac:chgData name="Kenny Cheng-Fung" userId="be7fdb39-deda-4ba6-9d8c-b82afa2813e7" providerId="ADAL" clId="{15B7086B-3090-4F95-83B0-C8960BA57E27}" dt="2024-02-16T16:53:03" v="627" actId="478"/>
          <ac:spMkLst>
            <pc:docMk/>
            <pc:sldMk cId="3462986362" sldId="262"/>
            <ac:spMk id="18" creationId="{BAC80F3D-97A3-F1F5-54D2-6D31DA91BFE7}"/>
          </ac:spMkLst>
        </pc:spChg>
        <pc:spChg chg="add del">
          <ac:chgData name="Kenny Cheng-Fung" userId="be7fdb39-deda-4ba6-9d8c-b82afa2813e7" providerId="ADAL" clId="{15B7086B-3090-4F95-83B0-C8960BA57E27}" dt="2024-02-16T16:53:32.283" v="629" actId="26606"/>
          <ac:spMkLst>
            <pc:docMk/>
            <pc:sldMk cId="3462986362" sldId="262"/>
            <ac:spMk id="21" creationId="{D7CFE75F-6390-4A13-A32B-2AA295CCA277}"/>
          </ac:spMkLst>
        </pc:spChg>
        <pc:spChg chg="add">
          <ac:chgData name="Kenny Cheng-Fung" userId="be7fdb39-deda-4ba6-9d8c-b82afa2813e7" providerId="ADAL" clId="{15B7086B-3090-4F95-83B0-C8960BA57E27}" dt="2024-02-22T00:01:30.033" v="1892" actId="26606"/>
          <ac:spMkLst>
            <pc:docMk/>
            <pc:sldMk cId="3462986362" sldId="262"/>
            <ac:spMk id="22" creationId="{E724B9E8-02C8-4B2E-8770-A00A67760DF0}"/>
          </ac:spMkLst>
        </pc:spChg>
        <pc:spChg chg="add">
          <ac:chgData name="Kenny Cheng-Fung" userId="be7fdb39-deda-4ba6-9d8c-b82afa2813e7" providerId="ADAL" clId="{15B7086B-3090-4F95-83B0-C8960BA57E27}" dt="2024-02-22T00:01:30.033" v="1892" actId="26606"/>
          <ac:spMkLst>
            <pc:docMk/>
            <pc:sldMk cId="3462986362" sldId="262"/>
            <ac:spMk id="26" creationId="{C007F3D3-099E-430E-8754-C084D0FA5FE3}"/>
          </ac:spMkLst>
        </pc:spChg>
        <pc:spChg chg="add">
          <ac:chgData name="Kenny Cheng-Fung" userId="be7fdb39-deda-4ba6-9d8c-b82afa2813e7" providerId="ADAL" clId="{15B7086B-3090-4F95-83B0-C8960BA57E27}" dt="2024-02-22T00:01:30.033" v="1892" actId="26606"/>
          <ac:spMkLst>
            <pc:docMk/>
            <pc:sldMk cId="3462986362" sldId="262"/>
            <ac:spMk id="29" creationId="{9A1C6278-B7D5-4E8E-B4DC-834832980565}"/>
          </ac:spMkLst>
        </pc:spChg>
        <pc:spChg chg="add del">
          <ac:chgData name="Kenny Cheng-Fung" userId="be7fdb39-deda-4ba6-9d8c-b82afa2813e7" providerId="ADAL" clId="{15B7086B-3090-4F95-83B0-C8960BA57E27}" dt="2024-02-16T16:59:50.027" v="693" actId="26606"/>
          <ac:spMkLst>
            <pc:docMk/>
            <pc:sldMk cId="3462986362" sldId="262"/>
            <ac:spMk id="39" creationId="{B03FEE6B-59C6-4F94-AC2D-FA73D296BC8D}"/>
          </ac:spMkLst>
        </pc:spChg>
        <pc:spChg chg="add del">
          <ac:chgData name="Kenny Cheng-Fung" userId="be7fdb39-deda-4ba6-9d8c-b82afa2813e7" providerId="ADAL" clId="{15B7086B-3090-4F95-83B0-C8960BA57E27}" dt="2024-02-16T16:59:50.027" v="693" actId="26606"/>
          <ac:spMkLst>
            <pc:docMk/>
            <pc:sldMk cId="3462986362" sldId="262"/>
            <ac:spMk id="40" creationId="{86FEA2A0-6487-486E-B336-D39C827C057B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3462986362" sldId="262"/>
            <ac:spMk id="49" creationId="{CAB6D7AF-734C-43E5-AE74-E8EC5D462582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3462986362" sldId="262"/>
            <ac:spMk id="50" creationId="{36830A5B-65B2-40C0-80F8-67EFC8A6B03B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5" creationId="{C3896A03-3945-419A-B66B-4EE266EDD152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7" creationId="{B34F5AD2-EDBD-4BBD-A55C-EAFFD0C7097A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9" creationId="{6832F003-FCA6-4CFB-A2EA-308F3AA257D1}"/>
          </ac:spMkLst>
        </pc:spChg>
        <pc:grpChg chg="add mod">
          <ac:chgData name="Kenny Cheng-Fung" userId="be7fdb39-deda-4ba6-9d8c-b82afa2813e7" providerId="ADAL" clId="{15B7086B-3090-4F95-83B0-C8960BA57E27}" dt="2024-02-22T00:03:30.235" v="1898" actId="1076"/>
          <ac:grpSpMkLst>
            <pc:docMk/>
            <pc:sldMk cId="3462986362" sldId="262"/>
            <ac:grpSpMk id="6" creationId="{40205F61-9ABD-7CE2-52A7-DA7B8AF11C35}"/>
          </ac:grpSpMkLst>
        </pc:grpChg>
        <pc:grpChg chg="add mod">
          <ac:chgData name="Kenny Cheng-Fung" userId="be7fdb39-deda-4ba6-9d8c-b82afa2813e7" providerId="ADAL" clId="{15B7086B-3090-4F95-83B0-C8960BA57E27}" dt="2024-02-22T00:02:54.203" v="1896" actId="1076"/>
          <ac:grpSpMkLst>
            <pc:docMk/>
            <pc:sldMk cId="3462986362" sldId="262"/>
            <ac:grpSpMk id="10" creationId="{871EEFB2-5F7B-24DF-A33B-C896E49277CB}"/>
          </ac:grpSpMkLst>
        </pc:grpChg>
        <pc:grpChg chg="add del">
          <ac:chgData name="Kenny Cheng-Fung" userId="be7fdb39-deda-4ba6-9d8c-b82afa2813e7" providerId="ADAL" clId="{15B7086B-3090-4F95-83B0-C8960BA57E27}" dt="2024-02-16T16:53:32.283" v="629" actId="26606"/>
          <ac:grpSpMkLst>
            <pc:docMk/>
            <pc:sldMk cId="3462986362" sldId="262"/>
            <ac:grpSpMk id="23" creationId="{B7BAEF06-AB74-442C-8C30-B88233FD836C}"/>
          </ac:grpSpMkLst>
        </pc:grpChg>
        <pc:grpChg chg="add del">
          <ac:chgData name="Kenny Cheng-Fung" userId="be7fdb39-deda-4ba6-9d8c-b82afa2813e7" providerId="ADAL" clId="{15B7086B-3090-4F95-83B0-C8960BA57E27}" dt="2024-02-16T16:53:32.283" v="629" actId="26606"/>
          <ac:grpSpMkLst>
            <pc:docMk/>
            <pc:sldMk cId="3462986362" sldId="262"/>
            <ac:grpSpMk id="31" creationId="{C9829185-6353-4E3C-B082-AA7F5193916F}"/>
          </ac:grpSpMkLst>
        </pc:grpChg>
        <pc:graphicFrameChg chg="add del mod">
          <ac:chgData name="Kenny Cheng-Fung" userId="be7fdb39-deda-4ba6-9d8c-b82afa2813e7" providerId="ADAL" clId="{15B7086B-3090-4F95-83B0-C8960BA57E27}" dt="2024-02-16T16:17:43.093" v="103" actId="478"/>
          <ac:graphicFrameMkLst>
            <pc:docMk/>
            <pc:sldMk cId="3462986362" sldId="262"/>
            <ac:graphicFrameMk id="5" creationId="{1D7B95EA-BF28-E2CC-3C4D-D406991CE27F}"/>
          </ac:graphicFrameMkLst>
        </pc:graphicFrameChg>
        <pc:picChg chg="mod">
          <ac:chgData name="Kenny Cheng-Fung" userId="be7fdb39-deda-4ba6-9d8c-b82afa2813e7" providerId="ADAL" clId="{15B7086B-3090-4F95-83B0-C8960BA57E27}" dt="2024-02-22T00:03:30.235" v="1898" actId="1076"/>
          <ac:picMkLst>
            <pc:docMk/>
            <pc:sldMk cId="3462986362" sldId="262"/>
            <ac:picMk id="7" creationId="{8C19FE0A-BA25-0464-7B7A-64AB1DE0AF12}"/>
          </ac:picMkLst>
        </pc:picChg>
        <pc:picChg chg="mod">
          <ac:chgData name="Kenny Cheng-Fung" userId="be7fdb39-deda-4ba6-9d8c-b82afa2813e7" providerId="ADAL" clId="{15B7086B-3090-4F95-83B0-C8960BA57E27}" dt="2024-02-22T00:03:30.235" v="1898" actId="1076"/>
          <ac:picMkLst>
            <pc:docMk/>
            <pc:sldMk cId="3462986362" sldId="262"/>
            <ac:picMk id="8" creationId="{638194C8-CEFD-6556-BA64-14994DA47CC9}"/>
          </ac:picMkLst>
        </pc:picChg>
        <pc:picChg chg="mod">
          <ac:chgData name="Kenny Cheng-Fung" userId="be7fdb39-deda-4ba6-9d8c-b82afa2813e7" providerId="ADAL" clId="{15B7086B-3090-4F95-83B0-C8960BA57E27}" dt="2024-02-22T00:02:54.203" v="1896" actId="1076"/>
          <ac:picMkLst>
            <pc:docMk/>
            <pc:sldMk cId="3462986362" sldId="262"/>
            <ac:picMk id="12" creationId="{ED5D7927-2CDC-B664-30C8-6912ECAB12E4}"/>
          </ac:picMkLst>
        </pc:picChg>
        <pc:picChg chg="mod">
          <ac:chgData name="Kenny Cheng-Fung" userId="be7fdb39-deda-4ba6-9d8c-b82afa2813e7" providerId="ADAL" clId="{15B7086B-3090-4F95-83B0-C8960BA57E27}" dt="2024-02-22T00:02:54.203" v="1896" actId="1076"/>
          <ac:picMkLst>
            <pc:docMk/>
            <pc:sldMk cId="3462986362" sldId="262"/>
            <ac:picMk id="14" creationId="{6740C7F2-A461-C8A3-EAE3-BCA8F4572523}"/>
          </ac:picMkLst>
        </pc:picChg>
        <pc:picChg chg="add mod ord">
          <ac:chgData name="Kenny Cheng-Fung" userId="be7fdb39-deda-4ba6-9d8c-b82afa2813e7" providerId="ADAL" clId="{15B7086B-3090-4F95-83B0-C8960BA57E27}" dt="2024-02-22T00:02:20.848" v="1895" actId="1076"/>
          <ac:picMkLst>
            <pc:docMk/>
            <pc:sldMk cId="3462986362" sldId="262"/>
            <ac:picMk id="16" creationId="{E99796CD-82C4-FF38-9979-9E2610F9DDC4}"/>
          </ac:picMkLst>
        </pc:picChg>
        <pc:picChg chg="add del mod">
          <ac:chgData name="Kenny Cheng-Fung" userId="be7fdb39-deda-4ba6-9d8c-b82afa2813e7" providerId="ADAL" clId="{15B7086B-3090-4F95-83B0-C8960BA57E27}" dt="2024-02-16T22:53:17.649" v="1087"/>
          <ac:picMkLst>
            <pc:docMk/>
            <pc:sldMk cId="3462986362" sldId="262"/>
            <ac:picMk id="19" creationId="{6FD3B38E-7C3D-47DD-111E-076BEDD766A2}"/>
          </ac:picMkLst>
        </pc:picChg>
        <pc:picChg chg="add del mod">
          <ac:chgData name="Kenny Cheng-Fung" userId="be7fdb39-deda-4ba6-9d8c-b82afa2813e7" providerId="ADAL" clId="{15B7086B-3090-4F95-83B0-C8960BA57E27}" dt="2024-02-16T22:52:12.059" v="1082"/>
          <ac:picMkLst>
            <pc:docMk/>
            <pc:sldMk cId="3462986362" sldId="262"/>
            <ac:picMk id="20" creationId="{4A31052F-687D-68DE-EBC8-E1B8B551E8B8}"/>
          </ac:picMkLst>
        </pc:picChg>
        <pc:picChg chg="add">
          <ac:chgData name="Kenny Cheng-Fung" userId="be7fdb39-deda-4ba6-9d8c-b82afa2813e7" providerId="ADAL" clId="{15B7086B-3090-4F95-83B0-C8960BA57E27}" dt="2024-02-22T00:01:30.033" v="1892" actId="26606"/>
          <ac:picMkLst>
            <pc:docMk/>
            <pc:sldMk cId="3462986362" sldId="262"/>
            <ac:picMk id="24" creationId="{7B8AE548-0BFA-4792-9962-3375923C7635}"/>
          </ac:picMkLst>
        </pc:picChg>
        <pc:picChg chg="add">
          <ac:chgData name="Kenny Cheng-Fung" userId="be7fdb39-deda-4ba6-9d8c-b82afa2813e7" providerId="ADAL" clId="{15B7086B-3090-4F95-83B0-C8960BA57E27}" dt="2024-02-22T00:01:30.033" v="1892" actId="26606"/>
          <ac:picMkLst>
            <pc:docMk/>
            <pc:sldMk cId="3462986362" sldId="262"/>
            <ac:picMk id="35" creationId="{87612EF9-94E7-42BA-B4A9-4B38643FBAF7}"/>
          </ac:picMkLst>
        </pc:picChg>
        <pc:cxnChg chg="add">
          <ac:chgData name="Kenny Cheng-Fung" userId="be7fdb39-deda-4ba6-9d8c-b82afa2813e7" providerId="ADAL" clId="{15B7086B-3090-4F95-83B0-C8960BA57E27}" dt="2024-02-22T00:01:30.033" v="1892" actId="26606"/>
          <ac:cxnSpMkLst>
            <pc:docMk/>
            <pc:sldMk cId="3462986362" sldId="262"/>
            <ac:cxnSpMk id="25" creationId="{67639EF4-FA83-4D85-90FE-B831AF283896}"/>
          </ac:cxnSpMkLst>
        </pc:cxnChg>
        <pc:cxnChg chg="add">
          <ac:chgData name="Kenny Cheng-Fung" userId="be7fdb39-deda-4ba6-9d8c-b82afa2813e7" providerId="ADAL" clId="{15B7086B-3090-4F95-83B0-C8960BA57E27}" dt="2024-02-22T00:01:30.033" v="1892" actId="26606"/>
          <ac:cxnSpMkLst>
            <pc:docMk/>
            <pc:sldMk cId="3462986362" sldId="262"/>
            <ac:cxnSpMk id="27" creationId="{CC87E76A-8F50-413D-9BFC-C5A1525BD9BC}"/>
          </ac:cxnSpMkLst>
        </pc:cxnChg>
        <pc:cxnChg chg="add">
          <ac:chgData name="Kenny Cheng-Fung" userId="be7fdb39-deda-4ba6-9d8c-b82afa2813e7" providerId="ADAL" clId="{15B7086B-3090-4F95-83B0-C8960BA57E27}" dt="2024-02-22T00:01:30.033" v="1892" actId="26606"/>
          <ac:cxnSpMkLst>
            <pc:docMk/>
            <pc:sldMk cId="3462986362" sldId="262"/>
            <ac:cxnSpMk id="33" creationId="{6B9EA5DA-6DFD-447D-B8F9-CB95CA114076}"/>
          </ac:cxnSpMkLst>
        </pc:cxnChg>
        <pc:cxnChg chg="add">
          <ac:chgData name="Kenny Cheng-Fung" userId="be7fdb39-deda-4ba6-9d8c-b82afa2813e7" providerId="ADAL" clId="{15B7086B-3090-4F95-83B0-C8960BA57E27}" dt="2024-02-22T00:01:30.033" v="1892" actId="26606"/>
          <ac:cxnSpMkLst>
            <pc:docMk/>
            <pc:sldMk cId="3462986362" sldId="262"/>
            <ac:cxnSpMk id="37" creationId="{9E597F0B-0A17-4BF2-A904-9D99811F3E2E}"/>
          </ac:cxnSpMkLst>
        </pc:cxnChg>
        <pc:cxnChg chg="add del">
          <ac:chgData name="Kenny Cheng-Fung" userId="be7fdb39-deda-4ba6-9d8c-b82afa2813e7" providerId="ADAL" clId="{15B7086B-3090-4F95-83B0-C8960BA57E27}" dt="2024-02-16T16:59:50.005" v="692" actId="26606"/>
          <ac:cxnSpMkLst>
            <pc:docMk/>
            <pc:sldMk cId="3462986362" sldId="262"/>
            <ac:cxnSpMk id="45" creationId="{192712F8-36FA-35DF-0CE8-4098D93322A3}"/>
          </ac:cxnSpMkLst>
        </pc:cxnChg>
        <pc:cxnChg chg="add del">
          <ac:chgData name="Kenny Cheng-Fung" userId="be7fdb39-deda-4ba6-9d8c-b82afa2813e7" providerId="ADAL" clId="{15B7086B-3090-4F95-83B0-C8960BA57E27}" dt="2024-02-16T16:59:50.005" v="692" actId="26606"/>
          <ac:cxnSpMkLst>
            <pc:docMk/>
            <pc:sldMk cId="3462986362" sldId="262"/>
            <ac:cxnSpMk id="47" creationId="{AF9469B9-6468-5B6A-E832-8D4590388432}"/>
          </ac:cxnSpMkLst>
        </pc:cxnChg>
      </pc:sldChg>
      <pc:sldChg chg="addSp delSp modSp new mod setBg setClrOvrMap delDesignElem">
        <pc:chgData name="Kenny Cheng-Fung" userId="be7fdb39-deda-4ba6-9d8c-b82afa2813e7" providerId="ADAL" clId="{15B7086B-3090-4F95-83B0-C8960BA57E27}" dt="2024-02-21T23:58:39.574" v="1871" actId="26606"/>
        <pc:sldMkLst>
          <pc:docMk/>
          <pc:sldMk cId="210886908" sldId="263"/>
        </pc:sldMkLst>
        <pc:spChg chg="mod">
          <ac:chgData name="Kenny Cheng-Fung" userId="be7fdb39-deda-4ba6-9d8c-b82afa2813e7" providerId="ADAL" clId="{15B7086B-3090-4F95-83B0-C8960BA57E27}" dt="2024-02-21T23:58:39.574" v="1871" actId="26606"/>
          <ac:spMkLst>
            <pc:docMk/>
            <pc:sldMk cId="210886908" sldId="263"/>
            <ac:spMk id="2" creationId="{03004B07-25F8-8E41-F408-6DA93D9EBA54}"/>
          </ac:spMkLst>
        </pc:spChg>
        <pc:spChg chg="mod ord">
          <ac:chgData name="Kenny Cheng-Fung" userId="be7fdb39-deda-4ba6-9d8c-b82afa2813e7" providerId="ADAL" clId="{15B7086B-3090-4F95-83B0-C8960BA57E27}" dt="2024-02-21T23:58:39.574" v="1871" actId="26606"/>
          <ac:spMkLst>
            <pc:docMk/>
            <pc:sldMk cId="210886908" sldId="263"/>
            <ac:spMk id="3" creationId="{BEDC9FEC-ADC4-C578-5803-CF0B5211A6ED}"/>
          </ac:spMkLst>
        </pc:spChg>
        <pc:spChg chg="del mod">
          <ac:chgData name="Kenny Cheng-Fung" userId="be7fdb39-deda-4ba6-9d8c-b82afa2813e7" providerId="ADAL" clId="{15B7086B-3090-4F95-83B0-C8960BA57E27}" dt="2024-02-16T16:42:40.345" v="595" actId="931"/>
          <ac:spMkLst>
            <pc:docMk/>
            <pc:sldMk cId="210886908" sldId="263"/>
            <ac:spMk id="4" creationId="{B93B8080-AD0B-C8A5-F8E4-D9B88AD24095}"/>
          </ac:spMkLst>
        </pc:spChg>
        <pc:spChg chg="add">
          <ac:chgData name="Kenny Cheng-Fung" userId="be7fdb39-deda-4ba6-9d8c-b82afa2813e7" providerId="ADAL" clId="{15B7086B-3090-4F95-83B0-C8960BA57E27}" dt="2024-02-21T23:58:39.574" v="1871" actId="26606"/>
          <ac:spMkLst>
            <pc:docMk/>
            <pc:sldMk cId="210886908" sldId="263"/>
            <ac:spMk id="8" creationId="{0CABCAE3-64FC-4149-819F-2C1812824154}"/>
          </ac:spMkLst>
        </pc:spChg>
        <pc:spChg chg="add del">
          <ac:chgData name="Kenny Cheng-Fung" userId="be7fdb39-deda-4ba6-9d8c-b82afa2813e7" providerId="ADAL" clId="{15B7086B-3090-4F95-83B0-C8960BA57E27}" dt="2024-02-16T16:45:53.097" v="600" actId="26606"/>
          <ac:spMkLst>
            <pc:docMk/>
            <pc:sldMk cId="210886908" sldId="263"/>
            <ac:spMk id="9" creationId="{4C608BEB-860E-4094-8511-78603564A75E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210886908" sldId="263"/>
            <ac:spMk id="16" creationId="{04812C46-200A-4DEB-A05E-3ED6C68C2387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210886908" sldId="263"/>
            <ac:spMk id="18" creationId="{D1EA859B-E555-4109-94F3-6700E046E008}"/>
          </ac:spMkLst>
        </pc:spChg>
        <pc:spChg chg="add">
          <ac:chgData name="Kenny Cheng-Fung" userId="be7fdb39-deda-4ba6-9d8c-b82afa2813e7" providerId="ADAL" clId="{15B7086B-3090-4F95-83B0-C8960BA57E27}" dt="2024-02-21T23:58:39.574" v="1871" actId="26606"/>
          <ac:spMkLst>
            <pc:docMk/>
            <pc:sldMk cId="210886908" sldId="263"/>
            <ac:spMk id="19" creationId="{1669046F-5838-4C7A-BBE8-A77F40FD9C7F}"/>
          </ac:spMkLst>
        </pc:spChg>
        <pc:spChg chg="add">
          <ac:chgData name="Kenny Cheng-Fung" userId="be7fdb39-deda-4ba6-9d8c-b82afa2813e7" providerId="ADAL" clId="{15B7086B-3090-4F95-83B0-C8960BA57E27}" dt="2024-02-21T23:58:39.574" v="1871" actId="26606"/>
          <ac:spMkLst>
            <pc:docMk/>
            <pc:sldMk cId="210886908" sldId="263"/>
            <ac:spMk id="21" creationId="{2D5E6CDB-92ED-43A1-9491-C46E2C8E9956}"/>
          </ac:spMkLst>
        </pc:spChg>
        <pc:spChg chg="add del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23" creationId="{C5E6CFF1-2F42-4E10-9A97-F116F46F53FE}"/>
          </ac:spMkLst>
        </pc:spChg>
        <pc:spChg chg="add">
          <ac:chgData name="Kenny Cheng-Fung" userId="be7fdb39-deda-4ba6-9d8c-b82afa2813e7" providerId="ADAL" clId="{15B7086B-3090-4F95-83B0-C8960BA57E27}" dt="2024-02-21T23:58:39.574" v="1871" actId="26606"/>
          <ac:spMkLst>
            <pc:docMk/>
            <pc:sldMk cId="210886908" sldId="263"/>
            <ac:spMk id="27" creationId="{23B9DAF8-7DB4-40CB-85F8-7E02F95C6CA7}"/>
          </ac:spMkLst>
        </pc:spChg>
        <pc:grpChg chg="add">
          <ac:chgData name="Kenny Cheng-Fung" userId="be7fdb39-deda-4ba6-9d8c-b82afa2813e7" providerId="ADAL" clId="{15B7086B-3090-4F95-83B0-C8960BA57E27}" dt="2024-02-21T23:58:39.574" v="1871" actId="26606"/>
          <ac:grpSpMkLst>
            <pc:docMk/>
            <pc:sldMk cId="210886908" sldId="263"/>
            <ac:grpSpMk id="10" creationId="{EBB966BC-DC49-4138-8DEF-B1CD13033926}"/>
          </ac:grpSpMkLst>
        </pc:grpChg>
        <pc:picChg chg="add mod ord">
          <ac:chgData name="Kenny Cheng-Fung" userId="be7fdb39-deda-4ba6-9d8c-b82afa2813e7" providerId="ADAL" clId="{15B7086B-3090-4F95-83B0-C8960BA57E27}" dt="2024-02-21T23:58:39.574" v="1871" actId="26606"/>
          <ac:picMkLst>
            <pc:docMk/>
            <pc:sldMk cId="210886908" sldId="263"/>
            <ac:picMk id="6" creationId="{A8617D2A-4789-36CC-1B55-FF932BAA2BED}"/>
          </ac:picMkLst>
        </pc:picChg>
        <pc:picChg chg="add">
          <ac:chgData name="Kenny Cheng-Fung" userId="be7fdb39-deda-4ba6-9d8c-b82afa2813e7" providerId="ADAL" clId="{15B7086B-3090-4F95-83B0-C8960BA57E27}" dt="2024-02-21T23:58:39.574" v="1871" actId="26606"/>
          <ac:picMkLst>
            <pc:docMk/>
            <pc:sldMk cId="210886908" sldId="263"/>
            <ac:picMk id="13" creationId="{012FDCFE-9AD2-4D8A-8CBF-B3AA37EBF6DD}"/>
          </ac:picMkLst>
        </pc:picChg>
        <pc:picChg chg="add">
          <ac:chgData name="Kenny Cheng-Fung" userId="be7fdb39-deda-4ba6-9d8c-b82afa2813e7" providerId="ADAL" clId="{15B7086B-3090-4F95-83B0-C8960BA57E27}" dt="2024-02-21T23:58:39.574" v="1871" actId="26606"/>
          <ac:picMkLst>
            <pc:docMk/>
            <pc:sldMk cId="210886908" sldId="263"/>
            <ac:picMk id="31" creationId="{7EFCF05C-6070-460B-8E60-12BE3EFD19F0}"/>
          </ac:picMkLst>
        </pc:picChg>
        <pc:cxnChg chg="add del">
          <ac:chgData name="Kenny Cheng-Fung" userId="be7fdb39-deda-4ba6-9d8c-b82afa2813e7" providerId="ADAL" clId="{15B7086B-3090-4F95-83B0-C8960BA57E27}" dt="2024-02-16T16:45:53.097" v="600" actId="26606"/>
          <ac:cxnSpMkLst>
            <pc:docMk/>
            <pc:sldMk cId="210886908" sldId="263"/>
            <ac:cxnSpMk id="11" creationId="{1F16A8D4-FE87-4604-88B2-394B5D1EB437}"/>
          </ac:cxnSpMkLst>
        </pc:cxnChg>
        <pc:cxnChg chg="add">
          <ac:chgData name="Kenny Cheng-Fung" userId="be7fdb39-deda-4ba6-9d8c-b82afa2813e7" providerId="ADAL" clId="{15B7086B-3090-4F95-83B0-C8960BA57E27}" dt="2024-02-21T23:58:39.574" v="1871" actId="26606"/>
          <ac:cxnSpMkLst>
            <pc:docMk/>
            <pc:sldMk cId="210886908" sldId="263"/>
            <ac:cxnSpMk id="15" creationId="{FBD463FC-4CA8-4FF4-85A3-AF9F4B98D210}"/>
          </ac:cxnSpMkLst>
        </pc:cxnChg>
        <pc:cxnChg chg="add">
          <ac:chgData name="Kenny Cheng-Fung" userId="be7fdb39-deda-4ba6-9d8c-b82afa2813e7" providerId="ADAL" clId="{15B7086B-3090-4F95-83B0-C8960BA57E27}" dt="2024-02-21T23:58:39.574" v="1871" actId="26606"/>
          <ac:cxnSpMkLst>
            <pc:docMk/>
            <pc:sldMk cId="210886908" sldId="263"/>
            <ac:cxnSpMk id="17" creationId="{A56012FD-74A8-4C91-B318-435CF2B71927}"/>
          </ac:cxnSpMkLst>
        </pc:cxnChg>
        <pc:cxnChg chg="add del">
          <ac:chgData name="Kenny Cheng-Fung" userId="be7fdb39-deda-4ba6-9d8c-b82afa2813e7" providerId="ADAL" clId="{15B7086B-3090-4F95-83B0-C8960BA57E27}" dt="2024-02-16T22:53:24.325" v="1091" actId="26606"/>
          <ac:cxnSpMkLst>
            <pc:docMk/>
            <pc:sldMk cId="210886908" sldId="263"/>
            <ac:cxnSpMk id="25" creationId="{96A8629B-8289-498B-939B-1CA0C106182C}"/>
          </ac:cxnSpMkLst>
        </pc:cxnChg>
        <pc:cxnChg chg="add">
          <ac:chgData name="Kenny Cheng-Fung" userId="be7fdb39-deda-4ba6-9d8c-b82afa2813e7" providerId="ADAL" clId="{15B7086B-3090-4F95-83B0-C8960BA57E27}" dt="2024-02-21T23:58:39.574" v="1871" actId="26606"/>
          <ac:cxnSpMkLst>
            <pc:docMk/>
            <pc:sldMk cId="210886908" sldId="263"/>
            <ac:cxnSpMk id="29" creationId="{606AED2C-61BA-485C-9DD4-B23B6280F9D8}"/>
          </ac:cxnSpMkLst>
        </pc:cxnChg>
        <pc:cxnChg chg="add">
          <ac:chgData name="Kenny Cheng-Fung" userId="be7fdb39-deda-4ba6-9d8c-b82afa2813e7" providerId="ADAL" clId="{15B7086B-3090-4F95-83B0-C8960BA57E27}" dt="2024-02-21T23:58:39.574" v="1871" actId="26606"/>
          <ac:cxnSpMkLst>
            <pc:docMk/>
            <pc:sldMk cId="210886908" sldId="263"/>
            <ac:cxnSpMk id="33" creationId="{CFD731F1-726F-453E-9516-3058095DE995}"/>
          </ac:cxnSpMkLst>
        </pc:cxnChg>
      </pc:sldChg>
      <pc:sldChg chg="addSp delSp modSp new del mod setBg delDesignElem">
        <pc:chgData name="Kenny Cheng-Fung" userId="be7fdb39-deda-4ba6-9d8c-b82afa2813e7" providerId="ADAL" clId="{15B7086B-3090-4F95-83B0-C8960BA57E27}" dt="2024-02-22T00:09:58.645" v="1942" actId="2696"/>
        <pc:sldMkLst>
          <pc:docMk/>
          <pc:sldMk cId="2801841982" sldId="264"/>
        </pc:sldMkLst>
        <pc:spChg chg="mod">
          <ac:chgData name="Kenny Cheng-Fung" userId="be7fdb39-deda-4ba6-9d8c-b82afa2813e7" providerId="ADAL" clId="{15B7086B-3090-4F95-83B0-C8960BA57E27}" dt="2024-02-22T00:04:06.045" v="1899" actId="207"/>
          <ac:spMkLst>
            <pc:docMk/>
            <pc:sldMk cId="2801841982" sldId="264"/>
            <ac:spMk id="2" creationId="{02FD2D9D-3DA9-5AE0-46F5-21F0282F6CEC}"/>
          </ac:spMkLst>
        </pc:spChg>
        <pc:spChg chg="mod">
          <ac:chgData name="Kenny Cheng-Fung" userId="be7fdb39-deda-4ba6-9d8c-b82afa2813e7" providerId="ADAL" clId="{15B7086B-3090-4F95-83B0-C8960BA57E27}" dt="2024-02-22T00:09:31.043" v="1936" actId="27636"/>
          <ac:spMkLst>
            <pc:docMk/>
            <pc:sldMk cId="2801841982" sldId="264"/>
            <ac:spMk id="3" creationId="{7D78D5AA-4ED5-2971-11E1-6C67FFAC78C8}"/>
          </ac:spMkLst>
        </pc:spChg>
        <pc:spChg chg="del mod">
          <ac:chgData name="Kenny Cheng-Fung" userId="be7fdb39-deda-4ba6-9d8c-b82afa2813e7" providerId="ADAL" clId="{15B7086B-3090-4F95-83B0-C8960BA57E27}" dt="2024-02-16T17:00:58.467" v="701" actId="478"/>
          <ac:spMkLst>
            <pc:docMk/>
            <pc:sldMk cId="2801841982" sldId="264"/>
            <ac:spMk id="4" creationId="{9ABAB948-D1C7-E367-34F7-1C1C436E9ACD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2801841982" sldId="264"/>
            <ac:spMk id="9" creationId="{4C608BEB-860E-4094-8511-78603564A75E}"/>
          </ac:spMkLst>
        </pc:spChg>
        <pc:picChg chg="add del mod">
          <ac:chgData name="Kenny Cheng-Fung" userId="be7fdb39-deda-4ba6-9d8c-b82afa2813e7" providerId="ADAL" clId="{15B7086B-3090-4F95-83B0-C8960BA57E27}" dt="2024-02-22T00:09:47.067" v="1939" actId="21"/>
          <ac:picMkLst>
            <pc:docMk/>
            <pc:sldMk cId="2801841982" sldId="264"/>
            <ac:picMk id="4" creationId="{B4B2919C-CDAB-34A5-B3CD-548880B5C3FA}"/>
          </ac:picMkLst>
        </pc:picChg>
        <pc:picChg chg="add del mod">
          <ac:chgData name="Kenny Cheng-Fung" userId="be7fdb39-deda-4ba6-9d8c-b82afa2813e7" providerId="ADAL" clId="{15B7086B-3090-4F95-83B0-C8960BA57E27}" dt="2024-02-22T00:09:47.067" v="1939" actId="21"/>
          <ac:picMkLst>
            <pc:docMk/>
            <pc:sldMk cId="2801841982" sldId="264"/>
            <ac:picMk id="5" creationId="{6138743B-8365-3290-5E06-FD87303118F8}"/>
          </ac:picMkLst>
        </pc:picChg>
        <pc:picChg chg="add del mod">
          <ac:chgData name="Kenny Cheng-Fung" userId="be7fdb39-deda-4ba6-9d8c-b82afa2813e7" providerId="ADAL" clId="{15B7086B-3090-4F95-83B0-C8960BA57E27}" dt="2024-02-22T00:09:47.067" v="1939" actId="21"/>
          <ac:picMkLst>
            <pc:docMk/>
            <pc:sldMk cId="2801841982" sldId="264"/>
            <ac:picMk id="6" creationId="{A12E8A4C-3AFD-1165-E82B-BE1CB28500F0}"/>
          </ac:picMkLst>
        </pc:picChg>
        <pc:picChg chg="add del mod">
          <ac:chgData name="Kenny Cheng-Fung" userId="be7fdb39-deda-4ba6-9d8c-b82afa2813e7" providerId="ADAL" clId="{15B7086B-3090-4F95-83B0-C8960BA57E27}" dt="2024-02-22T00:09:47.067" v="1939" actId="21"/>
          <ac:picMkLst>
            <pc:docMk/>
            <pc:sldMk cId="2801841982" sldId="264"/>
            <ac:picMk id="7" creationId="{B878305F-0021-ED0A-05E2-93AB1FCF5F8A}"/>
          </ac:picMkLst>
        </pc:picChg>
        <pc:picChg chg="add del mod">
          <ac:chgData name="Kenny Cheng-Fung" userId="be7fdb39-deda-4ba6-9d8c-b82afa2813e7" providerId="ADAL" clId="{15B7086B-3090-4F95-83B0-C8960BA57E27}" dt="2024-02-22T00:09:47.067" v="1939" actId="21"/>
          <ac:picMkLst>
            <pc:docMk/>
            <pc:sldMk cId="2801841982" sldId="264"/>
            <ac:picMk id="8" creationId="{5FBEC960-1BD5-3E47-7F7F-0C801513B66A}"/>
          </ac:picMkLst>
        </pc:picChg>
        <pc:picChg chg="add mod">
          <ac:chgData name="Kenny Cheng-Fung" userId="be7fdb39-deda-4ba6-9d8c-b82afa2813e7" providerId="ADAL" clId="{15B7086B-3090-4F95-83B0-C8960BA57E27}" dt="2024-02-16T17:23:32.483" v="1042"/>
          <ac:picMkLst>
            <pc:docMk/>
            <pc:sldMk cId="2801841982" sldId="264"/>
            <ac:picMk id="10" creationId="{5F49C9CD-89D3-48A0-D56D-92F269F64947}"/>
          </ac:picMkLst>
        </pc:picChg>
        <pc:picChg chg="add del mod">
          <ac:chgData name="Kenny Cheng-Fung" userId="be7fdb39-deda-4ba6-9d8c-b82afa2813e7" providerId="ADAL" clId="{15B7086B-3090-4F95-83B0-C8960BA57E27}" dt="2024-02-22T00:09:47.067" v="1939" actId="21"/>
          <ac:picMkLst>
            <pc:docMk/>
            <pc:sldMk cId="2801841982" sldId="264"/>
            <ac:picMk id="1026" creationId="{60EDD86D-CC06-08CD-92D0-93061721187F}"/>
          </ac:picMkLst>
        </pc:picChg>
        <pc:cxnChg chg="add del">
          <ac:chgData name="Kenny Cheng-Fung" userId="be7fdb39-deda-4ba6-9d8c-b82afa2813e7" providerId="ADAL" clId="{15B7086B-3090-4F95-83B0-C8960BA57E27}" dt="2024-02-21T23:56:13.911" v="1851"/>
          <ac:cxnSpMkLst>
            <pc:docMk/>
            <pc:sldMk cId="2801841982" sldId="264"/>
            <ac:cxnSpMk id="11" creationId="{1F16A8D4-FE87-4604-88B2-394B5D1EB437}"/>
          </ac:cxnSpMkLst>
        </pc:cxnChg>
      </pc:sldChg>
      <pc:sldChg chg="addSp delSp modSp add mod delDesignElem">
        <pc:chgData name="Kenny Cheng-Fung" userId="be7fdb39-deda-4ba6-9d8c-b82afa2813e7" providerId="ADAL" clId="{15B7086B-3090-4F95-83B0-C8960BA57E27}" dt="2024-02-22T00:46:20.455" v="2050" actId="1076"/>
        <pc:sldMkLst>
          <pc:docMk/>
          <pc:sldMk cId="1423875571" sldId="265"/>
        </pc:sldMkLst>
        <pc:spChg chg="mod">
          <ac:chgData name="Kenny Cheng-Fung" userId="be7fdb39-deda-4ba6-9d8c-b82afa2813e7" providerId="ADAL" clId="{15B7086B-3090-4F95-83B0-C8960BA57E27}" dt="2024-02-22T00:05:00.443" v="1906" actId="1076"/>
          <ac:spMkLst>
            <pc:docMk/>
            <pc:sldMk cId="1423875571" sldId="265"/>
            <ac:spMk id="2" creationId="{02FD2D9D-3DA9-5AE0-46F5-21F0282F6CEC}"/>
          </ac:spMkLst>
        </pc:spChg>
        <pc:spChg chg="mod">
          <ac:chgData name="Kenny Cheng-Fung" userId="be7fdb39-deda-4ba6-9d8c-b82afa2813e7" providerId="ADAL" clId="{15B7086B-3090-4F95-83B0-C8960BA57E27}" dt="2024-02-22T00:10:58.908" v="1952" actId="27636"/>
          <ac:spMkLst>
            <pc:docMk/>
            <pc:sldMk cId="1423875571" sldId="265"/>
            <ac:spMk id="3" creationId="{7D78D5AA-4ED5-2971-11E1-6C67FFAC78C8}"/>
          </ac:spMkLst>
        </pc:spChg>
        <pc:spChg chg="add del mod">
          <ac:chgData name="Kenny Cheng-Fung" userId="be7fdb39-deda-4ba6-9d8c-b82afa2813e7" providerId="ADAL" clId="{15B7086B-3090-4F95-83B0-C8960BA57E27}" dt="2024-02-22T00:10:55.315" v="1950" actId="478"/>
          <ac:spMkLst>
            <pc:docMk/>
            <pc:sldMk cId="1423875571" sldId="265"/>
            <ac:spMk id="7" creationId="{F9812FFA-1E3C-F145-9604-6ED2815B2227}"/>
          </ac:spMkLst>
        </pc:spChg>
        <pc:spChg chg="del">
          <ac:chgData name="Kenny Cheng-Fung" userId="be7fdb39-deda-4ba6-9d8c-b82afa2813e7" providerId="ADAL" clId="{15B7086B-3090-4F95-83B0-C8960BA57E27}" dt="2024-02-21T23:56:13.911" v="1851"/>
          <ac:spMkLst>
            <pc:docMk/>
            <pc:sldMk cId="1423875571" sldId="265"/>
            <ac:spMk id="9" creationId="{4C608BEB-860E-4094-8511-78603564A75E}"/>
          </ac:spMkLst>
        </pc:spChg>
        <pc:graphicFrameChg chg="add del mod">
          <ac:chgData name="Kenny Cheng-Fung" userId="be7fdb39-deda-4ba6-9d8c-b82afa2813e7" providerId="ADAL" clId="{15B7086B-3090-4F95-83B0-C8960BA57E27}" dt="2024-02-22T00:06:50.929" v="1927" actId="3680"/>
          <ac:graphicFrameMkLst>
            <pc:docMk/>
            <pc:sldMk cId="1423875571" sldId="265"/>
            <ac:graphicFrameMk id="5" creationId="{3B43BE16-4627-251F-A3AA-D76E0913D70E}"/>
          </ac:graphicFrameMkLst>
        </pc:graphicFrameChg>
        <pc:picChg chg="add del mod">
          <ac:chgData name="Kenny Cheng-Fung" userId="be7fdb39-deda-4ba6-9d8c-b82afa2813e7" providerId="ADAL" clId="{15B7086B-3090-4F95-83B0-C8960BA57E27}" dt="2024-02-22T00:09:54.080" v="1940" actId="478"/>
          <ac:picMkLst>
            <pc:docMk/>
            <pc:sldMk cId="1423875571" sldId="265"/>
            <ac:picMk id="4" creationId="{BF9AD38D-12A7-043A-B05E-D21D8BAEE3FB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5" creationId="{6138743B-8365-3290-5E06-FD87303118F8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6" creationId="{A12E8A4C-3AFD-1165-E82B-BE1CB28500F0}"/>
          </ac:picMkLst>
        </pc:picChg>
        <pc:picChg chg="add del mod">
          <ac:chgData name="Kenny Cheng-Fung" userId="be7fdb39-deda-4ba6-9d8c-b82afa2813e7" providerId="ADAL" clId="{15B7086B-3090-4F95-83B0-C8960BA57E27}" dt="2024-02-22T00:06:45.760" v="1923"/>
          <ac:picMkLst>
            <pc:docMk/>
            <pc:sldMk cId="1423875571" sldId="265"/>
            <ac:picMk id="6" creationId="{F71CFD6F-DC6B-68F0-1F99-7B9851AE63B9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7" creationId="{B878305F-0021-ED0A-05E2-93AB1FCF5F8A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8" creationId="{5FBEC960-1BD5-3E47-7F7F-0C801513B66A}"/>
          </ac:picMkLst>
        </pc:picChg>
        <pc:picChg chg="add mod">
          <ac:chgData name="Kenny Cheng-Fung" userId="be7fdb39-deda-4ba6-9d8c-b82afa2813e7" providerId="ADAL" clId="{15B7086B-3090-4F95-83B0-C8960BA57E27}" dt="2024-02-22T00:46:20.455" v="2050" actId="1076"/>
          <ac:picMkLst>
            <pc:docMk/>
            <pc:sldMk cId="1423875571" sldId="265"/>
            <ac:picMk id="8" creationId="{84B44D20-BF2A-BF1B-D8A8-E11573186ED6}"/>
          </ac:picMkLst>
        </pc:picChg>
        <pc:picChg chg="add del mod">
          <ac:chgData name="Kenny Cheng-Fung" userId="be7fdb39-deda-4ba6-9d8c-b82afa2813e7" providerId="ADAL" clId="{15B7086B-3090-4F95-83B0-C8960BA57E27}" dt="2024-02-22T00:09:54.080" v="1940" actId="478"/>
          <ac:picMkLst>
            <pc:docMk/>
            <pc:sldMk cId="1423875571" sldId="265"/>
            <ac:picMk id="10" creationId="{18ED28D5-4949-2694-0CC5-F7B52E54EF44}"/>
          </ac:picMkLst>
        </pc:picChg>
        <pc:picChg chg="add del mod">
          <ac:chgData name="Kenny Cheng-Fung" userId="be7fdb39-deda-4ba6-9d8c-b82afa2813e7" providerId="ADAL" clId="{15B7086B-3090-4F95-83B0-C8960BA57E27}" dt="2024-02-22T00:09:54.080" v="1940" actId="478"/>
          <ac:picMkLst>
            <pc:docMk/>
            <pc:sldMk cId="1423875571" sldId="265"/>
            <ac:picMk id="12" creationId="{3451A51F-2CE0-05B8-97CC-57CFC1D2B645}"/>
          </ac:picMkLst>
        </pc:picChg>
        <pc:picChg chg="add del mod">
          <ac:chgData name="Kenny Cheng-Fung" userId="be7fdb39-deda-4ba6-9d8c-b82afa2813e7" providerId="ADAL" clId="{15B7086B-3090-4F95-83B0-C8960BA57E27}" dt="2024-02-22T00:09:54.080" v="1940" actId="478"/>
          <ac:picMkLst>
            <pc:docMk/>
            <pc:sldMk cId="1423875571" sldId="265"/>
            <ac:picMk id="13" creationId="{9809AD55-2D3B-1DCC-7C69-3D0177396477}"/>
          </ac:picMkLst>
        </pc:picChg>
        <pc:picChg chg="add mod">
          <ac:chgData name="Kenny Cheng-Fung" userId="be7fdb39-deda-4ba6-9d8c-b82afa2813e7" providerId="ADAL" clId="{15B7086B-3090-4F95-83B0-C8960BA57E27}" dt="2024-02-22T00:45:51.398" v="2047" actId="1076"/>
          <ac:picMkLst>
            <pc:docMk/>
            <pc:sldMk cId="1423875571" sldId="265"/>
            <ac:picMk id="14" creationId="{72FD958D-00F7-38C4-1384-D581505C1664}"/>
          </ac:picMkLst>
        </pc:picChg>
        <pc:picChg chg="add mod">
          <ac:chgData name="Kenny Cheng-Fung" userId="be7fdb39-deda-4ba6-9d8c-b82afa2813e7" providerId="ADAL" clId="{15B7086B-3090-4F95-83B0-C8960BA57E27}" dt="2024-02-22T00:05:02.214" v="1907" actId="1076"/>
          <ac:picMkLst>
            <pc:docMk/>
            <pc:sldMk cId="1423875571" sldId="265"/>
            <ac:picMk id="15" creationId="{75990225-D178-C5A8-D63C-1D4B65B034D0}"/>
          </ac:picMkLst>
        </pc:picChg>
        <pc:picChg chg="add mod">
          <ac:chgData name="Kenny Cheng-Fung" userId="be7fdb39-deda-4ba6-9d8c-b82afa2813e7" providerId="ADAL" clId="{15B7086B-3090-4F95-83B0-C8960BA57E27}" dt="2024-02-22T00:46:12.113" v="2049" actId="1076"/>
          <ac:picMkLst>
            <pc:docMk/>
            <pc:sldMk cId="1423875571" sldId="265"/>
            <ac:picMk id="16" creationId="{8AE18966-5105-0E6D-FF6C-18F9423D2912}"/>
          </ac:picMkLst>
        </pc:picChg>
        <pc:picChg chg="add mod">
          <ac:chgData name="Kenny Cheng-Fung" userId="be7fdb39-deda-4ba6-9d8c-b82afa2813e7" providerId="ADAL" clId="{15B7086B-3090-4F95-83B0-C8960BA57E27}" dt="2024-02-22T00:45:29.926" v="2045" actId="1076"/>
          <ac:picMkLst>
            <pc:docMk/>
            <pc:sldMk cId="1423875571" sldId="265"/>
            <ac:picMk id="17" creationId="{03F99B28-DE72-2D1D-1427-18D491FD8CBD}"/>
          </ac:picMkLst>
        </pc:picChg>
        <pc:picChg chg="add mod">
          <ac:chgData name="Kenny Cheng-Fung" userId="be7fdb39-deda-4ba6-9d8c-b82afa2813e7" providerId="ADAL" clId="{15B7086B-3090-4F95-83B0-C8960BA57E27}" dt="2024-02-22T00:45:57.689" v="2048" actId="1076"/>
          <ac:picMkLst>
            <pc:docMk/>
            <pc:sldMk cId="1423875571" sldId="265"/>
            <ac:picMk id="18" creationId="{F84CE5F1-373F-18A8-7878-A462C314BBDA}"/>
          </ac:picMkLst>
        </pc:picChg>
        <pc:picChg chg="add mod">
          <ac:chgData name="Kenny Cheng-Fung" userId="be7fdb39-deda-4ba6-9d8c-b82afa2813e7" providerId="ADAL" clId="{15B7086B-3090-4F95-83B0-C8960BA57E27}" dt="2024-02-22T00:45:43.284" v="2046" actId="1076"/>
          <ac:picMkLst>
            <pc:docMk/>
            <pc:sldMk cId="1423875571" sldId="265"/>
            <ac:picMk id="19" creationId="{065D9A45-B549-315B-F9E0-754725433990}"/>
          </ac:picMkLst>
        </pc:picChg>
        <pc:cxnChg chg="del">
          <ac:chgData name="Kenny Cheng-Fung" userId="be7fdb39-deda-4ba6-9d8c-b82afa2813e7" providerId="ADAL" clId="{15B7086B-3090-4F95-83B0-C8960BA57E27}" dt="2024-02-21T23:56:13.911" v="1851"/>
          <ac:cxnSpMkLst>
            <pc:docMk/>
            <pc:sldMk cId="1423875571" sldId="265"/>
            <ac:cxnSpMk id="11" creationId="{1F16A8D4-FE87-4604-88B2-394B5D1EB437}"/>
          </ac:cxnSpMkLst>
        </pc:cxnChg>
      </pc:sldChg>
      <pc:sldChg chg="addSp delSp modSp new mod setBg delDesignElem">
        <pc:chgData name="Kenny Cheng-Fung" userId="be7fdb39-deda-4ba6-9d8c-b82afa2813e7" providerId="ADAL" clId="{15B7086B-3090-4F95-83B0-C8960BA57E27}" dt="2024-02-22T00:16:27.784" v="2017" actId="2711"/>
        <pc:sldMkLst>
          <pc:docMk/>
          <pc:sldMk cId="1963614957" sldId="266"/>
        </pc:sldMkLst>
        <pc:spChg chg="add mod">
          <ac:chgData name="Kenny Cheng-Fung" userId="be7fdb39-deda-4ba6-9d8c-b82afa2813e7" providerId="ADAL" clId="{15B7086B-3090-4F95-83B0-C8960BA57E27}" dt="2024-02-22T00:16:27.784" v="2017" actId="2711"/>
          <ac:spMkLst>
            <pc:docMk/>
            <pc:sldMk cId="1963614957" sldId="266"/>
            <ac:spMk id="4" creationId="{5BFAFE23-8E03-3E78-76FC-DB5AE863144E}"/>
          </ac:spMkLst>
        </pc:spChg>
        <pc:spChg chg="add">
          <ac:chgData name="Kenny Cheng-Fung" userId="be7fdb39-deda-4ba6-9d8c-b82afa2813e7" providerId="ADAL" clId="{15B7086B-3090-4F95-83B0-C8960BA57E27}" dt="2024-02-22T00:16:17.950" v="2016" actId="26606"/>
          <ac:spMkLst>
            <pc:docMk/>
            <pc:sldMk cId="1963614957" sldId="266"/>
            <ac:spMk id="6" creationId="{1CE580D1-F917-4567-AFB4-99AA9B52ADF0}"/>
          </ac:spMkLst>
        </pc:spChg>
        <pc:spChg chg="add del">
          <ac:chgData name="Kenny Cheng-Fung" userId="be7fdb39-deda-4ba6-9d8c-b82afa2813e7" providerId="ADAL" clId="{15B7086B-3090-4F95-83B0-C8960BA57E27}" dt="2024-02-16T17:26:09.855" v="1064" actId="26606"/>
          <ac:spMkLst>
            <pc:docMk/>
            <pc:sldMk cId="1963614957" sldId="266"/>
            <ac:spMk id="9" creationId="{C0A1ED06-4733-4020-9C60-81D4D801408D}"/>
          </ac:spMkLst>
        </pc:spChg>
        <pc:spChg chg="add del">
          <ac:chgData name="Kenny Cheng-Fung" userId="be7fdb39-deda-4ba6-9d8c-b82afa2813e7" providerId="ADAL" clId="{15B7086B-3090-4F95-83B0-C8960BA57E27}" dt="2024-02-16T17:26:09.855" v="1064" actId="26606"/>
          <ac:spMkLst>
            <pc:docMk/>
            <pc:sldMk cId="1963614957" sldId="266"/>
            <ac:spMk id="11" creationId="{B0CA3509-3AF9-45FE-93ED-57BB5D5E8E07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1963614957" sldId="266"/>
            <ac:spMk id="16" creationId="{3A930249-8242-4E2B-AF17-C01826488321}"/>
          </ac:spMkLst>
        </pc:spChg>
        <pc:spChg chg="add">
          <ac:chgData name="Kenny Cheng-Fung" userId="be7fdb39-deda-4ba6-9d8c-b82afa2813e7" providerId="ADAL" clId="{15B7086B-3090-4F95-83B0-C8960BA57E27}" dt="2024-02-22T00:16:17.950" v="2016" actId="26606"/>
          <ac:spMkLst>
            <pc:docMk/>
            <pc:sldMk cId="1963614957" sldId="266"/>
            <ac:spMk id="17" creationId="{EC17D08F-2133-44A9-B28C-CB29928FA8D9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1963614957" sldId="266"/>
            <ac:spMk id="18" creationId="{A5BDD999-C5E1-4B3E-A710-768673819165}"/>
          </ac:spMkLst>
        </pc:spChg>
        <pc:spChg chg="add">
          <ac:chgData name="Kenny Cheng-Fung" userId="be7fdb39-deda-4ba6-9d8c-b82afa2813e7" providerId="ADAL" clId="{15B7086B-3090-4F95-83B0-C8960BA57E27}" dt="2024-02-22T00:16:17.950" v="2016" actId="26606"/>
          <ac:spMkLst>
            <pc:docMk/>
            <pc:sldMk cId="1963614957" sldId="266"/>
            <ac:spMk id="19" creationId="{0CC36881-E309-4C41-8B5B-203AADC15FF6}"/>
          </ac:spMkLst>
        </pc:spChg>
        <pc:spChg chg="mod">
          <ac:chgData name="Kenny Cheng-Fung" userId="be7fdb39-deda-4ba6-9d8c-b82afa2813e7" providerId="ADAL" clId="{15B7086B-3090-4F95-83B0-C8960BA57E27}" dt="2024-02-22T00:16:27.784" v="2017" actId="2711"/>
          <ac:spMkLst>
            <pc:docMk/>
            <pc:sldMk cId="1963614957" sldId="266"/>
            <ac:spMk id="24" creationId="{EB4EC089-8B60-43F4-9BF5-1F0B0E398E27}"/>
          </ac:spMkLst>
        </pc:spChg>
        <pc:spChg chg="mod">
          <ac:chgData name="Kenny Cheng-Fung" userId="be7fdb39-deda-4ba6-9d8c-b82afa2813e7" providerId="ADAL" clId="{15B7086B-3090-4F95-83B0-C8960BA57E27}" dt="2024-02-22T00:16:27.784" v="2017" actId="2711"/>
          <ac:spMkLst>
            <pc:docMk/>
            <pc:sldMk cId="1963614957" sldId="266"/>
            <ac:spMk id="25" creationId="{1C0BAC91-1725-4E5A-92CE-F5A2EB0661A8}"/>
          </ac:spMkLst>
        </pc:spChg>
        <pc:grpChg chg="add">
          <ac:chgData name="Kenny Cheng-Fung" userId="be7fdb39-deda-4ba6-9d8c-b82afa2813e7" providerId="ADAL" clId="{15B7086B-3090-4F95-83B0-C8960BA57E27}" dt="2024-02-22T00:16:17.950" v="2016" actId="26606"/>
          <ac:grpSpMkLst>
            <pc:docMk/>
            <pc:sldMk cId="1963614957" sldId="266"/>
            <ac:grpSpMk id="23" creationId="{AED92372-F778-4E96-9E90-4E63BAF3CAD3}"/>
          </ac:grpSpMkLst>
        </pc:grpChg>
        <pc:picChg chg="add mod ord">
          <ac:chgData name="Kenny Cheng-Fung" userId="be7fdb39-deda-4ba6-9d8c-b82afa2813e7" providerId="ADAL" clId="{15B7086B-3090-4F95-83B0-C8960BA57E27}" dt="2024-02-22T00:16:17.950" v="2016" actId="26606"/>
          <ac:picMkLst>
            <pc:docMk/>
            <pc:sldMk cId="1963614957" sldId="266"/>
            <ac:picMk id="3" creationId="{63935268-55E1-F3C2-A40D-812C2957D230}"/>
          </ac:picMkLst>
        </pc:picChg>
        <pc:picChg chg="add">
          <ac:chgData name="Kenny Cheng-Fung" userId="be7fdb39-deda-4ba6-9d8c-b82afa2813e7" providerId="ADAL" clId="{15B7086B-3090-4F95-83B0-C8960BA57E27}" dt="2024-02-22T00:16:17.950" v="2016" actId="26606"/>
          <ac:picMkLst>
            <pc:docMk/>
            <pc:sldMk cId="1963614957" sldId="266"/>
            <ac:picMk id="7" creationId="{1F5620B8-A2D8-4568-B566-F0453A0D9167}"/>
          </ac:picMkLst>
        </pc:picChg>
        <pc:picChg chg="add">
          <ac:chgData name="Kenny Cheng-Fung" userId="be7fdb39-deda-4ba6-9d8c-b82afa2813e7" providerId="ADAL" clId="{15B7086B-3090-4F95-83B0-C8960BA57E27}" dt="2024-02-22T00:16:17.950" v="2016" actId="26606"/>
          <ac:picMkLst>
            <pc:docMk/>
            <pc:sldMk cId="1963614957" sldId="266"/>
            <ac:picMk id="27" creationId="{4B61EBEC-D0CA-456C-98A6-EDA1AC9FB0D6}"/>
          </ac:picMkLst>
        </pc:picChg>
        <pc:cxnChg chg="add">
          <ac:chgData name="Kenny Cheng-Fung" userId="be7fdb39-deda-4ba6-9d8c-b82afa2813e7" providerId="ADAL" clId="{15B7086B-3090-4F95-83B0-C8960BA57E27}" dt="2024-02-22T00:16:17.950" v="2016" actId="26606"/>
          <ac:cxnSpMkLst>
            <pc:docMk/>
            <pc:sldMk cId="1963614957" sldId="266"/>
            <ac:cxnSpMk id="13" creationId="{1C7D2BA4-4B7A-4596-8BCC-5CF715423894}"/>
          </ac:cxnSpMkLst>
        </pc:cxnChg>
        <pc:cxnChg chg="add">
          <ac:chgData name="Kenny Cheng-Fung" userId="be7fdb39-deda-4ba6-9d8c-b82afa2813e7" providerId="ADAL" clId="{15B7086B-3090-4F95-83B0-C8960BA57E27}" dt="2024-02-22T00:16:17.950" v="2016" actId="26606"/>
          <ac:cxnSpMkLst>
            <pc:docMk/>
            <pc:sldMk cId="1963614957" sldId="266"/>
            <ac:cxnSpMk id="15" creationId="{4977F1E1-2B6F-4BB6-899F-67D8764D83C5}"/>
          </ac:cxnSpMkLst>
        </pc:cxnChg>
        <pc:cxnChg chg="add">
          <ac:chgData name="Kenny Cheng-Fung" userId="be7fdb39-deda-4ba6-9d8c-b82afa2813e7" providerId="ADAL" clId="{15B7086B-3090-4F95-83B0-C8960BA57E27}" dt="2024-02-22T00:16:17.950" v="2016" actId="26606"/>
          <ac:cxnSpMkLst>
            <pc:docMk/>
            <pc:sldMk cId="1963614957" sldId="266"/>
            <ac:cxnSpMk id="21" creationId="{84F2C6A8-7D46-49EA-860B-0F0B0208436C}"/>
          </ac:cxnSpMkLst>
        </pc:cxnChg>
        <pc:cxnChg chg="add">
          <ac:chgData name="Kenny Cheng-Fung" userId="be7fdb39-deda-4ba6-9d8c-b82afa2813e7" providerId="ADAL" clId="{15B7086B-3090-4F95-83B0-C8960BA57E27}" dt="2024-02-22T00:16:17.950" v="2016" actId="26606"/>
          <ac:cxnSpMkLst>
            <pc:docMk/>
            <pc:sldMk cId="1963614957" sldId="266"/>
            <ac:cxnSpMk id="29" creationId="{718A71EB-D327-4458-85FB-26336B2BA01B}"/>
          </ac:cxnSpMkLst>
        </pc:cxnChg>
      </pc:sldChg>
      <pc:sldChg chg="addSp delSp modSp new mod ord setBg modClrScheme delDesignElem chgLayout modNotesTx">
        <pc:chgData name="Kenny Cheng-Fung" userId="be7fdb39-deda-4ba6-9d8c-b82afa2813e7" providerId="ADAL" clId="{15B7086B-3090-4F95-83B0-C8960BA57E27}" dt="2024-02-22T00:00:36.219" v="1890" actId="404"/>
        <pc:sldMkLst>
          <pc:docMk/>
          <pc:sldMk cId="2650574482" sldId="267"/>
        </pc:sldMkLst>
        <pc:spChg chg="add mod">
          <ac:chgData name="Kenny Cheng-Fung" userId="be7fdb39-deda-4ba6-9d8c-b82afa2813e7" providerId="ADAL" clId="{15B7086B-3090-4F95-83B0-C8960BA57E27}" dt="2024-02-21T23:56:14.066" v="1854" actId="27636"/>
          <ac:spMkLst>
            <pc:docMk/>
            <pc:sldMk cId="2650574482" sldId="267"/>
            <ac:spMk id="2" creationId="{12375841-23B9-7FB8-6DDE-B89D6F55EFED}"/>
          </ac:spMkLst>
        </pc:spChg>
        <pc:spChg chg="add del mod">
          <ac:chgData name="Kenny Cheng-Fung" userId="be7fdb39-deda-4ba6-9d8c-b82afa2813e7" providerId="ADAL" clId="{15B7086B-3090-4F95-83B0-C8960BA57E27}" dt="2024-02-21T20:44:16.598" v="1337" actId="1032"/>
          <ac:spMkLst>
            <pc:docMk/>
            <pc:sldMk cId="2650574482" sldId="267"/>
            <ac:spMk id="3" creationId="{DD0C6D20-A883-F9F9-957B-114F6D60E3F3}"/>
          </ac:spMkLst>
        </pc:spChg>
        <pc:spChg chg="add del">
          <ac:chgData name="Kenny Cheng-Fung" userId="be7fdb39-deda-4ba6-9d8c-b82afa2813e7" providerId="ADAL" clId="{15B7086B-3090-4F95-83B0-C8960BA57E27}" dt="2024-02-21T23:56:13.911" v="1851"/>
          <ac:spMkLst>
            <pc:docMk/>
            <pc:sldMk cId="2650574482" sldId="267"/>
            <ac:spMk id="9" creationId="{B50AB553-2A96-4A92-96F2-93548E096954}"/>
          </ac:spMkLst>
        </pc:spChg>
        <pc:graphicFrameChg chg="add mod modGraphic">
          <ac:chgData name="Kenny Cheng-Fung" userId="be7fdb39-deda-4ba6-9d8c-b82afa2813e7" providerId="ADAL" clId="{15B7086B-3090-4F95-83B0-C8960BA57E27}" dt="2024-02-22T00:00:36.219" v="1890" actId="404"/>
          <ac:graphicFrameMkLst>
            <pc:docMk/>
            <pc:sldMk cId="2650574482" sldId="267"/>
            <ac:graphicFrameMk id="4" creationId="{269C7424-87E6-94E0-AA09-641E7ED21518}"/>
          </ac:graphicFrameMkLst>
        </pc:graphicFrameChg>
        <pc:picChg chg="add mod">
          <ac:chgData name="Kenny Cheng-Fung" userId="be7fdb39-deda-4ba6-9d8c-b82afa2813e7" providerId="ADAL" clId="{15B7086B-3090-4F95-83B0-C8960BA57E27}" dt="2024-02-22T00:00:01.158" v="1884" actId="1076"/>
          <ac:picMkLst>
            <pc:docMk/>
            <pc:sldMk cId="2650574482" sldId="267"/>
            <ac:picMk id="6" creationId="{74B1C895-66FE-19A3-4A15-009E58F2F205}"/>
          </ac:picMkLst>
        </pc:picChg>
        <pc:picChg chg="add mod">
          <ac:chgData name="Kenny Cheng-Fung" userId="be7fdb39-deda-4ba6-9d8c-b82afa2813e7" providerId="ADAL" clId="{15B7086B-3090-4F95-83B0-C8960BA57E27}" dt="2024-02-22T00:00:04.619" v="1885" actId="1076"/>
          <ac:picMkLst>
            <pc:docMk/>
            <pc:sldMk cId="2650574482" sldId="267"/>
            <ac:picMk id="8" creationId="{E80640A9-71D4-6DB2-9960-04BE731562E7}"/>
          </ac:picMkLst>
        </pc:picChg>
        <pc:picChg chg="add mod">
          <ac:chgData name="Kenny Cheng-Fung" userId="be7fdb39-deda-4ba6-9d8c-b82afa2813e7" providerId="ADAL" clId="{15B7086B-3090-4F95-83B0-C8960BA57E27}" dt="2024-02-22T00:00:15.133" v="1887" actId="1076"/>
          <ac:picMkLst>
            <pc:docMk/>
            <pc:sldMk cId="2650574482" sldId="267"/>
            <ac:picMk id="11" creationId="{611CA344-31E8-E32C-1B0D-A784CCE584F4}"/>
          </ac:picMkLst>
        </pc:picChg>
        <pc:picChg chg="add mod">
          <ac:chgData name="Kenny Cheng-Fung" userId="be7fdb39-deda-4ba6-9d8c-b82afa2813e7" providerId="ADAL" clId="{15B7086B-3090-4F95-83B0-C8960BA57E27}" dt="2024-02-22T00:00:10.710" v="1886" actId="1076"/>
          <ac:picMkLst>
            <pc:docMk/>
            <pc:sldMk cId="2650574482" sldId="267"/>
            <ac:picMk id="13" creationId="{CCD6867B-2EE4-E0AF-10D7-EE6E64D580F1}"/>
          </ac:picMkLst>
        </pc:picChg>
      </pc:sldChg>
      <pc:sldChg chg="modSp add mod">
        <pc:chgData name="Kenny Cheng-Fung" userId="be7fdb39-deda-4ba6-9d8c-b82afa2813e7" providerId="ADAL" clId="{15B7086B-3090-4F95-83B0-C8960BA57E27}" dt="2024-02-22T00:46:51.695" v="2054" actId="1076"/>
        <pc:sldMkLst>
          <pc:docMk/>
          <pc:sldMk cId="1912750209" sldId="268"/>
        </pc:sldMkLst>
        <pc:picChg chg="mod">
          <ac:chgData name="Kenny Cheng-Fung" userId="be7fdb39-deda-4ba6-9d8c-b82afa2813e7" providerId="ADAL" clId="{15B7086B-3090-4F95-83B0-C8960BA57E27}" dt="2024-02-22T00:46:35.034" v="2051" actId="1076"/>
          <ac:picMkLst>
            <pc:docMk/>
            <pc:sldMk cId="1912750209" sldId="268"/>
            <ac:picMk id="4" creationId="{BF9AD38D-12A7-043A-B05E-D21D8BAEE3FB}"/>
          </ac:picMkLst>
        </pc:picChg>
        <pc:picChg chg="mod">
          <ac:chgData name="Kenny Cheng-Fung" userId="be7fdb39-deda-4ba6-9d8c-b82afa2813e7" providerId="ADAL" clId="{15B7086B-3090-4F95-83B0-C8960BA57E27}" dt="2024-02-22T00:46:38.802" v="2052" actId="1076"/>
          <ac:picMkLst>
            <pc:docMk/>
            <pc:sldMk cId="1912750209" sldId="268"/>
            <ac:picMk id="10" creationId="{18ED28D5-4949-2694-0CC5-F7B52E54EF44}"/>
          </ac:picMkLst>
        </pc:picChg>
        <pc:picChg chg="mod">
          <ac:chgData name="Kenny Cheng-Fung" userId="be7fdb39-deda-4ba6-9d8c-b82afa2813e7" providerId="ADAL" clId="{15B7086B-3090-4F95-83B0-C8960BA57E27}" dt="2024-02-22T00:46:43.649" v="2053" actId="1076"/>
          <ac:picMkLst>
            <pc:docMk/>
            <pc:sldMk cId="1912750209" sldId="268"/>
            <ac:picMk id="12" creationId="{3451A51F-2CE0-05B8-97CC-57CFC1D2B645}"/>
          </ac:picMkLst>
        </pc:picChg>
        <pc:picChg chg="mod">
          <ac:chgData name="Kenny Cheng-Fung" userId="be7fdb39-deda-4ba6-9d8c-b82afa2813e7" providerId="ADAL" clId="{15B7086B-3090-4F95-83B0-C8960BA57E27}" dt="2024-02-22T00:46:51.695" v="2054" actId="1076"/>
          <ac:picMkLst>
            <pc:docMk/>
            <pc:sldMk cId="1912750209" sldId="268"/>
            <ac:picMk id="13" creationId="{9809AD55-2D3B-1DCC-7C69-3D0177396477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7036B-8692-44DA-9260-D3B979C1BAD0}" type="doc">
      <dgm:prSet loTypeId="urn:microsoft.com/office/officeart/2005/8/layout/hProcess4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525DD9-C1F1-494F-9BF5-0517396E9967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User</a:t>
          </a:r>
        </a:p>
      </dgm:t>
    </dgm:pt>
    <dgm:pt modelId="{D9CFD993-3AB4-4582-97A7-859F989E16BC}" type="parTrans" cxnId="{0963C0D9-CCA2-4D4E-9C7E-A8AA8C719F00}">
      <dgm:prSet/>
      <dgm:spPr/>
      <dgm:t>
        <a:bodyPr/>
        <a:lstStyle/>
        <a:p>
          <a:endParaRPr lang="en-US"/>
        </a:p>
      </dgm:t>
    </dgm:pt>
    <dgm:pt modelId="{CD7F3329-C06D-455D-997E-BD0B30079BA8}" type="sibTrans" cxnId="{0963C0D9-CCA2-4D4E-9C7E-A8AA8C719F00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51C93813-1431-4F94-BED9-0BE0CBFE7B2D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Animals</a:t>
          </a:r>
        </a:p>
      </dgm:t>
    </dgm:pt>
    <dgm:pt modelId="{A47586B3-297A-4491-B7AE-6BDAAF316A1D}" type="parTrans" cxnId="{F3D3E1DB-9B2A-4A53-854A-E973EC685D16}">
      <dgm:prSet/>
      <dgm:spPr/>
      <dgm:t>
        <a:bodyPr/>
        <a:lstStyle/>
        <a:p>
          <a:endParaRPr lang="en-US"/>
        </a:p>
      </dgm:t>
    </dgm:pt>
    <dgm:pt modelId="{1EFBF2AD-C618-4009-BAA6-FD6A6A0B9390}" type="sibTrans" cxnId="{F3D3E1DB-9B2A-4A53-854A-E973EC685D16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65B38454-87F3-4AED-87C9-A99D43485B02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Medications</a:t>
          </a:r>
        </a:p>
      </dgm:t>
    </dgm:pt>
    <dgm:pt modelId="{9F28F590-52FA-4BEB-B50C-20271A42AAD6}" type="parTrans" cxnId="{89FF397F-E7C4-4CDA-9734-02D0E4524FF7}">
      <dgm:prSet/>
      <dgm:spPr/>
      <dgm:t>
        <a:bodyPr/>
        <a:lstStyle/>
        <a:p>
          <a:endParaRPr lang="en-US"/>
        </a:p>
      </dgm:t>
    </dgm:pt>
    <dgm:pt modelId="{6D6E3EC7-9721-4B9D-AD7A-39EEC146BACE}" type="sibTrans" cxnId="{89FF397F-E7C4-4CDA-9734-02D0E4524FF7}">
      <dgm:prSet/>
      <dgm:spPr/>
      <dgm:t>
        <a:bodyPr/>
        <a:lstStyle/>
        <a:p>
          <a:endParaRPr lang="en-US"/>
        </a:p>
      </dgm:t>
    </dgm:pt>
    <dgm:pt modelId="{5A27EB71-5975-4D1F-A35E-BE9F0AD108B7}">
      <dgm:prSet phldrT="[Text]" custT="1"/>
      <dgm:spPr/>
      <dgm:t>
        <a:bodyPr/>
        <a:lstStyle/>
        <a:p>
          <a:r>
            <a:rPr lang="en-US" sz="1600" dirty="0">
              <a:latin typeface="Ubuntu" panose="020B0504030602030204" pitchFamily="34" charset="0"/>
            </a:rPr>
            <a:t>Authentication</a:t>
          </a:r>
          <a:endParaRPr lang="en-US" sz="1400" dirty="0">
            <a:latin typeface="Ubuntu" panose="020B0504030602030204" pitchFamily="34" charset="0"/>
          </a:endParaRPr>
        </a:p>
      </dgm:t>
    </dgm:pt>
    <dgm:pt modelId="{9192C573-A398-4639-92EF-D59D6F5EA853}" type="parTrans" cxnId="{9452D4DA-1813-4273-9B96-8C28C562D686}">
      <dgm:prSet/>
      <dgm:spPr/>
      <dgm:t>
        <a:bodyPr/>
        <a:lstStyle/>
        <a:p>
          <a:endParaRPr lang="en-US"/>
        </a:p>
      </dgm:t>
    </dgm:pt>
    <dgm:pt modelId="{B81E081C-98D6-430C-A09E-B8ACBCF9E8AB}" type="sibTrans" cxnId="{9452D4DA-1813-4273-9B96-8C28C562D686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9CE53A99-E08F-4441-9AFE-8779531D1FE9}">
      <dgm:prSet phldrT="[Text]" custT="1"/>
      <dgm:spPr/>
      <dgm:t>
        <a:bodyPr/>
        <a:lstStyle/>
        <a:p>
          <a:r>
            <a:rPr lang="en-US" sz="1600" dirty="0">
              <a:latin typeface="Ubuntu" panose="020B0504030602030204" pitchFamily="34" charset="0"/>
            </a:rPr>
            <a:t>Registration</a:t>
          </a:r>
          <a:endParaRPr lang="en-US" sz="2000" dirty="0">
            <a:latin typeface="Ubuntu" panose="020B0504030602030204" pitchFamily="34" charset="0"/>
          </a:endParaRPr>
        </a:p>
      </dgm:t>
    </dgm:pt>
    <dgm:pt modelId="{B09E42D9-A0D6-4E92-BEF9-F7DE98135037}" type="parTrans" cxnId="{BD838070-744D-46C8-AF47-E90F92B88FEA}">
      <dgm:prSet/>
      <dgm:spPr/>
      <dgm:t>
        <a:bodyPr/>
        <a:lstStyle/>
        <a:p>
          <a:endParaRPr lang="en-US"/>
        </a:p>
      </dgm:t>
    </dgm:pt>
    <dgm:pt modelId="{5B3F9091-47C0-4B46-8E33-41661E0E3C4A}" type="sibTrans" cxnId="{BD838070-744D-46C8-AF47-E90F92B88FEA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93031DE8-5558-4255-9FE1-608C12EC808C}">
      <dgm:prSet phldrT="[Text]" custT="1"/>
      <dgm:spPr/>
      <dgm:t>
        <a:bodyPr/>
        <a:lstStyle/>
        <a:p>
          <a:r>
            <a:rPr lang="en-US" sz="1600" dirty="0">
              <a:latin typeface="Ubuntu" panose="020B0504030602030204" pitchFamily="34" charset="0"/>
            </a:rPr>
            <a:t>Authority</a:t>
          </a:r>
        </a:p>
      </dgm:t>
    </dgm:pt>
    <dgm:pt modelId="{14878F10-56EC-4A82-8167-8A1C1B62EF38}" type="parTrans" cxnId="{58FAF2F1-0BD8-4739-AD15-09F02EF3B842}">
      <dgm:prSet/>
      <dgm:spPr/>
      <dgm:t>
        <a:bodyPr/>
        <a:lstStyle/>
        <a:p>
          <a:endParaRPr lang="en-US"/>
        </a:p>
      </dgm:t>
    </dgm:pt>
    <dgm:pt modelId="{54F9D233-56AC-49E9-B95B-87F1EC34A202}" type="sibTrans" cxnId="{58FAF2F1-0BD8-4739-AD15-09F02EF3B842}">
      <dgm:prSet/>
      <dgm:spPr/>
      <dgm:t>
        <a:bodyPr/>
        <a:lstStyle/>
        <a:p>
          <a:endParaRPr lang="en-US"/>
        </a:p>
      </dgm:t>
    </dgm:pt>
    <dgm:pt modelId="{8AB14A30-CF55-41A4-8458-16AFE6AD51B0}">
      <dgm:prSet phldrT="[Text]" custT="1"/>
      <dgm:spPr/>
      <dgm:t>
        <a:bodyPr/>
        <a:lstStyle/>
        <a:p>
          <a:r>
            <a:rPr lang="en-US" sz="1600" dirty="0">
              <a:latin typeface="Ubuntu" panose="020B0504030602030204" pitchFamily="34" charset="0"/>
            </a:rPr>
            <a:t>Role</a:t>
          </a:r>
        </a:p>
      </dgm:t>
    </dgm:pt>
    <dgm:pt modelId="{E1EA98A8-AE4B-4C0E-848B-4947EA1B0EBC}" type="parTrans" cxnId="{26F95EA0-FE45-4F12-AD5F-06D08E9BEDE6}">
      <dgm:prSet/>
      <dgm:spPr/>
      <dgm:t>
        <a:bodyPr/>
        <a:lstStyle/>
        <a:p>
          <a:endParaRPr lang="en-US"/>
        </a:p>
      </dgm:t>
    </dgm:pt>
    <dgm:pt modelId="{1EFE8D6F-246F-49D0-92DF-536F61D7C4DE}" type="sibTrans" cxnId="{26F95EA0-FE45-4F12-AD5F-06D08E9BEDE6}">
      <dgm:prSet/>
      <dgm:spPr/>
      <dgm:t>
        <a:bodyPr/>
        <a:lstStyle/>
        <a:p>
          <a:endParaRPr lang="en-US"/>
        </a:p>
      </dgm:t>
    </dgm:pt>
    <dgm:pt modelId="{77B6F95C-0BE2-4571-BA15-8F33702B5047}">
      <dgm:prSet phldrT="[Text]" custT="1"/>
      <dgm:spPr/>
      <dgm:t>
        <a:bodyPr/>
        <a:lstStyle/>
        <a:p>
          <a:r>
            <a:rPr lang="en-US" sz="2000" dirty="0">
              <a:latin typeface="Ubuntu" panose="020B0504030602030204" pitchFamily="34" charset="0"/>
            </a:rPr>
            <a:t>User role by default</a:t>
          </a:r>
        </a:p>
      </dgm:t>
    </dgm:pt>
    <dgm:pt modelId="{8A88F50F-0B72-4D64-B85A-BCDF02E247A1}" type="parTrans" cxnId="{7E1F5286-B1BF-4744-83E3-970FE5070808}">
      <dgm:prSet/>
      <dgm:spPr/>
      <dgm:t>
        <a:bodyPr/>
        <a:lstStyle/>
        <a:p>
          <a:endParaRPr lang="en-US"/>
        </a:p>
      </dgm:t>
    </dgm:pt>
    <dgm:pt modelId="{5DA0B32B-18BE-4B08-8BC1-674303CF6680}" type="sibTrans" cxnId="{7E1F5286-B1BF-4744-83E3-970FE5070808}">
      <dgm:prSet/>
      <dgm:spPr/>
      <dgm:t>
        <a:bodyPr/>
        <a:lstStyle/>
        <a:p>
          <a:endParaRPr lang="en-US"/>
        </a:p>
      </dgm:t>
    </dgm:pt>
    <dgm:pt modelId="{F5244544-561C-40F8-90AF-1E29AC72BB69}">
      <dgm:prSet phldrT="[Text]" custT="1"/>
      <dgm:spPr/>
      <dgm:t>
        <a:bodyPr/>
        <a:lstStyle/>
        <a:p>
          <a:r>
            <a:rPr lang="en-US" sz="1800" dirty="0">
              <a:latin typeface="Ubuntu" panose="020B0504030602030204" pitchFamily="34" charset="0"/>
            </a:rPr>
            <a:t>Is this the same person?</a:t>
          </a:r>
        </a:p>
      </dgm:t>
    </dgm:pt>
    <dgm:pt modelId="{E8E5A778-21AD-46EF-9E92-CB28F15BC2A0}" type="parTrans" cxnId="{E72B9961-5794-48EF-99E2-5BE3AEF062AD}">
      <dgm:prSet/>
      <dgm:spPr/>
      <dgm:t>
        <a:bodyPr/>
        <a:lstStyle/>
        <a:p>
          <a:endParaRPr lang="en-US"/>
        </a:p>
      </dgm:t>
    </dgm:pt>
    <dgm:pt modelId="{FD97B12E-F76C-4F38-A7B8-B38B3020C7DE}" type="sibTrans" cxnId="{E72B9961-5794-48EF-99E2-5BE3AEF062AD}">
      <dgm:prSet/>
      <dgm:spPr/>
      <dgm:t>
        <a:bodyPr/>
        <a:lstStyle/>
        <a:p>
          <a:endParaRPr lang="en-US"/>
        </a:p>
      </dgm:t>
    </dgm:pt>
    <dgm:pt modelId="{183BB320-E9DC-43A6-9CE1-CDFEF2B013D1}" type="pres">
      <dgm:prSet presAssocID="{C8D7036B-8692-44DA-9260-D3B979C1BAD0}" presName="Name0" presStyleCnt="0">
        <dgm:presLayoutVars>
          <dgm:dir/>
          <dgm:animLvl val="lvl"/>
          <dgm:resizeHandles val="exact"/>
        </dgm:presLayoutVars>
      </dgm:prSet>
      <dgm:spPr/>
    </dgm:pt>
    <dgm:pt modelId="{F130B238-F372-4045-841D-F635B4A70815}" type="pres">
      <dgm:prSet presAssocID="{C8D7036B-8692-44DA-9260-D3B979C1BAD0}" presName="tSp" presStyleCnt="0"/>
      <dgm:spPr/>
    </dgm:pt>
    <dgm:pt modelId="{B92782DD-77C2-4234-9A74-77CFE2916EA0}" type="pres">
      <dgm:prSet presAssocID="{C8D7036B-8692-44DA-9260-D3B979C1BAD0}" presName="bSp" presStyleCnt="0"/>
      <dgm:spPr/>
    </dgm:pt>
    <dgm:pt modelId="{DDB05CBF-00D0-4A6D-B3A9-795775BA10EA}" type="pres">
      <dgm:prSet presAssocID="{C8D7036B-8692-44DA-9260-D3B979C1BAD0}" presName="process" presStyleCnt="0"/>
      <dgm:spPr/>
    </dgm:pt>
    <dgm:pt modelId="{9925DFC1-B57B-481C-B05F-3540DC52CE1C}" type="pres">
      <dgm:prSet presAssocID="{9CE53A99-E08F-4441-9AFE-8779531D1FE9}" presName="composite1" presStyleCnt="0"/>
      <dgm:spPr/>
    </dgm:pt>
    <dgm:pt modelId="{839F99B4-6667-40A0-85EE-333A5B09231E}" type="pres">
      <dgm:prSet presAssocID="{9CE53A99-E08F-4441-9AFE-8779531D1FE9}" presName="dummyNode1" presStyleLbl="node1" presStyleIdx="0" presStyleCnt="5"/>
      <dgm:spPr/>
    </dgm:pt>
    <dgm:pt modelId="{A5908681-85A0-4D08-9E82-84608752AEB9}" type="pres">
      <dgm:prSet presAssocID="{9CE53A99-E08F-4441-9AFE-8779531D1FE9}" presName="childNode1" presStyleLbl="bgAcc1" presStyleIdx="0" presStyleCnt="5">
        <dgm:presLayoutVars>
          <dgm:bulletEnabled val="1"/>
        </dgm:presLayoutVars>
      </dgm:prSet>
      <dgm:spPr/>
    </dgm:pt>
    <dgm:pt modelId="{AA0D3559-ED73-45F8-8FA3-3B893624D496}" type="pres">
      <dgm:prSet presAssocID="{9CE53A99-E08F-4441-9AFE-8779531D1FE9}" presName="childNode1tx" presStyleLbl="bgAcc1" presStyleIdx="0" presStyleCnt="5">
        <dgm:presLayoutVars>
          <dgm:bulletEnabled val="1"/>
        </dgm:presLayoutVars>
      </dgm:prSet>
      <dgm:spPr/>
    </dgm:pt>
    <dgm:pt modelId="{BCFECBE7-4E4F-47A7-BB37-399C0E576331}" type="pres">
      <dgm:prSet presAssocID="{9CE53A99-E08F-4441-9AFE-8779531D1FE9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D32EFBC1-12C8-4DF4-B06A-BC75F848FC14}" type="pres">
      <dgm:prSet presAssocID="{9CE53A99-E08F-4441-9AFE-8779531D1FE9}" presName="connSite1" presStyleCnt="0"/>
      <dgm:spPr/>
    </dgm:pt>
    <dgm:pt modelId="{D8B9F6EC-9C48-474D-A2A5-FFD6B67AEB5A}" type="pres">
      <dgm:prSet presAssocID="{5B3F9091-47C0-4B46-8E33-41661E0E3C4A}" presName="Name9" presStyleLbl="sibTrans2D1" presStyleIdx="0" presStyleCnt="4"/>
      <dgm:spPr/>
    </dgm:pt>
    <dgm:pt modelId="{6D0D5408-7681-4CF1-B3EE-358B64E98BC1}" type="pres">
      <dgm:prSet presAssocID="{5A27EB71-5975-4D1F-A35E-BE9F0AD108B7}" presName="composite2" presStyleCnt="0"/>
      <dgm:spPr/>
    </dgm:pt>
    <dgm:pt modelId="{10E6B49C-B757-4257-B474-A292B6647660}" type="pres">
      <dgm:prSet presAssocID="{5A27EB71-5975-4D1F-A35E-BE9F0AD108B7}" presName="dummyNode2" presStyleLbl="node1" presStyleIdx="0" presStyleCnt="5"/>
      <dgm:spPr/>
    </dgm:pt>
    <dgm:pt modelId="{75B36371-0E5B-4497-8E7A-98F00386AEAB}" type="pres">
      <dgm:prSet presAssocID="{5A27EB71-5975-4D1F-A35E-BE9F0AD108B7}" presName="childNode2" presStyleLbl="bgAcc1" presStyleIdx="1" presStyleCnt="5">
        <dgm:presLayoutVars>
          <dgm:bulletEnabled val="1"/>
        </dgm:presLayoutVars>
      </dgm:prSet>
      <dgm:spPr/>
    </dgm:pt>
    <dgm:pt modelId="{57B7FB04-9614-4ECD-B473-142573F39A7F}" type="pres">
      <dgm:prSet presAssocID="{5A27EB71-5975-4D1F-A35E-BE9F0AD108B7}" presName="childNode2tx" presStyleLbl="bgAcc1" presStyleIdx="1" presStyleCnt="5">
        <dgm:presLayoutVars>
          <dgm:bulletEnabled val="1"/>
        </dgm:presLayoutVars>
      </dgm:prSet>
      <dgm:spPr/>
    </dgm:pt>
    <dgm:pt modelId="{CDF17065-C85C-4628-B06E-A26087BC625F}" type="pres">
      <dgm:prSet presAssocID="{5A27EB71-5975-4D1F-A35E-BE9F0AD108B7}" presName="parentNode2" presStyleLbl="node1" presStyleIdx="1" presStyleCnt="5" custScaleX="121800">
        <dgm:presLayoutVars>
          <dgm:chMax val="0"/>
          <dgm:bulletEnabled val="1"/>
        </dgm:presLayoutVars>
      </dgm:prSet>
      <dgm:spPr/>
    </dgm:pt>
    <dgm:pt modelId="{A06805F4-A348-4F7D-9970-C22307CFF111}" type="pres">
      <dgm:prSet presAssocID="{5A27EB71-5975-4D1F-A35E-BE9F0AD108B7}" presName="connSite2" presStyleCnt="0"/>
      <dgm:spPr/>
    </dgm:pt>
    <dgm:pt modelId="{04399D72-FE33-4155-9FE0-FD23BAA6A095}" type="pres">
      <dgm:prSet presAssocID="{B81E081C-98D6-430C-A09E-B8ACBCF9E8AB}" presName="Name18" presStyleLbl="sibTrans2D1" presStyleIdx="1" presStyleCnt="4"/>
      <dgm:spPr/>
    </dgm:pt>
    <dgm:pt modelId="{17C04DFA-AE45-4F6C-9180-5B5C01003F79}" type="pres">
      <dgm:prSet presAssocID="{D7525DD9-C1F1-494F-9BF5-0517396E9967}" presName="composite1" presStyleCnt="0"/>
      <dgm:spPr/>
    </dgm:pt>
    <dgm:pt modelId="{FF41C211-6BFE-4ED0-AD86-D9AC16875CC8}" type="pres">
      <dgm:prSet presAssocID="{D7525DD9-C1F1-494F-9BF5-0517396E9967}" presName="dummyNode1" presStyleLbl="node1" presStyleIdx="1" presStyleCnt="5"/>
      <dgm:spPr/>
    </dgm:pt>
    <dgm:pt modelId="{A8DE54B0-D2A0-42E5-A6ED-A4430C305803}" type="pres">
      <dgm:prSet presAssocID="{D7525DD9-C1F1-494F-9BF5-0517396E9967}" presName="childNode1" presStyleLbl="bgAcc1" presStyleIdx="2" presStyleCnt="5">
        <dgm:presLayoutVars>
          <dgm:bulletEnabled val="1"/>
        </dgm:presLayoutVars>
      </dgm:prSet>
      <dgm:spPr/>
    </dgm:pt>
    <dgm:pt modelId="{E81FD376-A2C7-42BE-BD72-F112DC06487E}" type="pres">
      <dgm:prSet presAssocID="{D7525DD9-C1F1-494F-9BF5-0517396E9967}" presName="childNode1tx" presStyleLbl="bgAcc1" presStyleIdx="2" presStyleCnt="5">
        <dgm:presLayoutVars>
          <dgm:bulletEnabled val="1"/>
        </dgm:presLayoutVars>
      </dgm:prSet>
      <dgm:spPr/>
    </dgm:pt>
    <dgm:pt modelId="{E45CFD28-030C-473A-A9E9-0932071F544C}" type="pres">
      <dgm:prSet presAssocID="{D7525DD9-C1F1-494F-9BF5-0517396E9967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05C8DD94-FD7F-4A47-B888-1C2789883B79}" type="pres">
      <dgm:prSet presAssocID="{D7525DD9-C1F1-494F-9BF5-0517396E9967}" presName="connSite1" presStyleCnt="0"/>
      <dgm:spPr/>
    </dgm:pt>
    <dgm:pt modelId="{058E44C3-E6EE-4CB0-B9CE-A1D251CDD8E1}" type="pres">
      <dgm:prSet presAssocID="{CD7F3329-C06D-455D-997E-BD0B30079BA8}" presName="Name9" presStyleLbl="sibTrans2D1" presStyleIdx="2" presStyleCnt="4"/>
      <dgm:spPr/>
    </dgm:pt>
    <dgm:pt modelId="{12F8445A-B68E-4EC7-AECC-3CB96BF78264}" type="pres">
      <dgm:prSet presAssocID="{51C93813-1431-4F94-BED9-0BE0CBFE7B2D}" presName="composite2" presStyleCnt="0"/>
      <dgm:spPr/>
    </dgm:pt>
    <dgm:pt modelId="{B84D41A8-3E66-4A4F-A7D1-8C4EE7148311}" type="pres">
      <dgm:prSet presAssocID="{51C93813-1431-4F94-BED9-0BE0CBFE7B2D}" presName="dummyNode2" presStyleLbl="node1" presStyleIdx="2" presStyleCnt="5"/>
      <dgm:spPr/>
    </dgm:pt>
    <dgm:pt modelId="{C1308771-16D5-4BDC-AA26-D0C2EA2B954C}" type="pres">
      <dgm:prSet presAssocID="{51C93813-1431-4F94-BED9-0BE0CBFE7B2D}" presName="childNode2" presStyleLbl="bgAcc1" presStyleIdx="3" presStyleCnt="5">
        <dgm:presLayoutVars>
          <dgm:bulletEnabled val="1"/>
        </dgm:presLayoutVars>
      </dgm:prSet>
      <dgm:spPr/>
    </dgm:pt>
    <dgm:pt modelId="{62FA2987-3899-4E0E-B9A8-D8EFA13DB9E6}" type="pres">
      <dgm:prSet presAssocID="{51C93813-1431-4F94-BED9-0BE0CBFE7B2D}" presName="childNode2tx" presStyleLbl="bgAcc1" presStyleIdx="3" presStyleCnt="5">
        <dgm:presLayoutVars>
          <dgm:bulletEnabled val="1"/>
        </dgm:presLayoutVars>
      </dgm:prSet>
      <dgm:spPr/>
    </dgm:pt>
    <dgm:pt modelId="{F99FC991-37FA-4F8B-B225-ECF2377713CF}" type="pres">
      <dgm:prSet presAssocID="{51C93813-1431-4F94-BED9-0BE0CBFE7B2D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D7C5F208-AFC3-4F66-9167-8A95573DBB09}" type="pres">
      <dgm:prSet presAssocID="{51C93813-1431-4F94-BED9-0BE0CBFE7B2D}" presName="connSite2" presStyleCnt="0"/>
      <dgm:spPr/>
    </dgm:pt>
    <dgm:pt modelId="{2E2F7FA5-F836-40FA-A5EC-3340ECB23962}" type="pres">
      <dgm:prSet presAssocID="{1EFBF2AD-C618-4009-BAA6-FD6A6A0B9390}" presName="Name18" presStyleLbl="sibTrans2D1" presStyleIdx="3" presStyleCnt="4"/>
      <dgm:spPr/>
    </dgm:pt>
    <dgm:pt modelId="{35A2CA22-37AA-4FE7-A522-9FF6F0ECC925}" type="pres">
      <dgm:prSet presAssocID="{65B38454-87F3-4AED-87C9-A99D43485B02}" presName="composite1" presStyleCnt="0"/>
      <dgm:spPr/>
    </dgm:pt>
    <dgm:pt modelId="{59221563-20D5-4A4B-8EFC-DEDC778DDBB7}" type="pres">
      <dgm:prSet presAssocID="{65B38454-87F3-4AED-87C9-A99D43485B02}" presName="dummyNode1" presStyleLbl="node1" presStyleIdx="3" presStyleCnt="5"/>
      <dgm:spPr/>
    </dgm:pt>
    <dgm:pt modelId="{9C0EDD06-8418-4AF0-A9BC-46CFED82098C}" type="pres">
      <dgm:prSet presAssocID="{65B38454-87F3-4AED-87C9-A99D43485B02}" presName="childNode1" presStyleLbl="bgAcc1" presStyleIdx="4" presStyleCnt="5">
        <dgm:presLayoutVars>
          <dgm:bulletEnabled val="1"/>
        </dgm:presLayoutVars>
      </dgm:prSet>
      <dgm:spPr/>
    </dgm:pt>
    <dgm:pt modelId="{38A2B0DB-27BB-4974-8872-3182E20473C3}" type="pres">
      <dgm:prSet presAssocID="{65B38454-87F3-4AED-87C9-A99D43485B02}" presName="childNode1tx" presStyleLbl="bgAcc1" presStyleIdx="4" presStyleCnt="5">
        <dgm:presLayoutVars>
          <dgm:bulletEnabled val="1"/>
        </dgm:presLayoutVars>
      </dgm:prSet>
      <dgm:spPr/>
    </dgm:pt>
    <dgm:pt modelId="{FC6F480A-F5AE-4FEA-B587-14C47C144DF0}" type="pres">
      <dgm:prSet presAssocID="{65B38454-87F3-4AED-87C9-A99D43485B02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65A5B592-566D-4CEC-A550-5B1C6EB77A99}" type="pres">
      <dgm:prSet presAssocID="{65B38454-87F3-4AED-87C9-A99D43485B02}" presName="connSite1" presStyleCnt="0"/>
      <dgm:spPr/>
    </dgm:pt>
  </dgm:ptLst>
  <dgm:cxnLst>
    <dgm:cxn modelId="{3FA28206-1E2C-4BD6-AEBC-6B8BD37C4BF0}" type="presOf" srcId="{C8D7036B-8692-44DA-9260-D3B979C1BAD0}" destId="{183BB320-E9DC-43A6-9CE1-CDFEF2B013D1}" srcOrd="0" destOrd="0" presId="urn:microsoft.com/office/officeart/2005/8/layout/hProcess4"/>
    <dgm:cxn modelId="{70582F29-68C8-4672-8D9C-7DD6C6894261}" type="presOf" srcId="{B81E081C-98D6-430C-A09E-B8ACBCF9E8AB}" destId="{04399D72-FE33-4155-9FE0-FD23BAA6A095}" srcOrd="0" destOrd="0" presId="urn:microsoft.com/office/officeart/2005/8/layout/hProcess4"/>
    <dgm:cxn modelId="{8C35F63B-5695-406F-A487-7E65536AB6D1}" type="presOf" srcId="{F5244544-561C-40F8-90AF-1E29AC72BB69}" destId="{75B36371-0E5B-4497-8E7A-98F00386AEAB}" srcOrd="0" destOrd="0" presId="urn:microsoft.com/office/officeart/2005/8/layout/hProcess4"/>
    <dgm:cxn modelId="{21AD553D-D056-487A-B5CC-367358E62D53}" type="presOf" srcId="{1EFBF2AD-C618-4009-BAA6-FD6A6A0B9390}" destId="{2E2F7FA5-F836-40FA-A5EC-3340ECB23962}" srcOrd="0" destOrd="0" presId="urn:microsoft.com/office/officeart/2005/8/layout/hProcess4"/>
    <dgm:cxn modelId="{E72B9961-5794-48EF-99E2-5BE3AEF062AD}" srcId="{5A27EB71-5975-4D1F-A35E-BE9F0AD108B7}" destId="{F5244544-561C-40F8-90AF-1E29AC72BB69}" srcOrd="0" destOrd="0" parTransId="{E8E5A778-21AD-46EF-9E92-CB28F15BC2A0}" sibTransId="{FD97B12E-F76C-4F38-A7B8-B38B3020C7DE}"/>
    <dgm:cxn modelId="{3D448E66-211F-49EC-9FC4-93A61B2BA4B3}" type="presOf" srcId="{8AB14A30-CF55-41A4-8458-16AFE6AD51B0}" destId="{E81FD376-A2C7-42BE-BD72-F112DC06487E}" srcOrd="1" destOrd="1" presId="urn:microsoft.com/office/officeart/2005/8/layout/hProcess4"/>
    <dgm:cxn modelId="{4396844B-6C4E-4F1D-9D9F-05A17F9B0478}" type="presOf" srcId="{5B3F9091-47C0-4B46-8E33-41661E0E3C4A}" destId="{D8B9F6EC-9C48-474D-A2A5-FFD6B67AEB5A}" srcOrd="0" destOrd="0" presId="urn:microsoft.com/office/officeart/2005/8/layout/hProcess4"/>
    <dgm:cxn modelId="{DE2D246D-4496-4EA3-B700-70DF6E4E82A4}" type="presOf" srcId="{77B6F95C-0BE2-4571-BA15-8F33702B5047}" destId="{A5908681-85A0-4D08-9E82-84608752AEB9}" srcOrd="0" destOrd="0" presId="urn:microsoft.com/office/officeart/2005/8/layout/hProcess4"/>
    <dgm:cxn modelId="{5608806F-18D9-46A4-AA46-5C7909831F0D}" type="presOf" srcId="{8AB14A30-CF55-41A4-8458-16AFE6AD51B0}" destId="{A8DE54B0-D2A0-42E5-A6ED-A4430C305803}" srcOrd="0" destOrd="1" presId="urn:microsoft.com/office/officeart/2005/8/layout/hProcess4"/>
    <dgm:cxn modelId="{BD838070-744D-46C8-AF47-E90F92B88FEA}" srcId="{C8D7036B-8692-44DA-9260-D3B979C1BAD0}" destId="{9CE53A99-E08F-4441-9AFE-8779531D1FE9}" srcOrd="0" destOrd="0" parTransId="{B09E42D9-A0D6-4E92-BEF9-F7DE98135037}" sibTransId="{5B3F9091-47C0-4B46-8E33-41661E0E3C4A}"/>
    <dgm:cxn modelId="{6F382873-AE55-4928-BA66-CB5CA4DEA7DD}" type="presOf" srcId="{F5244544-561C-40F8-90AF-1E29AC72BB69}" destId="{57B7FB04-9614-4ECD-B473-142573F39A7F}" srcOrd="1" destOrd="0" presId="urn:microsoft.com/office/officeart/2005/8/layout/hProcess4"/>
    <dgm:cxn modelId="{E898C258-8B87-4218-BD6C-366D21BD7F08}" type="presOf" srcId="{D7525DD9-C1F1-494F-9BF5-0517396E9967}" destId="{E45CFD28-030C-473A-A9E9-0932071F544C}" srcOrd="0" destOrd="0" presId="urn:microsoft.com/office/officeart/2005/8/layout/hProcess4"/>
    <dgm:cxn modelId="{89FF397F-E7C4-4CDA-9734-02D0E4524FF7}" srcId="{C8D7036B-8692-44DA-9260-D3B979C1BAD0}" destId="{65B38454-87F3-4AED-87C9-A99D43485B02}" srcOrd="4" destOrd="0" parTransId="{9F28F590-52FA-4BEB-B50C-20271A42AAD6}" sibTransId="{6D6E3EC7-9721-4B9D-AD7A-39EEC146BACE}"/>
    <dgm:cxn modelId="{7A10A680-54D1-4F7D-9464-6AC877557915}" type="presOf" srcId="{93031DE8-5558-4255-9FE1-608C12EC808C}" destId="{E81FD376-A2C7-42BE-BD72-F112DC06487E}" srcOrd="1" destOrd="0" presId="urn:microsoft.com/office/officeart/2005/8/layout/hProcess4"/>
    <dgm:cxn modelId="{7E1F5286-B1BF-4744-83E3-970FE5070808}" srcId="{9CE53A99-E08F-4441-9AFE-8779531D1FE9}" destId="{77B6F95C-0BE2-4571-BA15-8F33702B5047}" srcOrd="0" destOrd="0" parTransId="{8A88F50F-0B72-4D64-B85A-BCDF02E247A1}" sibTransId="{5DA0B32B-18BE-4B08-8BC1-674303CF6680}"/>
    <dgm:cxn modelId="{46915392-B3F8-4B8C-801F-3EF8059DCE29}" type="presOf" srcId="{CD7F3329-C06D-455D-997E-BD0B30079BA8}" destId="{058E44C3-E6EE-4CB0-B9CE-A1D251CDD8E1}" srcOrd="0" destOrd="0" presId="urn:microsoft.com/office/officeart/2005/8/layout/hProcess4"/>
    <dgm:cxn modelId="{E4FAF09B-EEC8-4EB0-9C39-1D65C1D7B700}" type="presOf" srcId="{93031DE8-5558-4255-9FE1-608C12EC808C}" destId="{A8DE54B0-D2A0-42E5-A6ED-A4430C305803}" srcOrd="0" destOrd="0" presId="urn:microsoft.com/office/officeart/2005/8/layout/hProcess4"/>
    <dgm:cxn modelId="{26F95EA0-FE45-4F12-AD5F-06D08E9BEDE6}" srcId="{D7525DD9-C1F1-494F-9BF5-0517396E9967}" destId="{8AB14A30-CF55-41A4-8458-16AFE6AD51B0}" srcOrd="1" destOrd="0" parTransId="{E1EA98A8-AE4B-4C0E-848B-4947EA1B0EBC}" sibTransId="{1EFE8D6F-246F-49D0-92DF-536F61D7C4DE}"/>
    <dgm:cxn modelId="{871276A7-2D30-455D-98E3-F855C9BC26BE}" type="presOf" srcId="{51C93813-1431-4F94-BED9-0BE0CBFE7B2D}" destId="{F99FC991-37FA-4F8B-B225-ECF2377713CF}" srcOrd="0" destOrd="0" presId="urn:microsoft.com/office/officeart/2005/8/layout/hProcess4"/>
    <dgm:cxn modelId="{0963C0D9-CCA2-4D4E-9C7E-A8AA8C719F00}" srcId="{C8D7036B-8692-44DA-9260-D3B979C1BAD0}" destId="{D7525DD9-C1F1-494F-9BF5-0517396E9967}" srcOrd="2" destOrd="0" parTransId="{D9CFD993-3AB4-4582-97A7-859F989E16BC}" sibTransId="{CD7F3329-C06D-455D-997E-BD0B30079BA8}"/>
    <dgm:cxn modelId="{9452D4DA-1813-4273-9B96-8C28C562D686}" srcId="{C8D7036B-8692-44DA-9260-D3B979C1BAD0}" destId="{5A27EB71-5975-4D1F-A35E-BE9F0AD108B7}" srcOrd="1" destOrd="0" parTransId="{9192C573-A398-4639-92EF-D59D6F5EA853}" sibTransId="{B81E081C-98D6-430C-A09E-B8ACBCF9E8AB}"/>
    <dgm:cxn modelId="{F3D3E1DB-9B2A-4A53-854A-E973EC685D16}" srcId="{C8D7036B-8692-44DA-9260-D3B979C1BAD0}" destId="{51C93813-1431-4F94-BED9-0BE0CBFE7B2D}" srcOrd="3" destOrd="0" parTransId="{A47586B3-297A-4491-B7AE-6BDAAF316A1D}" sibTransId="{1EFBF2AD-C618-4009-BAA6-FD6A6A0B9390}"/>
    <dgm:cxn modelId="{552620E3-6266-4C0B-A06A-EA7BC063F8CA}" type="presOf" srcId="{65B38454-87F3-4AED-87C9-A99D43485B02}" destId="{FC6F480A-F5AE-4FEA-B587-14C47C144DF0}" srcOrd="0" destOrd="0" presId="urn:microsoft.com/office/officeart/2005/8/layout/hProcess4"/>
    <dgm:cxn modelId="{D5AA7AEF-FDF8-4230-8985-FF5966B850EA}" type="presOf" srcId="{77B6F95C-0BE2-4571-BA15-8F33702B5047}" destId="{AA0D3559-ED73-45F8-8FA3-3B893624D496}" srcOrd="1" destOrd="0" presId="urn:microsoft.com/office/officeart/2005/8/layout/hProcess4"/>
    <dgm:cxn modelId="{58FAF2F1-0BD8-4739-AD15-09F02EF3B842}" srcId="{D7525DD9-C1F1-494F-9BF5-0517396E9967}" destId="{93031DE8-5558-4255-9FE1-608C12EC808C}" srcOrd="0" destOrd="0" parTransId="{14878F10-56EC-4A82-8167-8A1C1B62EF38}" sibTransId="{54F9D233-56AC-49E9-B95B-87F1EC34A202}"/>
    <dgm:cxn modelId="{57C003F9-0595-4E02-9101-86A9EE217138}" type="presOf" srcId="{9CE53A99-E08F-4441-9AFE-8779531D1FE9}" destId="{BCFECBE7-4E4F-47A7-BB37-399C0E576331}" srcOrd="0" destOrd="0" presId="urn:microsoft.com/office/officeart/2005/8/layout/hProcess4"/>
    <dgm:cxn modelId="{B0E473FE-4C8E-4C2F-ADE4-15DD4757BBA6}" type="presOf" srcId="{5A27EB71-5975-4D1F-A35E-BE9F0AD108B7}" destId="{CDF17065-C85C-4628-B06E-A26087BC625F}" srcOrd="0" destOrd="0" presId="urn:microsoft.com/office/officeart/2005/8/layout/hProcess4"/>
    <dgm:cxn modelId="{CCCBCFA2-6524-4238-BA3B-AC18D739ECFA}" type="presParOf" srcId="{183BB320-E9DC-43A6-9CE1-CDFEF2B013D1}" destId="{F130B238-F372-4045-841D-F635B4A70815}" srcOrd="0" destOrd="0" presId="urn:microsoft.com/office/officeart/2005/8/layout/hProcess4"/>
    <dgm:cxn modelId="{C1AE14C6-1D8B-4248-BF8B-5479A085E58F}" type="presParOf" srcId="{183BB320-E9DC-43A6-9CE1-CDFEF2B013D1}" destId="{B92782DD-77C2-4234-9A74-77CFE2916EA0}" srcOrd="1" destOrd="0" presId="urn:microsoft.com/office/officeart/2005/8/layout/hProcess4"/>
    <dgm:cxn modelId="{C206E806-4305-45CF-A964-ECF4413C8258}" type="presParOf" srcId="{183BB320-E9DC-43A6-9CE1-CDFEF2B013D1}" destId="{DDB05CBF-00D0-4A6D-B3A9-795775BA10EA}" srcOrd="2" destOrd="0" presId="urn:microsoft.com/office/officeart/2005/8/layout/hProcess4"/>
    <dgm:cxn modelId="{6751E25C-E62D-4121-9FFE-F8287B33F5F5}" type="presParOf" srcId="{DDB05CBF-00D0-4A6D-B3A9-795775BA10EA}" destId="{9925DFC1-B57B-481C-B05F-3540DC52CE1C}" srcOrd="0" destOrd="0" presId="urn:microsoft.com/office/officeart/2005/8/layout/hProcess4"/>
    <dgm:cxn modelId="{2090514E-E411-4E99-A53A-807DA43D6A46}" type="presParOf" srcId="{9925DFC1-B57B-481C-B05F-3540DC52CE1C}" destId="{839F99B4-6667-40A0-85EE-333A5B09231E}" srcOrd="0" destOrd="0" presId="urn:microsoft.com/office/officeart/2005/8/layout/hProcess4"/>
    <dgm:cxn modelId="{3CC40BFB-0E1A-4F95-8950-CA999C5AF668}" type="presParOf" srcId="{9925DFC1-B57B-481C-B05F-3540DC52CE1C}" destId="{A5908681-85A0-4D08-9E82-84608752AEB9}" srcOrd="1" destOrd="0" presId="urn:microsoft.com/office/officeart/2005/8/layout/hProcess4"/>
    <dgm:cxn modelId="{E0B09342-0283-477E-9ECA-32AA5A4F3D14}" type="presParOf" srcId="{9925DFC1-B57B-481C-B05F-3540DC52CE1C}" destId="{AA0D3559-ED73-45F8-8FA3-3B893624D496}" srcOrd="2" destOrd="0" presId="urn:microsoft.com/office/officeart/2005/8/layout/hProcess4"/>
    <dgm:cxn modelId="{3DFC26E7-F7C8-4693-8586-DE57163EBCC2}" type="presParOf" srcId="{9925DFC1-B57B-481C-B05F-3540DC52CE1C}" destId="{BCFECBE7-4E4F-47A7-BB37-399C0E576331}" srcOrd="3" destOrd="0" presId="urn:microsoft.com/office/officeart/2005/8/layout/hProcess4"/>
    <dgm:cxn modelId="{186D4FD0-DF17-4321-B12B-B8CD52A074D7}" type="presParOf" srcId="{9925DFC1-B57B-481C-B05F-3540DC52CE1C}" destId="{D32EFBC1-12C8-4DF4-B06A-BC75F848FC14}" srcOrd="4" destOrd="0" presId="urn:microsoft.com/office/officeart/2005/8/layout/hProcess4"/>
    <dgm:cxn modelId="{B88C0423-872A-42E7-8A33-4969DD915C59}" type="presParOf" srcId="{DDB05CBF-00D0-4A6D-B3A9-795775BA10EA}" destId="{D8B9F6EC-9C48-474D-A2A5-FFD6B67AEB5A}" srcOrd="1" destOrd="0" presId="urn:microsoft.com/office/officeart/2005/8/layout/hProcess4"/>
    <dgm:cxn modelId="{5B5D04BD-398A-42E7-8B27-1D334542A69F}" type="presParOf" srcId="{DDB05CBF-00D0-4A6D-B3A9-795775BA10EA}" destId="{6D0D5408-7681-4CF1-B3EE-358B64E98BC1}" srcOrd="2" destOrd="0" presId="urn:microsoft.com/office/officeart/2005/8/layout/hProcess4"/>
    <dgm:cxn modelId="{60D76266-C1D3-4E08-9F00-5AB73563DF9C}" type="presParOf" srcId="{6D0D5408-7681-4CF1-B3EE-358B64E98BC1}" destId="{10E6B49C-B757-4257-B474-A292B6647660}" srcOrd="0" destOrd="0" presId="urn:microsoft.com/office/officeart/2005/8/layout/hProcess4"/>
    <dgm:cxn modelId="{BCB0CB5A-0FE6-450E-BEC7-C7E0A24C839B}" type="presParOf" srcId="{6D0D5408-7681-4CF1-B3EE-358B64E98BC1}" destId="{75B36371-0E5B-4497-8E7A-98F00386AEAB}" srcOrd="1" destOrd="0" presId="urn:microsoft.com/office/officeart/2005/8/layout/hProcess4"/>
    <dgm:cxn modelId="{17500442-3DDB-44DE-AF5D-0415B55DCC05}" type="presParOf" srcId="{6D0D5408-7681-4CF1-B3EE-358B64E98BC1}" destId="{57B7FB04-9614-4ECD-B473-142573F39A7F}" srcOrd="2" destOrd="0" presId="urn:microsoft.com/office/officeart/2005/8/layout/hProcess4"/>
    <dgm:cxn modelId="{C93E0CC3-913C-4AAA-862A-C027F8EE4BC1}" type="presParOf" srcId="{6D0D5408-7681-4CF1-B3EE-358B64E98BC1}" destId="{CDF17065-C85C-4628-B06E-A26087BC625F}" srcOrd="3" destOrd="0" presId="urn:microsoft.com/office/officeart/2005/8/layout/hProcess4"/>
    <dgm:cxn modelId="{EB5CDAFC-6004-4A47-991E-E72A929319B3}" type="presParOf" srcId="{6D0D5408-7681-4CF1-B3EE-358B64E98BC1}" destId="{A06805F4-A348-4F7D-9970-C22307CFF111}" srcOrd="4" destOrd="0" presId="urn:microsoft.com/office/officeart/2005/8/layout/hProcess4"/>
    <dgm:cxn modelId="{A4ECA8A8-B61A-44DF-ABFE-411C31EAE6B0}" type="presParOf" srcId="{DDB05CBF-00D0-4A6D-B3A9-795775BA10EA}" destId="{04399D72-FE33-4155-9FE0-FD23BAA6A095}" srcOrd="3" destOrd="0" presId="urn:microsoft.com/office/officeart/2005/8/layout/hProcess4"/>
    <dgm:cxn modelId="{56A63532-52B7-4B46-8504-A696C1CB8FA1}" type="presParOf" srcId="{DDB05CBF-00D0-4A6D-B3A9-795775BA10EA}" destId="{17C04DFA-AE45-4F6C-9180-5B5C01003F79}" srcOrd="4" destOrd="0" presId="urn:microsoft.com/office/officeart/2005/8/layout/hProcess4"/>
    <dgm:cxn modelId="{5ADB3152-82C2-439E-A6BF-B58968B420E7}" type="presParOf" srcId="{17C04DFA-AE45-4F6C-9180-5B5C01003F79}" destId="{FF41C211-6BFE-4ED0-AD86-D9AC16875CC8}" srcOrd="0" destOrd="0" presId="urn:microsoft.com/office/officeart/2005/8/layout/hProcess4"/>
    <dgm:cxn modelId="{AC1A5935-D7A6-44A2-97AF-FA99204B3692}" type="presParOf" srcId="{17C04DFA-AE45-4F6C-9180-5B5C01003F79}" destId="{A8DE54B0-D2A0-42E5-A6ED-A4430C305803}" srcOrd="1" destOrd="0" presId="urn:microsoft.com/office/officeart/2005/8/layout/hProcess4"/>
    <dgm:cxn modelId="{C2B920B0-5592-4C87-B3AA-4A9031196253}" type="presParOf" srcId="{17C04DFA-AE45-4F6C-9180-5B5C01003F79}" destId="{E81FD376-A2C7-42BE-BD72-F112DC06487E}" srcOrd="2" destOrd="0" presId="urn:microsoft.com/office/officeart/2005/8/layout/hProcess4"/>
    <dgm:cxn modelId="{03F1DC91-F031-4D67-A91D-975E8CBE7449}" type="presParOf" srcId="{17C04DFA-AE45-4F6C-9180-5B5C01003F79}" destId="{E45CFD28-030C-473A-A9E9-0932071F544C}" srcOrd="3" destOrd="0" presId="urn:microsoft.com/office/officeart/2005/8/layout/hProcess4"/>
    <dgm:cxn modelId="{B2E2B192-8AA5-4FA1-A1B3-85506D6AB762}" type="presParOf" srcId="{17C04DFA-AE45-4F6C-9180-5B5C01003F79}" destId="{05C8DD94-FD7F-4A47-B888-1C2789883B79}" srcOrd="4" destOrd="0" presId="urn:microsoft.com/office/officeart/2005/8/layout/hProcess4"/>
    <dgm:cxn modelId="{E44C5EE5-6002-4EFB-98E9-101516A07136}" type="presParOf" srcId="{DDB05CBF-00D0-4A6D-B3A9-795775BA10EA}" destId="{058E44C3-E6EE-4CB0-B9CE-A1D251CDD8E1}" srcOrd="5" destOrd="0" presId="urn:microsoft.com/office/officeart/2005/8/layout/hProcess4"/>
    <dgm:cxn modelId="{72B295E4-0685-4336-B93B-3B51109128F5}" type="presParOf" srcId="{DDB05CBF-00D0-4A6D-B3A9-795775BA10EA}" destId="{12F8445A-B68E-4EC7-AECC-3CB96BF78264}" srcOrd="6" destOrd="0" presId="urn:microsoft.com/office/officeart/2005/8/layout/hProcess4"/>
    <dgm:cxn modelId="{F1C1DED5-DA71-41C9-9B7B-C5A93F97C44B}" type="presParOf" srcId="{12F8445A-B68E-4EC7-AECC-3CB96BF78264}" destId="{B84D41A8-3E66-4A4F-A7D1-8C4EE7148311}" srcOrd="0" destOrd="0" presId="urn:microsoft.com/office/officeart/2005/8/layout/hProcess4"/>
    <dgm:cxn modelId="{D7449A1E-91E3-4B2F-9D63-C4F4F4752A9D}" type="presParOf" srcId="{12F8445A-B68E-4EC7-AECC-3CB96BF78264}" destId="{C1308771-16D5-4BDC-AA26-D0C2EA2B954C}" srcOrd="1" destOrd="0" presId="urn:microsoft.com/office/officeart/2005/8/layout/hProcess4"/>
    <dgm:cxn modelId="{3BA466BA-86CC-46A3-9719-E9AF66A01085}" type="presParOf" srcId="{12F8445A-B68E-4EC7-AECC-3CB96BF78264}" destId="{62FA2987-3899-4E0E-B9A8-D8EFA13DB9E6}" srcOrd="2" destOrd="0" presId="urn:microsoft.com/office/officeart/2005/8/layout/hProcess4"/>
    <dgm:cxn modelId="{C0C6C5E8-6397-409D-B13C-4E3C31AAC7EB}" type="presParOf" srcId="{12F8445A-B68E-4EC7-AECC-3CB96BF78264}" destId="{F99FC991-37FA-4F8B-B225-ECF2377713CF}" srcOrd="3" destOrd="0" presId="urn:microsoft.com/office/officeart/2005/8/layout/hProcess4"/>
    <dgm:cxn modelId="{5E67A282-22C7-437D-BA76-4B76F2CFCB23}" type="presParOf" srcId="{12F8445A-B68E-4EC7-AECC-3CB96BF78264}" destId="{D7C5F208-AFC3-4F66-9167-8A95573DBB09}" srcOrd="4" destOrd="0" presId="urn:microsoft.com/office/officeart/2005/8/layout/hProcess4"/>
    <dgm:cxn modelId="{26B6702E-C67D-4CB1-B9D3-3469FF9D95BF}" type="presParOf" srcId="{DDB05CBF-00D0-4A6D-B3A9-795775BA10EA}" destId="{2E2F7FA5-F836-40FA-A5EC-3340ECB23962}" srcOrd="7" destOrd="0" presId="urn:microsoft.com/office/officeart/2005/8/layout/hProcess4"/>
    <dgm:cxn modelId="{82120FD6-9851-4B97-96AA-5BAA76DB58F5}" type="presParOf" srcId="{DDB05CBF-00D0-4A6D-B3A9-795775BA10EA}" destId="{35A2CA22-37AA-4FE7-A522-9FF6F0ECC925}" srcOrd="8" destOrd="0" presId="urn:microsoft.com/office/officeart/2005/8/layout/hProcess4"/>
    <dgm:cxn modelId="{C17E227D-194D-4FE1-A0F4-8FA150786721}" type="presParOf" srcId="{35A2CA22-37AA-4FE7-A522-9FF6F0ECC925}" destId="{59221563-20D5-4A4B-8EFC-DEDC778DDBB7}" srcOrd="0" destOrd="0" presId="urn:microsoft.com/office/officeart/2005/8/layout/hProcess4"/>
    <dgm:cxn modelId="{DDB92FE9-45A9-4E38-A219-8EB8C99FE54F}" type="presParOf" srcId="{35A2CA22-37AA-4FE7-A522-9FF6F0ECC925}" destId="{9C0EDD06-8418-4AF0-A9BC-46CFED82098C}" srcOrd="1" destOrd="0" presId="urn:microsoft.com/office/officeart/2005/8/layout/hProcess4"/>
    <dgm:cxn modelId="{EE46029D-70A0-4654-8B3A-45F8C7ABDEDA}" type="presParOf" srcId="{35A2CA22-37AA-4FE7-A522-9FF6F0ECC925}" destId="{38A2B0DB-27BB-4974-8872-3182E20473C3}" srcOrd="2" destOrd="0" presId="urn:microsoft.com/office/officeart/2005/8/layout/hProcess4"/>
    <dgm:cxn modelId="{E467EAA4-DE28-4736-88E5-03458125D4D6}" type="presParOf" srcId="{35A2CA22-37AA-4FE7-A522-9FF6F0ECC925}" destId="{FC6F480A-F5AE-4FEA-B587-14C47C144DF0}" srcOrd="3" destOrd="0" presId="urn:microsoft.com/office/officeart/2005/8/layout/hProcess4"/>
    <dgm:cxn modelId="{BC4DED16-4E35-4B39-B026-2B6E854FF4C1}" type="presParOf" srcId="{35A2CA22-37AA-4FE7-A522-9FF6F0ECC925}" destId="{65A5B592-566D-4CEC-A550-5B1C6EB77A9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C58D0E-4D7F-4A4C-8379-601FD60F09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E833DCDC-2FF3-4CEF-A8AC-4D45F22EA2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Ubuntu" panose="020B0504030602030204" pitchFamily="34" charset="0"/>
            </a:rPr>
            <a:t>Mobile friendly </a:t>
          </a:r>
          <a:br>
            <a:rPr lang="en-US" dirty="0">
              <a:latin typeface="Ubuntu" panose="020B0504030602030204" pitchFamily="34" charset="0"/>
            </a:rPr>
          </a:br>
          <a:r>
            <a:rPr lang="en-US" dirty="0">
              <a:latin typeface="Ubuntu" panose="020B0504030602030204" pitchFamily="34" charset="0"/>
            </a:rPr>
            <a:t>(through PWA)</a:t>
          </a:r>
        </a:p>
      </dgm:t>
    </dgm:pt>
    <dgm:pt modelId="{076154E1-B90B-493F-8C7B-BFFE0685383B}" type="parTrans" cxnId="{1F9D9AC2-EF4D-4CA0-A21E-79D3ACDA7644}">
      <dgm:prSet/>
      <dgm:spPr/>
      <dgm:t>
        <a:bodyPr/>
        <a:lstStyle/>
        <a:p>
          <a:endParaRPr lang="en-US"/>
        </a:p>
      </dgm:t>
    </dgm:pt>
    <dgm:pt modelId="{B16D89F1-4A70-4656-A9DE-FF53BCCCDCFF}" type="sibTrans" cxnId="{1F9D9AC2-EF4D-4CA0-A21E-79D3ACDA7644}">
      <dgm:prSet/>
      <dgm:spPr/>
      <dgm:t>
        <a:bodyPr/>
        <a:lstStyle/>
        <a:p>
          <a:endParaRPr lang="en-US"/>
        </a:p>
      </dgm:t>
    </dgm:pt>
    <dgm:pt modelId="{16143991-5D8A-4A8E-8E5C-9BC4FABAEC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Ubuntu" panose="020B0504030602030204" pitchFamily="34" charset="0"/>
            </a:rPr>
            <a:t>Ability to upload records from vet visits</a:t>
          </a:r>
        </a:p>
      </dgm:t>
    </dgm:pt>
    <dgm:pt modelId="{A076402C-C8D7-43CA-A997-BB46B4B1B7B9}" type="parTrans" cxnId="{A3E21B65-489A-4DDD-ABE0-D6CA51C5D733}">
      <dgm:prSet/>
      <dgm:spPr/>
      <dgm:t>
        <a:bodyPr/>
        <a:lstStyle/>
        <a:p>
          <a:endParaRPr lang="en-US"/>
        </a:p>
      </dgm:t>
    </dgm:pt>
    <dgm:pt modelId="{65D25280-B0FD-4751-A3DC-62FC52958573}" type="sibTrans" cxnId="{A3E21B65-489A-4DDD-ABE0-D6CA51C5D733}">
      <dgm:prSet/>
      <dgm:spPr/>
      <dgm:t>
        <a:bodyPr/>
        <a:lstStyle/>
        <a:p>
          <a:endParaRPr lang="en-US"/>
        </a:p>
      </dgm:t>
    </dgm:pt>
    <dgm:pt modelId="{E2651C91-8651-47B4-ADC3-606B4BC63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Ubuntu" panose="020B0504030602030204" pitchFamily="34" charset="0"/>
            </a:rPr>
            <a:t>Synchronization to phone calendar for reminders of the medication due date and vet visits (through open-source APIs)</a:t>
          </a:r>
        </a:p>
      </dgm:t>
    </dgm:pt>
    <dgm:pt modelId="{119027A6-EDA9-415B-92A3-38398A358E63}" type="parTrans" cxnId="{B5357E91-C880-4F88-8828-10B42D903401}">
      <dgm:prSet/>
      <dgm:spPr/>
      <dgm:t>
        <a:bodyPr/>
        <a:lstStyle/>
        <a:p>
          <a:endParaRPr lang="en-US"/>
        </a:p>
      </dgm:t>
    </dgm:pt>
    <dgm:pt modelId="{72986F3C-FB6B-481B-97C6-6CBBC517751D}" type="sibTrans" cxnId="{B5357E91-C880-4F88-8828-10B42D903401}">
      <dgm:prSet/>
      <dgm:spPr/>
      <dgm:t>
        <a:bodyPr/>
        <a:lstStyle/>
        <a:p>
          <a:endParaRPr lang="en-US"/>
        </a:p>
      </dgm:t>
    </dgm:pt>
    <dgm:pt modelId="{E67F6FF4-F9B2-4A41-A00B-B6D828CB5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Ubuntu" panose="020B0504030602030204" pitchFamily="34" charset="0"/>
            </a:rPr>
            <a:t>Support for other languages </a:t>
          </a:r>
          <a:br>
            <a:rPr lang="en-US" dirty="0">
              <a:latin typeface="Ubuntu" panose="020B0504030602030204" pitchFamily="34" charset="0"/>
            </a:rPr>
          </a:br>
          <a:r>
            <a:rPr lang="en-US" dirty="0">
              <a:latin typeface="Ubuntu" panose="020B0504030602030204" pitchFamily="34" charset="0"/>
            </a:rPr>
            <a:t>(through Google API)</a:t>
          </a:r>
        </a:p>
      </dgm:t>
    </dgm:pt>
    <dgm:pt modelId="{3CBA7100-9FA6-4599-8EE4-3BF503E1B0C6}" type="parTrans" cxnId="{FFAD1315-BD97-4E7A-AFE2-9162C731F85D}">
      <dgm:prSet/>
      <dgm:spPr/>
      <dgm:t>
        <a:bodyPr/>
        <a:lstStyle/>
        <a:p>
          <a:endParaRPr lang="en-US"/>
        </a:p>
      </dgm:t>
    </dgm:pt>
    <dgm:pt modelId="{A3103C43-0B85-4547-B2BC-5E06BC0C8180}" type="sibTrans" cxnId="{FFAD1315-BD97-4E7A-AFE2-9162C731F85D}">
      <dgm:prSet/>
      <dgm:spPr/>
      <dgm:t>
        <a:bodyPr/>
        <a:lstStyle/>
        <a:p>
          <a:endParaRPr lang="en-US"/>
        </a:p>
      </dgm:t>
    </dgm:pt>
    <dgm:pt modelId="{E7F817C2-AE2E-43D0-858E-B763D76262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Ubuntu" panose="020B0504030602030204" pitchFamily="34" charset="0"/>
            </a:rPr>
            <a:t>Parse the information directly into pet profile</a:t>
          </a:r>
        </a:p>
      </dgm:t>
    </dgm:pt>
    <dgm:pt modelId="{9C383B4A-8F24-4DDA-842B-62DBF1104EFE}" type="parTrans" cxnId="{2B9B1F2C-9177-43FE-B84D-CC35627F083F}">
      <dgm:prSet/>
      <dgm:spPr/>
      <dgm:t>
        <a:bodyPr/>
        <a:lstStyle/>
        <a:p>
          <a:endParaRPr lang="en-US"/>
        </a:p>
      </dgm:t>
    </dgm:pt>
    <dgm:pt modelId="{6763B4D5-B8E1-4F1A-B181-FC592C6130E9}" type="sibTrans" cxnId="{2B9B1F2C-9177-43FE-B84D-CC35627F083F}">
      <dgm:prSet/>
      <dgm:spPr/>
    </dgm:pt>
    <dgm:pt modelId="{44BDE717-37AA-4CF8-9CE1-5013DA3BB054}" type="pres">
      <dgm:prSet presAssocID="{8AC58D0E-4D7F-4A4C-8379-601FD60F09FF}" presName="root" presStyleCnt="0">
        <dgm:presLayoutVars>
          <dgm:dir/>
          <dgm:resizeHandles val="exact"/>
        </dgm:presLayoutVars>
      </dgm:prSet>
      <dgm:spPr/>
    </dgm:pt>
    <dgm:pt modelId="{8B7E0643-4FEF-42BF-9020-F042140F3D33}" type="pres">
      <dgm:prSet presAssocID="{E833DCDC-2FF3-4CEF-A8AC-4D45F22EA23D}" presName="compNode" presStyleCnt="0"/>
      <dgm:spPr/>
    </dgm:pt>
    <dgm:pt modelId="{92D09CBA-D738-40ED-BB01-5EF396249A96}" type="pres">
      <dgm:prSet presAssocID="{E833DCDC-2FF3-4CEF-A8AC-4D45F22EA23D}" presName="bgRect" presStyleLbl="bgShp" presStyleIdx="0" presStyleCnt="4"/>
      <dgm:spPr/>
    </dgm:pt>
    <dgm:pt modelId="{18FA347E-0128-48BC-97F8-BC44FA480B93}" type="pres">
      <dgm:prSet presAssocID="{E833DCDC-2FF3-4CEF-A8AC-4D45F22EA2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phant"/>
        </a:ext>
      </dgm:extLst>
    </dgm:pt>
    <dgm:pt modelId="{BDF1CAE4-2689-461F-9CE1-7791D228AEA1}" type="pres">
      <dgm:prSet presAssocID="{E833DCDC-2FF3-4CEF-A8AC-4D45F22EA23D}" presName="spaceRect" presStyleCnt="0"/>
      <dgm:spPr/>
    </dgm:pt>
    <dgm:pt modelId="{F6068F6B-8F80-4FAF-84A3-63A9EF6B6D4A}" type="pres">
      <dgm:prSet presAssocID="{E833DCDC-2FF3-4CEF-A8AC-4D45F22EA23D}" presName="parTx" presStyleLbl="revTx" presStyleIdx="0" presStyleCnt="5">
        <dgm:presLayoutVars>
          <dgm:chMax val="0"/>
          <dgm:chPref val="0"/>
        </dgm:presLayoutVars>
      </dgm:prSet>
      <dgm:spPr/>
    </dgm:pt>
    <dgm:pt modelId="{F3462E0C-2169-4E0F-ABF3-6927F45F8365}" type="pres">
      <dgm:prSet presAssocID="{B16D89F1-4A70-4656-A9DE-FF53BCCCDCFF}" presName="sibTrans" presStyleCnt="0"/>
      <dgm:spPr/>
    </dgm:pt>
    <dgm:pt modelId="{83EF2CE9-8132-4CAE-9832-78B274BB5AAF}" type="pres">
      <dgm:prSet presAssocID="{16143991-5D8A-4A8E-8E5C-9BC4FABAEC6E}" presName="compNode" presStyleCnt="0"/>
      <dgm:spPr/>
    </dgm:pt>
    <dgm:pt modelId="{847D808A-EFE2-4151-81E1-50CA9C2EE940}" type="pres">
      <dgm:prSet presAssocID="{16143991-5D8A-4A8E-8E5C-9BC4FABAEC6E}" presName="bgRect" presStyleLbl="bgShp" presStyleIdx="1" presStyleCnt="4"/>
      <dgm:spPr/>
    </dgm:pt>
    <dgm:pt modelId="{9F85B839-DB41-4128-9795-39290FA9175C}" type="pres">
      <dgm:prSet presAssocID="{16143991-5D8A-4A8E-8E5C-9BC4FABAEC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EB86578E-3B7F-496D-AAF3-5C34E2599479}" type="pres">
      <dgm:prSet presAssocID="{16143991-5D8A-4A8E-8E5C-9BC4FABAEC6E}" presName="spaceRect" presStyleCnt="0"/>
      <dgm:spPr/>
    </dgm:pt>
    <dgm:pt modelId="{B41DD062-1B3A-488C-8621-B9DB18C98F96}" type="pres">
      <dgm:prSet presAssocID="{16143991-5D8A-4A8E-8E5C-9BC4FABAEC6E}" presName="parTx" presStyleLbl="revTx" presStyleIdx="1" presStyleCnt="5" custScaleX="93713">
        <dgm:presLayoutVars>
          <dgm:chMax val="0"/>
          <dgm:chPref val="0"/>
        </dgm:presLayoutVars>
      </dgm:prSet>
      <dgm:spPr/>
    </dgm:pt>
    <dgm:pt modelId="{7BA644CC-197F-4F7B-B54D-D2279F26BFCF}" type="pres">
      <dgm:prSet presAssocID="{16143991-5D8A-4A8E-8E5C-9BC4FABAEC6E}" presName="desTx" presStyleLbl="revTx" presStyleIdx="2" presStyleCnt="5" custScaleX="112383">
        <dgm:presLayoutVars/>
      </dgm:prSet>
      <dgm:spPr/>
    </dgm:pt>
    <dgm:pt modelId="{3C39A493-FAB1-4E33-916E-81AC2DF1C4AD}" type="pres">
      <dgm:prSet presAssocID="{65D25280-B0FD-4751-A3DC-62FC52958573}" presName="sibTrans" presStyleCnt="0"/>
      <dgm:spPr/>
    </dgm:pt>
    <dgm:pt modelId="{8B2C7452-7376-4D5A-8BC0-092A404414E6}" type="pres">
      <dgm:prSet presAssocID="{E2651C91-8651-47B4-ADC3-606B4BC63B65}" presName="compNode" presStyleCnt="0"/>
      <dgm:spPr/>
    </dgm:pt>
    <dgm:pt modelId="{4C2BCC93-7B02-49E6-8A67-D5B51FB73210}" type="pres">
      <dgm:prSet presAssocID="{E2651C91-8651-47B4-ADC3-606B4BC63B65}" presName="bgRect" presStyleLbl="bgShp" presStyleIdx="2" presStyleCnt="4"/>
      <dgm:spPr/>
    </dgm:pt>
    <dgm:pt modelId="{00099BFB-E5E2-4FDF-AABC-8282C7456152}" type="pres">
      <dgm:prSet presAssocID="{E2651C91-8651-47B4-ADC3-606B4BC63B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7AC422D-351A-49B4-A150-E318ADFBDF0A}" type="pres">
      <dgm:prSet presAssocID="{E2651C91-8651-47B4-ADC3-606B4BC63B65}" presName="spaceRect" presStyleCnt="0"/>
      <dgm:spPr/>
    </dgm:pt>
    <dgm:pt modelId="{3482A1C3-23DB-4E47-8551-5CBF40FD018C}" type="pres">
      <dgm:prSet presAssocID="{E2651C91-8651-47B4-ADC3-606B4BC63B65}" presName="parTx" presStyleLbl="revTx" presStyleIdx="3" presStyleCnt="5">
        <dgm:presLayoutVars>
          <dgm:chMax val="0"/>
          <dgm:chPref val="0"/>
        </dgm:presLayoutVars>
      </dgm:prSet>
      <dgm:spPr/>
    </dgm:pt>
    <dgm:pt modelId="{21FB0527-061D-4F5A-AF9A-AFB5D055D402}" type="pres">
      <dgm:prSet presAssocID="{72986F3C-FB6B-481B-97C6-6CBBC517751D}" presName="sibTrans" presStyleCnt="0"/>
      <dgm:spPr/>
    </dgm:pt>
    <dgm:pt modelId="{60A844A6-1A18-435B-B50F-F0CA0D305A1E}" type="pres">
      <dgm:prSet presAssocID="{E67F6FF4-F9B2-4A41-A00B-B6D828CB548C}" presName="compNode" presStyleCnt="0"/>
      <dgm:spPr/>
    </dgm:pt>
    <dgm:pt modelId="{BB8250E1-BAD3-43ED-A96E-E2DDA3C3823B}" type="pres">
      <dgm:prSet presAssocID="{E67F6FF4-F9B2-4A41-A00B-B6D828CB548C}" presName="bgRect" presStyleLbl="bgShp" presStyleIdx="3" presStyleCnt="4"/>
      <dgm:spPr/>
    </dgm:pt>
    <dgm:pt modelId="{F6B0690A-424A-47E0-BFBD-90460B85F6F7}" type="pres">
      <dgm:prSet presAssocID="{E67F6FF4-F9B2-4A41-A00B-B6D828CB54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6B8D5E-43F2-4E55-A4FC-A3C562FA022A}" type="pres">
      <dgm:prSet presAssocID="{E67F6FF4-F9B2-4A41-A00B-B6D828CB548C}" presName="spaceRect" presStyleCnt="0"/>
      <dgm:spPr/>
    </dgm:pt>
    <dgm:pt modelId="{FA815BBA-70EF-46A8-BD70-C2058A247F13}" type="pres">
      <dgm:prSet presAssocID="{E67F6FF4-F9B2-4A41-A00B-B6D828CB54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EF0614-4C6D-4BDF-92A2-DC7816619D73}" type="presOf" srcId="{16143991-5D8A-4A8E-8E5C-9BC4FABAEC6E}" destId="{B41DD062-1B3A-488C-8621-B9DB18C98F96}" srcOrd="0" destOrd="0" presId="urn:microsoft.com/office/officeart/2018/2/layout/IconVerticalSolidList"/>
    <dgm:cxn modelId="{FFAD1315-BD97-4E7A-AFE2-9162C731F85D}" srcId="{8AC58D0E-4D7F-4A4C-8379-601FD60F09FF}" destId="{E67F6FF4-F9B2-4A41-A00B-B6D828CB548C}" srcOrd="3" destOrd="0" parTransId="{3CBA7100-9FA6-4599-8EE4-3BF503E1B0C6}" sibTransId="{A3103C43-0B85-4547-B2BC-5E06BC0C8180}"/>
    <dgm:cxn modelId="{2B9B1F2C-9177-43FE-B84D-CC35627F083F}" srcId="{16143991-5D8A-4A8E-8E5C-9BC4FABAEC6E}" destId="{E7F817C2-AE2E-43D0-858E-B763D76262F4}" srcOrd="0" destOrd="0" parTransId="{9C383B4A-8F24-4DDA-842B-62DBF1104EFE}" sibTransId="{6763B4D5-B8E1-4F1A-B181-FC592C6130E9}"/>
    <dgm:cxn modelId="{A3E21B65-489A-4DDD-ABE0-D6CA51C5D733}" srcId="{8AC58D0E-4D7F-4A4C-8379-601FD60F09FF}" destId="{16143991-5D8A-4A8E-8E5C-9BC4FABAEC6E}" srcOrd="1" destOrd="0" parTransId="{A076402C-C8D7-43CA-A997-BB46B4B1B7B9}" sibTransId="{65D25280-B0FD-4751-A3DC-62FC52958573}"/>
    <dgm:cxn modelId="{76FF4D76-3402-41F9-A582-AFE33D563223}" type="presOf" srcId="{E833DCDC-2FF3-4CEF-A8AC-4D45F22EA23D}" destId="{F6068F6B-8F80-4FAF-84A3-63A9EF6B6D4A}" srcOrd="0" destOrd="0" presId="urn:microsoft.com/office/officeart/2018/2/layout/IconVerticalSolidList"/>
    <dgm:cxn modelId="{B5357E91-C880-4F88-8828-10B42D903401}" srcId="{8AC58D0E-4D7F-4A4C-8379-601FD60F09FF}" destId="{E2651C91-8651-47B4-ADC3-606B4BC63B65}" srcOrd="2" destOrd="0" parTransId="{119027A6-EDA9-415B-92A3-38398A358E63}" sibTransId="{72986F3C-FB6B-481B-97C6-6CBBC517751D}"/>
    <dgm:cxn modelId="{A5A49C94-4F9B-456C-9B81-B59B7E329601}" type="presOf" srcId="{8AC58D0E-4D7F-4A4C-8379-601FD60F09FF}" destId="{44BDE717-37AA-4CF8-9CE1-5013DA3BB054}" srcOrd="0" destOrd="0" presId="urn:microsoft.com/office/officeart/2018/2/layout/IconVerticalSolidList"/>
    <dgm:cxn modelId="{1F9D9AC2-EF4D-4CA0-A21E-79D3ACDA7644}" srcId="{8AC58D0E-4D7F-4A4C-8379-601FD60F09FF}" destId="{E833DCDC-2FF3-4CEF-A8AC-4D45F22EA23D}" srcOrd="0" destOrd="0" parTransId="{076154E1-B90B-493F-8C7B-BFFE0685383B}" sibTransId="{B16D89F1-4A70-4656-A9DE-FF53BCCCDCFF}"/>
    <dgm:cxn modelId="{17AF53C3-BA53-41CC-AF1B-CADEB5A207BF}" type="presOf" srcId="{E7F817C2-AE2E-43D0-858E-B763D76262F4}" destId="{7BA644CC-197F-4F7B-B54D-D2279F26BFCF}" srcOrd="0" destOrd="0" presId="urn:microsoft.com/office/officeart/2018/2/layout/IconVerticalSolidList"/>
    <dgm:cxn modelId="{09E6C7D1-CF9C-4736-A259-5A7702F885FD}" type="presOf" srcId="{E2651C91-8651-47B4-ADC3-606B4BC63B65}" destId="{3482A1C3-23DB-4E47-8551-5CBF40FD018C}" srcOrd="0" destOrd="0" presId="urn:microsoft.com/office/officeart/2018/2/layout/IconVerticalSolidList"/>
    <dgm:cxn modelId="{AC7540EE-3438-4098-A29E-FD05E1C1B5B5}" type="presOf" srcId="{E67F6FF4-F9B2-4A41-A00B-B6D828CB548C}" destId="{FA815BBA-70EF-46A8-BD70-C2058A247F13}" srcOrd="0" destOrd="0" presId="urn:microsoft.com/office/officeart/2018/2/layout/IconVerticalSolidList"/>
    <dgm:cxn modelId="{6C40AEA6-65D1-41DB-89A2-B137EBE946B1}" type="presParOf" srcId="{44BDE717-37AA-4CF8-9CE1-5013DA3BB054}" destId="{8B7E0643-4FEF-42BF-9020-F042140F3D33}" srcOrd="0" destOrd="0" presId="urn:microsoft.com/office/officeart/2018/2/layout/IconVerticalSolidList"/>
    <dgm:cxn modelId="{89BA49DD-C8B9-48DD-8623-2DBA1D6CFC50}" type="presParOf" srcId="{8B7E0643-4FEF-42BF-9020-F042140F3D33}" destId="{92D09CBA-D738-40ED-BB01-5EF396249A96}" srcOrd="0" destOrd="0" presId="urn:microsoft.com/office/officeart/2018/2/layout/IconVerticalSolidList"/>
    <dgm:cxn modelId="{BDD498EB-EB47-479A-B079-FE893F09399F}" type="presParOf" srcId="{8B7E0643-4FEF-42BF-9020-F042140F3D33}" destId="{18FA347E-0128-48BC-97F8-BC44FA480B93}" srcOrd="1" destOrd="0" presId="urn:microsoft.com/office/officeart/2018/2/layout/IconVerticalSolidList"/>
    <dgm:cxn modelId="{500C0F8F-B394-41F4-984D-7EF69A41D0A1}" type="presParOf" srcId="{8B7E0643-4FEF-42BF-9020-F042140F3D33}" destId="{BDF1CAE4-2689-461F-9CE1-7791D228AEA1}" srcOrd="2" destOrd="0" presId="urn:microsoft.com/office/officeart/2018/2/layout/IconVerticalSolidList"/>
    <dgm:cxn modelId="{8B1488C4-7506-45C6-B26D-EDC1EC9266FF}" type="presParOf" srcId="{8B7E0643-4FEF-42BF-9020-F042140F3D33}" destId="{F6068F6B-8F80-4FAF-84A3-63A9EF6B6D4A}" srcOrd="3" destOrd="0" presId="urn:microsoft.com/office/officeart/2018/2/layout/IconVerticalSolidList"/>
    <dgm:cxn modelId="{125E3E30-0579-46DF-8B3E-DAB4E9ADFC0F}" type="presParOf" srcId="{44BDE717-37AA-4CF8-9CE1-5013DA3BB054}" destId="{F3462E0C-2169-4E0F-ABF3-6927F45F8365}" srcOrd="1" destOrd="0" presId="urn:microsoft.com/office/officeart/2018/2/layout/IconVerticalSolidList"/>
    <dgm:cxn modelId="{1F7B251E-3FAA-4103-99F4-196FD49665B2}" type="presParOf" srcId="{44BDE717-37AA-4CF8-9CE1-5013DA3BB054}" destId="{83EF2CE9-8132-4CAE-9832-78B274BB5AAF}" srcOrd="2" destOrd="0" presId="urn:microsoft.com/office/officeart/2018/2/layout/IconVerticalSolidList"/>
    <dgm:cxn modelId="{3B986465-5468-45EF-B52B-93DB034BB196}" type="presParOf" srcId="{83EF2CE9-8132-4CAE-9832-78B274BB5AAF}" destId="{847D808A-EFE2-4151-81E1-50CA9C2EE940}" srcOrd="0" destOrd="0" presId="urn:microsoft.com/office/officeart/2018/2/layout/IconVerticalSolidList"/>
    <dgm:cxn modelId="{B71A9C19-0A15-4A3C-A382-4C9ADAF411B1}" type="presParOf" srcId="{83EF2CE9-8132-4CAE-9832-78B274BB5AAF}" destId="{9F85B839-DB41-4128-9795-39290FA9175C}" srcOrd="1" destOrd="0" presId="urn:microsoft.com/office/officeart/2018/2/layout/IconVerticalSolidList"/>
    <dgm:cxn modelId="{CC0C9BCE-BC42-446A-8077-DF5259DC488C}" type="presParOf" srcId="{83EF2CE9-8132-4CAE-9832-78B274BB5AAF}" destId="{EB86578E-3B7F-496D-AAF3-5C34E2599479}" srcOrd="2" destOrd="0" presId="urn:microsoft.com/office/officeart/2018/2/layout/IconVerticalSolidList"/>
    <dgm:cxn modelId="{7AFA3536-5912-41A7-8D2E-16EBCFE09428}" type="presParOf" srcId="{83EF2CE9-8132-4CAE-9832-78B274BB5AAF}" destId="{B41DD062-1B3A-488C-8621-B9DB18C98F96}" srcOrd="3" destOrd="0" presId="urn:microsoft.com/office/officeart/2018/2/layout/IconVerticalSolidList"/>
    <dgm:cxn modelId="{DC62C1EF-88C7-4F6D-8097-9CD25D72EDC1}" type="presParOf" srcId="{83EF2CE9-8132-4CAE-9832-78B274BB5AAF}" destId="{7BA644CC-197F-4F7B-B54D-D2279F26BFCF}" srcOrd="4" destOrd="0" presId="urn:microsoft.com/office/officeart/2018/2/layout/IconVerticalSolidList"/>
    <dgm:cxn modelId="{08A4571B-8997-4BDA-944A-B6F91CD99EE8}" type="presParOf" srcId="{44BDE717-37AA-4CF8-9CE1-5013DA3BB054}" destId="{3C39A493-FAB1-4E33-916E-81AC2DF1C4AD}" srcOrd="3" destOrd="0" presId="urn:microsoft.com/office/officeart/2018/2/layout/IconVerticalSolidList"/>
    <dgm:cxn modelId="{9014D9FC-C289-4A0C-ADC5-E59E5F6C5E47}" type="presParOf" srcId="{44BDE717-37AA-4CF8-9CE1-5013DA3BB054}" destId="{8B2C7452-7376-4D5A-8BC0-092A404414E6}" srcOrd="4" destOrd="0" presId="urn:microsoft.com/office/officeart/2018/2/layout/IconVerticalSolidList"/>
    <dgm:cxn modelId="{DA2B2099-D427-424D-8D16-1C5BEAF8D157}" type="presParOf" srcId="{8B2C7452-7376-4D5A-8BC0-092A404414E6}" destId="{4C2BCC93-7B02-49E6-8A67-D5B51FB73210}" srcOrd="0" destOrd="0" presId="urn:microsoft.com/office/officeart/2018/2/layout/IconVerticalSolidList"/>
    <dgm:cxn modelId="{87F53F39-5535-4155-8F06-592E7E150987}" type="presParOf" srcId="{8B2C7452-7376-4D5A-8BC0-092A404414E6}" destId="{00099BFB-E5E2-4FDF-AABC-8282C7456152}" srcOrd="1" destOrd="0" presId="urn:microsoft.com/office/officeart/2018/2/layout/IconVerticalSolidList"/>
    <dgm:cxn modelId="{90DF6A98-2CAC-4752-9E3A-DB5E37C24189}" type="presParOf" srcId="{8B2C7452-7376-4D5A-8BC0-092A404414E6}" destId="{57AC422D-351A-49B4-A150-E318ADFBDF0A}" srcOrd="2" destOrd="0" presId="urn:microsoft.com/office/officeart/2018/2/layout/IconVerticalSolidList"/>
    <dgm:cxn modelId="{7CA11303-38F7-43AA-8A9D-DDBE3F8B4AF0}" type="presParOf" srcId="{8B2C7452-7376-4D5A-8BC0-092A404414E6}" destId="{3482A1C3-23DB-4E47-8551-5CBF40FD018C}" srcOrd="3" destOrd="0" presId="urn:microsoft.com/office/officeart/2018/2/layout/IconVerticalSolidList"/>
    <dgm:cxn modelId="{AF37E0AF-82EA-4E64-896A-46EC2860049A}" type="presParOf" srcId="{44BDE717-37AA-4CF8-9CE1-5013DA3BB054}" destId="{21FB0527-061D-4F5A-AF9A-AFB5D055D402}" srcOrd="5" destOrd="0" presId="urn:microsoft.com/office/officeart/2018/2/layout/IconVerticalSolidList"/>
    <dgm:cxn modelId="{EE2003C0-FD02-4315-99E0-EA3C395F2F45}" type="presParOf" srcId="{44BDE717-37AA-4CF8-9CE1-5013DA3BB054}" destId="{60A844A6-1A18-435B-B50F-F0CA0D305A1E}" srcOrd="6" destOrd="0" presId="urn:microsoft.com/office/officeart/2018/2/layout/IconVerticalSolidList"/>
    <dgm:cxn modelId="{FED28174-402E-49DE-AE57-8ECA858FF6E5}" type="presParOf" srcId="{60A844A6-1A18-435B-B50F-F0CA0D305A1E}" destId="{BB8250E1-BAD3-43ED-A96E-E2DDA3C3823B}" srcOrd="0" destOrd="0" presId="urn:microsoft.com/office/officeart/2018/2/layout/IconVerticalSolidList"/>
    <dgm:cxn modelId="{371D7849-8609-438D-A60A-2BAFF337D081}" type="presParOf" srcId="{60A844A6-1A18-435B-B50F-F0CA0D305A1E}" destId="{F6B0690A-424A-47E0-BFBD-90460B85F6F7}" srcOrd="1" destOrd="0" presId="urn:microsoft.com/office/officeart/2018/2/layout/IconVerticalSolidList"/>
    <dgm:cxn modelId="{8C41AC44-E5D5-4B41-BE43-D496A2A4E121}" type="presParOf" srcId="{60A844A6-1A18-435B-B50F-F0CA0D305A1E}" destId="{C26B8D5E-43F2-4E55-A4FC-A3C562FA022A}" srcOrd="2" destOrd="0" presId="urn:microsoft.com/office/officeart/2018/2/layout/IconVerticalSolidList"/>
    <dgm:cxn modelId="{C012A450-3A45-4681-BCAD-CDFF89A4FAAC}" type="presParOf" srcId="{60A844A6-1A18-435B-B50F-F0CA0D305A1E}" destId="{FA815BBA-70EF-46A8-BD70-C2058A247F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08681-85A0-4D08-9E82-84608752AEB9}">
      <dsp:nvSpPr>
        <dsp:cNvPr id="0" name=""/>
        <dsp:cNvSpPr/>
      </dsp:nvSpPr>
      <dsp:spPr>
        <a:xfrm>
          <a:off x="1593" y="1123962"/>
          <a:ext cx="1456992" cy="12017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Ubuntu" panose="020B0504030602030204" pitchFamily="34" charset="0"/>
            </a:rPr>
            <a:t>User role by default</a:t>
          </a:r>
        </a:p>
      </dsp:txBody>
      <dsp:txXfrm>
        <a:off x="29248" y="1151617"/>
        <a:ext cx="1401682" cy="888893"/>
      </dsp:txXfrm>
    </dsp:sp>
    <dsp:sp modelId="{D8B9F6EC-9C48-474D-A2A5-FFD6B67AEB5A}">
      <dsp:nvSpPr>
        <dsp:cNvPr id="0" name=""/>
        <dsp:cNvSpPr/>
      </dsp:nvSpPr>
      <dsp:spPr>
        <a:xfrm>
          <a:off x="790118" y="1301470"/>
          <a:ext cx="1767377" cy="1767377"/>
        </a:xfrm>
        <a:prstGeom prst="leftCircularArrow">
          <a:avLst>
            <a:gd name="adj1" fmla="val 4057"/>
            <a:gd name="adj2" fmla="val 510112"/>
            <a:gd name="adj3" fmla="val 2285623"/>
            <a:gd name="adj4" fmla="val 9024489"/>
            <a:gd name="adj5" fmla="val 4733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ECBE7-4E4F-47A7-BB37-399C0E576331}">
      <dsp:nvSpPr>
        <dsp:cNvPr id="0" name=""/>
        <dsp:cNvSpPr/>
      </dsp:nvSpPr>
      <dsp:spPr>
        <a:xfrm>
          <a:off x="325369" y="2068165"/>
          <a:ext cx="1295104" cy="515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Ubuntu" panose="020B0504030602030204" pitchFamily="34" charset="0"/>
            </a:rPr>
            <a:t>Registration</a:t>
          </a:r>
          <a:endParaRPr lang="en-US" sz="2000" kern="1200" dirty="0">
            <a:latin typeface="Ubuntu" panose="020B0504030602030204" pitchFamily="34" charset="0"/>
          </a:endParaRPr>
        </a:p>
      </dsp:txBody>
      <dsp:txXfrm>
        <a:off x="340453" y="2083249"/>
        <a:ext cx="1264936" cy="484852"/>
      </dsp:txXfrm>
    </dsp:sp>
    <dsp:sp modelId="{75B36371-0E5B-4497-8E7A-98F00386AEAB}">
      <dsp:nvSpPr>
        <dsp:cNvPr id="0" name=""/>
        <dsp:cNvSpPr/>
      </dsp:nvSpPr>
      <dsp:spPr>
        <a:xfrm>
          <a:off x="1961878" y="1123962"/>
          <a:ext cx="1456992" cy="12017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Ubuntu" panose="020B0504030602030204" pitchFamily="34" charset="0"/>
            </a:rPr>
            <a:t>Is this the same person?</a:t>
          </a:r>
        </a:p>
      </dsp:txBody>
      <dsp:txXfrm>
        <a:off x="1989533" y="1409127"/>
        <a:ext cx="1401682" cy="888893"/>
      </dsp:txXfrm>
    </dsp:sp>
    <dsp:sp modelId="{04399D72-FE33-4155-9FE0-FD23BAA6A095}">
      <dsp:nvSpPr>
        <dsp:cNvPr id="0" name=""/>
        <dsp:cNvSpPr/>
      </dsp:nvSpPr>
      <dsp:spPr>
        <a:xfrm>
          <a:off x="2727675" y="292584"/>
          <a:ext cx="2115889" cy="2115889"/>
        </a:xfrm>
        <a:prstGeom prst="circularArrow">
          <a:avLst>
            <a:gd name="adj1" fmla="val 3388"/>
            <a:gd name="adj2" fmla="val 419309"/>
            <a:gd name="adj3" fmla="val 19405181"/>
            <a:gd name="adj4" fmla="val 12575511"/>
            <a:gd name="adj5" fmla="val 3953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17065-C85C-4628-B06E-A26087BC625F}">
      <dsp:nvSpPr>
        <dsp:cNvPr id="0" name=""/>
        <dsp:cNvSpPr/>
      </dsp:nvSpPr>
      <dsp:spPr>
        <a:xfrm>
          <a:off x="2144488" y="866452"/>
          <a:ext cx="1577436" cy="515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Ubuntu" panose="020B0504030602030204" pitchFamily="34" charset="0"/>
            </a:rPr>
            <a:t>Authentication</a:t>
          </a:r>
          <a:endParaRPr lang="en-US" sz="1400" kern="1200" dirty="0">
            <a:latin typeface="Ubuntu" panose="020B0504030602030204" pitchFamily="34" charset="0"/>
          </a:endParaRPr>
        </a:p>
      </dsp:txBody>
      <dsp:txXfrm>
        <a:off x="2159572" y="881536"/>
        <a:ext cx="1547268" cy="484852"/>
      </dsp:txXfrm>
    </dsp:sp>
    <dsp:sp modelId="{A8DE54B0-D2A0-42E5-A6ED-A4430C305803}">
      <dsp:nvSpPr>
        <dsp:cNvPr id="0" name=""/>
        <dsp:cNvSpPr/>
      </dsp:nvSpPr>
      <dsp:spPr>
        <a:xfrm>
          <a:off x="4063330" y="1123962"/>
          <a:ext cx="1456992" cy="12017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Ubuntu" panose="020B0504030602030204" pitchFamily="34" charset="0"/>
            </a:rPr>
            <a:t>Authority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Ubuntu" panose="020B0504030602030204" pitchFamily="34" charset="0"/>
            </a:rPr>
            <a:t>Role</a:t>
          </a:r>
        </a:p>
      </dsp:txBody>
      <dsp:txXfrm>
        <a:off x="4090985" y="1151617"/>
        <a:ext cx="1401682" cy="888893"/>
      </dsp:txXfrm>
    </dsp:sp>
    <dsp:sp modelId="{058E44C3-E6EE-4CB0-B9CE-A1D251CDD8E1}">
      <dsp:nvSpPr>
        <dsp:cNvPr id="0" name=""/>
        <dsp:cNvSpPr/>
      </dsp:nvSpPr>
      <dsp:spPr>
        <a:xfrm>
          <a:off x="4851856" y="1301470"/>
          <a:ext cx="1767377" cy="1767377"/>
        </a:xfrm>
        <a:prstGeom prst="leftCircularArrow">
          <a:avLst>
            <a:gd name="adj1" fmla="val 4057"/>
            <a:gd name="adj2" fmla="val 510112"/>
            <a:gd name="adj3" fmla="val 2285623"/>
            <a:gd name="adj4" fmla="val 9024489"/>
            <a:gd name="adj5" fmla="val 4733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CFD28-030C-473A-A9E9-0932071F544C}">
      <dsp:nvSpPr>
        <dsp:cNvPr id="0" name=""/>
        <dsp:cNvSpPr/>
      </dsp:nvSpPr>
      <dsp:spPr>
        <a:xfrm>
          <a:off x="4387106" y="2068165"/>
          <a:ext cx="1295104" cy="515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Ubuntu" panose="020B0504030602030204" pitchFamily="34" charset="0"/>
            </a:rPr>
            <a:t>User</a:t>
          </a:r>
        </a:p>
      </dsp:txBody>
      <dsp:txXfrm>
        <a:off x="4402190" y="2083249"/>
        <a:ext cx="1264936" cy="484852"/>
      </dsp:txXfrm>
    </dsp:sp>
    <dsp:sp modelId="{C1308771-16D5-4BDC-AA26-D0C2EA2B954C}">
      <dsp:nvSpPr>
        <dsp:cNvPr id="0" name=""/>
        <dsp:cNvSpPr/>
      </dsp:nvSpPr>
      <dsp:spPr>
        <a:xfrm>
          <a:off x="6023616" y="1123962"/>
          <a:ext cx="1456992" cy="12017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F7FA5-F836-40FA-A5EC-3340ECB23962}">
      <dsp:nvSpPr>
        <dsp:cNvPr id="0" name=""/>
        <dsp:cNvSpPr/>
      </dsp:nvSpPr>
      <dsp:spPr>
        <a:xfrm>
          <a:off x="6800000" y="333671"/>
          <a:ext cx="1953548" cy="1953548"/>
        </a:xfrm>
        <a:prstGeom prst="circularArrow">
          <a:avLst>
            <a:gd name="adj1" fmla="val 3670"/>
            <a:gd name="adj2" fmla="val 457217"/>
            <a:gd name="adj3" fmla="val 19367272"/>
            <a:gd name="adj4" fmla="val 12575511"/>
            <a:gd name="adj5" fmla="val 428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9FC991-37FA-4F8B-B225-ECF2377713CF}">
      <dsp:nvSpPr>
        <dsp:cNvPr id="0" name=""/>
        <dsp:cNvSpPr/>
      </dsp:nvSpPr>
      <dsp:spPr>
        <a:xfrm>
          <a:off x="6347392" y="866452"/>
          <a:ext cx="1295104" cy="515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Ubuntu" panose="020B0504030602030204" pitchFamily="34" charset="0"/>
            </a:rPr>
            <a:t>Animals</a:t>
          </a:r>
        </a:p>
      </dsp:txBody>
      <dsp:txXfrm>
        <a:off x="6362476" y="881536"/>
        <a:ext cx="1264936" cy="484852"/>
      </dsp:txXfrm>
    </dsp:sp>
    <dsp:sp modelId="{9C0EDD06-8418-4AF0-A9BC-46CFED82098C}">
      <dsp:nvSpPr>
        <dsp:cNvPr id="0" name=""/>
        <dsp:cNvSpPr/>
      </dsp:nvSpPr>
      <dsp:spPr>
        <a:xfrm>
          <a:off x="7983901" y="1123962"/>
          <a:ext cx="1456992" cy="12017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F480A-F5AE-4FEA-B587-14C47C144DF0}">
      <dsp:nvSpPr>
        <dsp:cNvPr id="0" name=""/>
        <dsp:cNvSpPr/>
      </dsp:nvSpPr>
      <dsp:spPr>
        <a:xfrm>
          <a:off x="8307677" y="2068165"/>
          <a:ext cx="1295104" cy="515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Ubuntu" panose="020B0504030602030204" pitchFamily="34" charset="0"/>
            </a:rPr>
            <a:t>Medications</a:t>
          </a:r>
        </a:p>
      </dsp:txBody>
      <dsp:txXfrm>
        <a:off x="8322761" y="2083249"/>
        <a:ext cx="1264936" cy="484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09CBA-D738-40ED-BB01-5EF396249A96}">
      <dsp:nvSpPr>
        <dsp:cNvPr id="0" name=""/>
        <dsp:cNvSpPr/>
      </dsp:nvSpPr>
      <dsp:spPr>
        <a:xfrm>
          <a:off x="0" y="3788"/>
          <a:ext cx="4341734" cy="727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A347E-0128-48BC-97F8-BC44FA480B93}">
      <dsp:nvSpPr>
        <dsp:cNvPr id="0" name=""/>
        <dsp:cNvSpPr/>
      </dsp:nvSpPr>
      <dsp:spPr>
        <a:xfrm>
          <a:off x="220106" y="167503"/>
          <a:ext cx="400583" cy="400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68F6B-8F80-4FAF-84A3-63A9EF6B6D4A}">
      <dsp:nvSpPr>
        <dsp:cNvPr id="0" name=""/>
        <dsp:cNvSpPr/>
      </dsp:nvSpPr>
      <dsp:spPr>
        <a:xfrm>
          <a:off x="840796" y="3788"/>
          <a:ext cx="3313517" cy="728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82" tIns="77082" rIns="77082" bIns="7708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Ubuntu" panose="020B0504030602030204" pitchFamily="34" charset="0"/>
            </a:rPr>
            <a:t>Mobile friendly </a:t>
          </a:r>
          <a:br>
            <a:rPr lang="en-US" sz="1400" kern="1200" dirty="0">
              <a:latin typeface="Ubuntu" panose="020B0504030602030204" pitchFamily="34" charset="0"/>
            </a:rPr>
          </a:br>
          <a:r>
            <a:rPr lang="en-US" sz="1400" kern="1200" dirty="0">
              <a:latin typeface="Ubuntu" panose="020B0504030602030204" pitchFamily="34" charset="0"/>
            </a:rPr>
            <a:t>(through PWA)</a:t>
          </a:r>
        </a:p>
      </dsp:txBody>
      <dsp:txXfrm>
        <a:off x="840796" y="3788"/>
        <a:ext cx="3313517" cy="728334"/>
      </dsp:txXfrm>
    </dsp:sp>
    <dsp:sp modelId="{847D808A-EFE2-4151-81E1-50CA9C2EE940}">
      <dsp:nvSpPr>
        <dsp:cNvPr id="0" name=""/>
        <dsp:cNvSpPr/>
      </dsp:nvSpPr>
      <dsp:spPr>
        <a:xfrm>
          <a:off x="0" y="908688"/>
          <a:ext cx="4341734" cy="727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5B839-DB41-4128-9795-39290FA9175C}">
      <dsp:nvSpPr>
        <dsp:cNvPr id="0" name=""/>
        <dsp:cNvSpPr/>
      </dsp:nvSpPr>
      <dsp:spPr>
        <a:xfrm>
          <a:off x="220106" y="1072404"/>
          <a:ext cx="400583" cy="400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DD062-1B3A-488C-8621-B9DB18C98F96}">
      <dsp:nvSpPr>
        <dsp:cNvPr id="0" name=""/>
        <dsp:cNvSpPr/>
      </dsp:nvSpPr>
      <dsp:spPr>
        <a:xfrm>
          <a:off x="840796" y="908688"/>
          <a:ext cx="1607960" cy="728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82" tIns="77082" rIns="77082" bIns="7708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Ubuntu" panose="020B0504030602030204" pitchFamily="34" charset="0"/>
            </a:rPr>
            <a:t>Ability to upload records from vet visits</a:t>
          </a:r>
        </a:p>
      </dsp:txBody>
      <dsp:txXfrm>
        <a:off x="840796" y="908688"/>
        <a:ext cx="1607960" cy="728334"/>
      </dsp:txXfrm>
    </dsp:sp>
    <dsp:sp modelId="{7BA644CC-197F-4F7B-B54D-D2279F26BFCF}">
      <dsp:nvSpPr>
        <dsp:cNvPr id="0" name=""/>
        <dsp:cNvSpPr/>
      </dsp:nvSpPr>
      <dsp:spPr>
        <a:xfrm>
          <a:off x="2472442" y="908688"/>
          <a:ext cx="1528113" cy="727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07" tIns="77007" rIns="77007" bIns="770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Ubuntu" panose="020B0504030602030204" pitchFamily="34" charset="0"/>
            </a:rPr>
            <a:t>Parse the information directly into pet profile</a:t>
          </a:r>
        </a:p>
      </dsp:txBody>
      <dsp:txXfrm>
        <a:off x="2472442" y="908688"/>
        <a:ext cx="1528113" cy="727623"/>
      </dsp:txXfrm>
    </dsp:sp>
    <dsp:sp modelId="{4C2BCC93-7B02-49E6-8A67-D5B51FB73210}">
      <dsp:nvSpPr>
        <dsp:cNvPr id="0" name=""/>
        <dsp:cNvSpPr/>
      </dsp:nvSpPr>
      <dsp:spPr>
        <a:xfrm>
          <a:off x="0" y="1813589"/>
          <a:ext cx="4341734" cy="727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99BFB-E5E2-4FDF-AABC-8282C7456152}">
      <dsp:nvSpPr>
        <dsp:cNvPr id="0" name=""/>
        <dsp:cNvSpPr/>
      </dsp:nvSpPr>
      <dsp:spPr>
        <a:xfrm>
          <a:off x="220106" y="1977304"/>
          <a:ext cx="400583" cy="400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2A1C3-23DB-4E47-8551-5CBF40FD018C}">
      <dsp:nvSpPr>
        <dsp:cNvPr id="0" name=""/>
        <dsp:cNvSpPr/>
      </dsp:nvSpPr>
      <dsp:spPr>
        <a:xfrm>
          <a:off x="840796" y="1813589"/>
          <a:ext cx="3313517" cy="728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82" tIns="77082" rIns="77082" bIns="7708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Ubuntu" panose="020B0504030602030204" pitchFamily="34" charset="0"/>
            </a:rPr>
            <a:t>Synchronization to phone calendar for reminders of the medication due date and vet visits (through open-source APIs)</a:t>
          </a:r>
        </a:p>
      </dsp:txBody>
      <dsp:txXfrm>
        <a:off x="840796" y="1813589"/>
        <a:ext cx="3313517" cy="728334"/>
      </dsp:txXfrm>
    </dsp:sp>
    <dsp:sp modelId="{BB8250E1-BAD3-43ED-A96E-E2DDA3C3823B}">
      <dsp:nvSpPr>
        <dsp:cNvPr id="0" name=""/>
        <dsp:cNvSpPr/>
      </dsp:nvSpPr>
      <dsp:spPr>
        <a:xfrm>
          <a:off x="0" y="2718489"/>
          <a:ext cx="4341734" cy="727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0690A-424A-47E0-BFBD-90460B85F6F7}">
      <dsp:nvSpPr>
        <dsp:cNvPr id="0" name=""/>
        <dsp:cNvSpPr/>
      </dsp:nvSpPr>
      <dsp:spPr>
        <a:xfrm>
          <a:off x="220106" y="2882205"/>
          <a:ext cx="400583" cy="4001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15BBA-70EF-46A8-BD70-C2058A247F13}">
      <dsp:nvSpPr>
        <dsp:cNvPr id="0" name=""/>
        <dsp:cNvSpPr/>
      </dsp:nvSpPr>
      <dsp:spPr>
        <a:xfrm>
          <a:off x="840796" y="2718489"/>
          <a:ext cx="3313517" cy="728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82" tIns="77082" rIns="77082" bIns="7708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Ubuntu" panose="020B0504030602030204" pitchFamily="34" charset="0"/>
            </a:rPr>
            <a:t>Support for other languages </a:t>
          </a:r>
          <a:br>
            <a:rPr lang="en-US" sz="1400" kern="1200" dirty="0">
              <a:latin typeface="Ubuntu" panose="020B0504030602030204" pitchFamily="34" charset="0"/>
            </a:rPr>
          </a:br>
          <a:r>
            <a:rPr lang="en-US" sz="1400" kern="1200" dirty="0">
              <a:latin typeface="Ubuntu" panose="020B0504030602030204" pitchFamily="34" charset="0"/>
            </a:rPr>
            <a:t>(through Google API)</a:t>
          </a:r>
        </a:p>
      </dsp:txBody>
      <dsp:txXfrm>
        <a:off x="840796" y="2718489"/>
        <a:ext cx="3313517" cy="72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E6F73-CED8-413F-B494-7EB9B1852469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14CC-2430-4D79-833C-740A0A3A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Authorities is an object type used to restrict access to features. The features are grouped by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714CC-2430-4D79-833C-740A0A3A8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7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4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7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0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8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5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3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cacc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23.sv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microsoft.com/office/2007/relationships/hdphoto" Target="../media/hdphoto5.wdp"/><Relationship Id="rId10" Type="http://schemas.microsoft.com/office/2007/relationships/hdphoto" Target="../media/hdphoto3.wdp"/><Relationship Id="rId4" Type="http://schemas.openxmlformats.org/officeDocument/2006/relationships/image" Target="../media/image24.jp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sv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5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wearing a mask&#10;&#10;Description automatically generated">
            <a:extLst>
              <a:ext uri="{FF2B5EF4-FFF2-40B4-BE49-F238E27FC236}">
                <a16:creationId xmlns:a16="http://schemas.microsoft.com/office/drawing/2014/main" id="{9F82A2EA-DAAB-87D1-25A7-D187475D5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24983-182E-0F90-970F-77B56720C319}"/>
              </a:ext>
            </a:extLst>
          </p:cNvPr>
          <p:cNvSpPr txBox="1"/>
          <p:nvPr/>
        </p:nvSpPr>
        <p:spPr>
          <a:xfrm>
            <a:off x="304799" y="191453"/>
            <a:ext cx="3665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Ubuntu" panose="020F0502020204030204" pitchFamily="34" charset="0"/>
              </a:rPr>
              <a:t>PET-ME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3CCD6-AA46-3B7F-7A00-561B4DD243BD}"/>
              </a:ext>
            </a:extLst>
          </p:cNvPr>
          <p:cNvSpPr txBox="1"/>
          <p:nvPr/>
        </p:nvSpPr>
        <p:spPr>
          <a:xfrm>
            <a:off x="0" y="1398568"/>
            <a:ext cx="4274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F0502020204030204" pitchFamily="34" charset="0"/>
              </a:rPr>
              <a:t>A pet health management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C36A6-4614-68AC-6259-7246033B507A}"/>
              </a:ext>
            </a:extLst>
          </p:cNvPr>
          <p:cNvSpPr txBox="1"/>
          <p:nvPr/>
        </p:nvSpPr>
        <p:spPr>
          <a:xfrm>
            <a:off x="9256668" y="5789818"/>
            <a:ext cx="273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Ubuntu" panose="020F0502020204030204" pitchFamily="34" charset="0"/>
              </a:rPr>
              <a:t>By: Kenny Cheng</a:t>
            </a:r>
          </a:p>
        </p:txBody>
      </p:sp>
      <p:pic>
        <p:nvPicPr>
          <p:cNvPr id="11" name="Picture 10" descr="A qr code with a cat logo&#10;&#10;Description automatically generated">
            <a:extLst>
              <a:ext uri="{FF2B5EF4-FFF2-40B4-BE49-F238E27FC236}">
                <a16:creationId xmlns:a16="http://schemas.microsoft.com/office/drawing/2014/main" id="{69E2B720-5D8F-1C34-A7F9-999CE8F0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67" y="4418218"/>
            <a:ext cx="1371600" cy="1371600"/>
          </a:xfrm>
          <a:prstGeom prst="rect">
            <a:avLst/>
          </a:prstGeom>
        </p:spPr>
      </p:pic>
      <p:pic>
        <p:nvPicPr>
          <p:cNvPr id="3" name="Picture 2" descr="A qr code with a blue and black logo&#10;&#10;Description automatically generated">
            <a:extLst>
              <a:ext uri="{FF2B5EF4-FFF2-40B4-BE49-F238E27FC236}">
                <a16:creationId xmlns:a16="http://schemas.microsoft.com/office/drawing/2014/main" id="{2E10B9DC-373E-C057-B100-44C3BF8EE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19" y="4418218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AFE23-8E03-3E78-76FC-DB5AE863144E}"/>
              </a:ext>
            </a:extLst>
          </p:cNvPr>
          <p:cNvSpPr txBox="1"/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Ubuntu" panose="020B0504030602030204" pitchFamily="34" charset="0"/>
                <a:ea typeface="+mj-ea"/>
                <a:cs typeface="+mj-cs"/>
              </a:rPr>
              <a:t>Demo Time!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</p:grpSp>
      <p:pic>
        <p:nvPicPr>
          <p:cNvPr id="3" name="Picture 2" descr="A cat with a handkerchief in its mouth">
            <a:extLst>
              <a:ext uri="{FF2B5EF4-FFF2-40B4-BE49-F238E27FC236}">
                <a16:creationId xmlns:a16="http://schemas.microsoft.com/office/drawing/2014/main" id="{63935268-55E1-F3C2-A40D-812C2957D2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r="429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1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25394B-3FD4-53D8-B2B9-7DD66E40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Special thanks to</a:t>
            </a:r>
          </a:p>
        </p:txBody>
      </p:sp>
      <p:pic>
        <p:nvPicPr>
          <p:cNvPr id="5" name="Picture 4" descr="A cat and mouse on top of a dog&#10;&#10;Description automatically generated">
            <a:extLst>
              <a:ext uri="{FF2B5EF4-FFF2-40B4-BE49-F238E27FC236}">
                <a16:creationId xmlns:a16="http://schemas.microsoft.com/office/drawing/2014/main" id="{E1A03F2A-2642-F5B0-B33F-1D06B2DFA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8" r="10425" b="-4"/>
          <a:stretch/>
        </p:blipFill>
        <p:spPr>
          <a:xfrm>
            <a:off x="1285438" y="1116345"/>
            <a:ext cx="2799103" cy="3866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BB0843-E172-7984-76A2-3964D99D609F}"/>
              </a:ext>
            </a:extLst>
          </p:cNvPr>
          <p:cNvSpPr txBox="1"/>
          <p:nvPr/>
        </p:nvSpPr>
        <p:spPr>
          <a:xfrm>
            <a:off x="5188043" y="2015732"/>
            <a:ext cx="55503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Pete </a:t>
            </a:r>
            <a:r>
              <a:rPr lang="en-US" dirty="0" err="1">
                <a:latin typeface="Ubuntu" panose="020B0504030602030204" pitchFamily="34" charset="0"/>
              </a:rPr>
              <a:t>Carapetyan</a:t>
            </a:r>
            <a:endParaRPr lang="en-US" dirty="0">
              <a:latin typeface="Ubuntu" panose="020B0504030602030204" pitchFamily="34" charset="0"/>
            </a:endParaRPr>
          </a:p>
          <a:p>
            <a:pPr marL="6858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Ubuntu" panose="020B0504030602030204" pitchFamily="34" charset="0"/>
              </a:rPr>
              <a:t>Oğulcan</a:t>
            </a:r>
            <a:r>
              <a:rPr lang="en-US" dirty="0">
                <a:latin typeface="Ubuntu" panose="020B0504030602030204" pitchFamily="34" charset="0"/>
              </a:rPr>
              <a:t> </a:t>
            </a:r>
            <a:r>
              <a:rPr lang="en-US" dirty="0" err="1">
                <a:latin typeface="Ubuntu" panose="020B0504030602030204" pitchFamily="34" charset="0"/>
              </a:rPr>
              <a:t>Kendirci</a:t>
            </a:r>
            <a:endParaRPr lang="en-US" dirty="0">
              <a:latin typeface="Ubuntu" panose="020B0504030602030204" pitchFamily="34" charset="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Ubuntu" panose="020B0504030602030204" pitchFamily="34" charset="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Spring Security v3 (SSV3) teammates:</a:t>
            </a:r>
          </a:p>
          <a:p>
            <a:pPr marL="6858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Sri </a:t>
            </a:r>
            <a:r>
              <a:rPr lang="en-US" dirty="0" err="1">
                <a:latin typeface="Ubuntu" panose="020B0504030602030204" pitchFamily="34" charset="0"/>
              </a:rPr>
              <a:t>Medicherla</a:t>
            </a:r>
            <a:endParaRPr lang="en-US" dirty="0">
              <a:latin typeface="Ubuntu" panose="020B0504030602030204" pitchFamily="34" charset="0"/>
            </a:endParaRPr>
          </a:p>
          <a:p>
            <a:pPr marL="6858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Hayden Huffman</a:t>
            </a:r>
          </a:p>
          <a:p>
            <a:pPr marL="6858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Karen </a:t>
            </a:r>
            <a:r>
              <a:rPr lang="en-US" dirty="0" err="1">
                <a:latin typeface="Ubuntu" panose="020B0504030602030204" pitchFamily="34" charset="0"/>
              </a:rPr>
              <a:t>Dillehay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3" name="Picture 27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29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3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9" name="Picture 103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0" name="Straight Connector 103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A042132-EF3E-4DCA-8B23-D054AFC9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C6561942-7576-4906-820D-5DBB2DEE7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97C9B21-7C6A-1169-0C6E-3A665862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Why </a:t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PET-ME?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6E2642F-6025-4B22-A283-9B60F476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BFC3-3E88-5F6A-A8C3-E6081B0EF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2"/>
            <a:ext cx="55503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Volunteer at the NYC’s Animal Shelter - </a:t>
            </a:r>
            <a:r>
              <a:rPr lang="en-US" dirty="0">
                <a:latin typeface="Ubuntu" panose="020B0504030602030204" pitchFamily="34" charset="0"/>
                <a:hlinkClick r:id="rId3"/>
              </a:rPr>
              <a:t>www.nycacc.org/</a:t>
            </a: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Animal handler at the mobile vaccination clinics</a:t>
            </a:r>
          </a:p>
          <a:p>
            <a:r>
              <a:rPr lang="en-US" dirty="0">
                <a:latin typeface="Ubuntu" panose="020B0504030602030204" pitchFamily="34" charset="0"/>
              </a:rPr>
              <a:t>Most pet owners forget their pets’ booster</a:t>
            </a:r>
          </a:p>
          <a:p>
            <a:r>
              <a:rPr lang="en-US" dirty="0">
                <a:latin typeface="Ubuntu" panose="020B0504030602030204" pitchFamily="34" charset="0"/>
              </a:rPr>
              <a:t>Others don’t know about the benefits and side effects of the administered vaccine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447C2785-96A0-48E9-A4E1-3E0DD3C4B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4719DBFA-503D-4176-91F9-F5264971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563365FB-D39D-4CCB-B9D7-70896EA52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2" name="Rectangle 1048">
            <a:extLst>
              <a:ext uri="{FF2B5EF4-FFF2-40B4-BE49-F238E27FC236}">
                <a16:creationId xmlns:a16="http://schemas.microsoft.com/office/drawing/2014/main" id="{2D87176B-036A-46E9-88B6-B602D3C1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869" y="976036"/>
            <a:ext cx="3122837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29B2B-1D82-45BA-01C5-547DC9F41E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953566" y="974972"/>
            <a:ext cx="3107852" cy="41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quare white square with a logo on it">
            <a:extLst>
              <a:ext uri="{FF2B5EF4-FFF2-40B4-BE49-F238E27FC236}">
                <a16:creationId xmlns:a16="http://schemas.microsoft.com/office/drawing/2014/main" id="{FE5E8C89-EC39-FB3E-3FD9-40C306B61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63" y="3670785"/>
            <a:ext cx="1554229" cy="1424429"/>
          </a:xfrm>
          <a:prstGeom prst="rect">
            <a:avLst/>
          </a:prstGeom>
        </p:spPr>
      </p:pic>
      <p:pic>
        <p:nvPicPr>
          <p:cNvPr id="1034" name="Picture 1050">
            <a:extLst>
              <a:ext uri="{FF2B5EF4-FFF2-40B4-BE49-F238E27FC236}">
                <a16:creationId xmlns:a16="http://schemas.microsoft.com/office/drawing/2014/main" id="{AC34D715-F6AF-42BD-B021-F46BF6B5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EA5196A3-0319-4C04-B5B6-D1359F52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4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004B07-25F8-8E41-F408-6DA93D9E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Objectives</a:t>
            </a:r>
          </a:p>
        </p:txBody>
      </p:sp>
      <p:pic>
        <p:nvPicPr>
          <p:cNvPr id="6" name="Content Placeholder 5" descr="A dog and cat with a stethoscope in its mouth">
            <a:extLst>
              <a:ext uri="{FF2B5EF4-FFF2-40B4-BE49-F238E27FC236}">
                <a16:creationId xmlns:a16="http://schemas.microsoft.com/office/drawing/2014/main" id="{A8617D2A-4789-36CC-1B55-FF932BAA2B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/>
          <a:stretch/>
        </p:blipFill>
        <p:spPr>
          <a:xfrm>
            <a:off x="1271223" y="1338365"/>
            <a:ext cx="4825148" cy="34221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9FEC-ADC4-C578-5803-CF0B5211A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Create a user-friendly app that will allow users track all health-related records for their pets.</a:t>
            </a:r>
          </a:p>
          <a:p>
            <a:pPr>
              <a:lnSpc>
                <a:spcPct val="110000"/>
              </a:lnSpc>
            </a:pPr>
            <a:r>
              <a:rPr lang="en-US" sz="1700"/>
              <a:t>Educate the users on the vaccines’ effectiveness in preventing specific diseases.</a:t>
            </a:r>
          </a:p>
          <a:p>
            <a:pPr>
              <a:lnSpc>
                <a:spcPct val="110000"/>
              </a:lnSpc>
            </a:pPr>
            <a:r>
              <a:rPr lang="en-US" sz="1700"/>
              <a:t>Also educate users on possible side effects for certain medications so that users know what to be in the look-out for.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5841-23B9-7FB8-6DDE-B89D6F55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Ubuntu" panose="020B0504030602030204" pitchFamily="34" charset="0"/>
              </a:rPr>
              <a:t>User Workflow (used to drive database schema)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9C7424-87E6-94E0-AA09-641E7ED21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53912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Cat with solid fill">
            <a:extLst>
              <a:ext uri="{FF2B5EF4-FFF2-40B4-BE49-F238E27FC236}">
                <a16:creationId xmlns:a16="http://schemas.microsoft.com/office/drawing/2014/main" id="{74B1C895-66FE-19A3-4A15-009E58F2F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0234" y="3505101"/>
            <a:ext cx="914400" cy="914400"/>
          </a:xfrm>
          <a:prstGeom prst="rect">
            <a:avLst/>
          </a:prstGeom>
        </p:spPr>
      </p:pic>
      <p:pic>
        <p:nvPicPr>
          <p:cNvPr id="8" name="Graphic 7" descr="Dog with solid fill">
            <a:extLst>
              <a:ext uri="{FF2B5EF4-FFF2-40B4-BE49-F238E27FC236}">
                <a16:creationId xmlns:a16="http://schemas.microsoft.com/office/drawing/2014/main" id="{E80640A9-71D4-6DB2-9960-04BE731562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021557" y="3650383"/>
            <a:ext cx="914400" cy="914400"/>
          </a:xfrm>
          <a:prstGeom prst="rect">
            <a:avLst/>
          </a:prstGeom>
        </p:spPr>
      </p:pic>
      <p:pic>
        <p:nvPicPr>
          <p:cNvPr id="11" name="Graphic 10" descr="Needle with solid fill">
            <a:extLst>
              <a:ext uri="{FF2B5EF4-FFF2-40B4-BE49-F238E27FC236}">
                <a16:creationId xmlns:a16="http://schemas.microsoft.com/office/drawing/2014/main" id="{611CA344-31E8-E32C-1B0D-A784CCE584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88006" y="3283744"/>
            <a:ext cx="914400" cy="914400"/>
          </a:xfrm>
          <a:prstGeom prst="rect">
            <a:avLst/>
          </a:prstGeom>
        </p:spPr>
      </p:pic>
      <p:pic>
        <p:nvPicPr>
          <p:cNvPr id="13" name="Graphic 12" descr="Medicine with solid fill">
            <a:extLst>
              <a:ext uri="{FF2B5EF4-FFF2-40B4-BE49-F238E27FC236}">
                <a16:creationId xmlns:a16="http://schemas.microsoft.com/office/drawing/2014/main" id="{CCD6867B-2EE4-E0AF-10D7-EE6E64D580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0454" y="31952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0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2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1C6278-B7D5-4E8E-B4DC-834832980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C007F3D3-099E-430E-8754-C084D0FA5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BCCF-4BBA-A52E-E480-B243AEF5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algn="ctr"/>
            <a:r>
              <a:rPr lang="en-US" sz="2800" dirty="0">
                <a:latin typeface="Ubuntu" panose="020B0504030602030204" pitchFamily="34" charset="0"/>
              </a:rPr>
              <a:t>Integrated Development Environments (IDEs)</a:t>
            </a:r>
          </a:p>
        </p:txBody>
      </p:sp>
      <p:pic>
        <p:nvPicPr>
          <p:cNvPr id="16" name="Picture 15" descr="A dog sitting at a desk with a computer">
            <a:extLst>
              <a:ext uri="{FF2B5EF4-FFF2-40B4-BE49-F238E27FC236}">
                <a16:creationId xmlns:a16="http://schemas.microsoft.com/office/drawing/2014/main" id="{E99796CD-82C4-FF38-9979-9E2610F9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95" y="1449562"/>
            <a:ext cx="2770632" cy="184247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9EA5DA-6DFD-447D-B8F9-CB95CA1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7612EF9-94E7-42BA-B4A9-4B38643FB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597F0B-0A17-4BF2-A904-9D99811F3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1EEFB2-5F7B-24DF-A33B-C896E49277CB}"/>
              </a:ext>
            </a:extLst>
          </p:cNvPr>
          <p:cNvGrpSpPr/>
          <p:nvPr/>
        </p:nvGrpSpPr>
        <p:grpSpPr>
          <a:xfrm>
            <a:off x="7649107" y="879632"/>
            <a:ext cx="2770632" cy="2648910"/>
            <a:chOff x="8686714" y="3117574"/>
            <a:chExt cx="2743200" cy="2622683"/>
          </a:xfrm>
        </p:grpSpPr>
        <p:pic>
          <p:nvPicPr>
            <p:cNvPr id="12" name="Picture 6" descr="Tricks and tips for VSCode Beginners | by Komal Khetlani | Dev Genius">
              <a:extLst>
                <a:ext uri="{FF2B5EF4-FFF2-40B4-BE49-F238E27FC236}">
                  <a16:creationId xmlns:a16="http://schemas.microsoft.com/office/drawing/2014/main" id="{ED5D7927-2CDC-B664-30C8-6912ECAB1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714" y="3117574"/>
              <a:ext cx="2743200" cy="130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A logo of a computer code&#10;&#10;Description automatically generated">
              <a:extLst>
                <a:ext uri="{FF2B5EF4-FFF2-40B4-BE49-F238E27FC236}">
                  <a16:creationId xmlns:a16="http://schemas.microsoft.com/office/drawing/2014/main" id="{6740C7F2-A461-C8A3-EAE3-BCA8F4572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686714" y="4354941"/>
              <a:ext cx="2743200" cy="1385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205F61-9ABD-7CE2-52A7-DA7B8AF11C35}"/>
              </a:ext>
            </a:extLst>
          </p:cNvPr>
          <p:cNvGrpSpPr/>
          <p:nvPr/>
        </p:nvGrpSpPr>
        <p:grpSpPr>
          <a:xfrm>
            <a:off x="1768883" y="974952"/>
            <a:ext cx="2770632" cy="2545281"/>
            <a:chOff x="4722876" y="2600403"/>
            <a:chExt cx="2744724" cy="2286935"/>
          </a:xfrm>
        </p:grpSpPr>
        <p:pic>
          <p:nvPicPr>
            <p:cNvPr id="7" name="Picture 4" descr="Tabnine">
              <a:extLst>
                <a:ext uri="{FF2B5EF4-FFF2-40B4-BE49-F238E27FC236}">
                  <a16:creationId xmlns:a16="http://schemas.microsoft.com/office/drawing/2014/main" id="{8C19FE0A-BA25-0464-7B7A-64AB1DE0A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876" y="3341035"/>
              <a:ext cx="2743200" cy="1546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clipse: A Brief History - IRI">
              <a:extLst>
                <a:ext uri="{FF2B5EF4-FFF2-40B4-BE49-F238E27FC236}">
                  <a16:creationId xmlns:a16="http://schemas.microsoft.com/office/drawing/2014/main" id="{638194C8-CEFD-6556-BA64-14994DA47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600403"/>
              <a:ext cx="2743200" cy="1460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298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2D9D-3DA9-5AE0-46F5-21F0282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23" y="1247078"/>
            <a:ext cx="3937178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Ubuntu" panose="020B0504030602030204" pitchFamily="34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D5AA-4ED5-2971-11E1-6C67FFAC7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70" y="1932082"/>
            <a:ext cx="5709940" cy="4363844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Server language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Java 17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Framework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Spring Boot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Database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H2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MySQL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Model-View-Controller (MVC)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 err="1">
                <a:latin typeface="Ubuntu" panose="020B0504030602030204" pitchFamily="34" charset="0"/>
              </a:rPr>
              <a:t>Thymeleaf</a:t>
            </a:r>
            <a:endParaRPr lang="en-US" sz="2000" dirty="0">
              <a:latin typeface="Ubuntu" panose="020B050403060203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 Security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Spring Security (Java 17 version)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JSON Web Tokens (JWTs)</a:t>
            </a:r>
          </a:p>
        </p:txBody>
      </p:sp>
      <p:pic>
        <p:nvPicPr>
          <p:cNvPr id="15" name="Picture 14" descr="A dog wearing glasses and looking at a computer">
            <a:extLst>
              <a:ext uri="{FF2B5EF4-FFF2-40B4-BE49-F238E27FC236}">
                <a16:creationId xmlns:a16="http://schemas.microsoft.com/office/drawing/2014/main" id="{75990225-D178-C5A8-D63C-1D4B65B03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3" y="1932082"/>
            <a:ext cx="3937178" cy="2137350"/>
          </a:xfrm>
          <a:prstGeom prst="rect">
            <a:avLst/>
          </a:prstGeom>
        </p:spPr>
      </p:pic>
      <p:pic>
        <p:nvPicPr>
          <p:cNvPr id="8" name="Picture 8" descr="h2 database dependency for Sale,Up To OFF 67%">
            <a:extLst>
              <a:ext uri="{FF2B5EF4-FFF2-40B4-BE49-F238E27FC236}">
                <a16:creationId xmlns:a16="http://schemas.microsoft.com/office/drawing/2014/main" id="{84B44D20-BF2A-BF1B-D8A8-E11573186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35" b="89381" l="4054" r="93468">
                        <a14:foregroundMark x1="11036" y1="23009" x2="11036" y2="23009"/>
                        <a14:foregroundMark x1="11712" y1="17699" x2="6982" y2="24779"/>
                        <a14:foregroundMark x1="6982" y1="24779" x2="6306" y2="57522"/>
                        <a14:foregroundMark x1="6306" y1="57522" x2="10135" y2="70796"/>
                        <a14:foregroundMark x1="10135" y1="70796" x2="17793" y2="56637"/>
                        <a14:foregroundMark x1="17793" y1="56637" x2="16441" y2="26549"/>
                        <a14:foregroundMark x1="16441" y1="26549" x2="12613" y2="12389"/>
                        <a14:foregroundMark x1="12613" y1="12389" x2="12162" y2="11504"/>
                        <a14:foregroundMark x1="17568" y1="26549" x2="18468" y2="38938"/>
                        <a14:foregroundMark x1="15766" y1="33628" x2="9009" y2="57522"/>
                        <a14:foregroundMark x1="5631" y1="24779" x2="4279" y2="47788"/>
                        <a14:foregroundMark x1="4279" y1="47788" x2="4505" y2="59292"/>
                        <a14:foregroundMark x1="27703" y1="42478" x2="25676" y2="39823"/>
                        <a14:foregroundMark x1="32883" y1="44248" x2="32658" y2="37168"/>
                        <a14:foregroundMark x1="42342" y1="34513" x2="41216" y2="45133"/>
                        <a14:foregroundMark x1="47072" y1="36283" x2="47072" y2="45133"/>
                        <a14:foregroundMark x1="46847" y1="15044" x2="47748" y2="16814"/>
                        <a14:foregroundMark x1="50676" y1="33628" x2="50676" y2="40708"/>
                        <a14:foregroundMark x1="61261" y1="29204" x2="58784" y2="34513"/>
                        <a14:foregroundMark x1="92117" y1="45133" x2="93468" y2="52212"/>
                        <a14:foregroundMark x1="91892" y1="61947" x2="91667" y2="67257"/>
                        <a14:foregroundMark x1="87162" y1="65487" x2="85586" y2="6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00" y="3161095"/>
            <a:ext cx="2634730" cy="6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dding Static Resources (css, JavaScript, Images) to Thymeleaf">
            <a:extLst>
              <a:ext uri="{FF2B5EF4-FFF2-40B4-BE49-F238E27FC236}">
                <a16:creationId xmlns:a16="http://schemas.microsoft.com/office/drawing/2014/main" id="{72FD958D-00F7-38C4-1384-D581505C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9778" r="92889">
                        <a14:foregroundMark x1="45778" y1="28444" x2="43556" y2="37778"/>
                        <a14:foregroundMark x1="43556" y1="37778" x2="44000" y2="38222"/>
                        <a14:foregroundMark x1="52000" y1="27556" x2="53778" y2="32889"/>
                        <a14:foregroundMark x1="59556" y1="29333" x2="63556" y2="37778"/>
                        <a14:foregroundMark x1="63556" y1="37778" x2="63111" y2="38222"/>
                        <a14:foregroundMark x1="14222" y1="67111" x2="22667" y2="71556"/>
                        <a14:foregroundMark x1="22667" y1="71556" x2="24000" y2="72889"/>
                        <a14:foregroundMark x1="18667" y1="74222" x2="15111" y2="71111"/>
                        <a14:foregroundMark x1="15111" y1="67556" x2="21333" y2="64889"/>
                        <a14:foregroundMark x1="48889" y1="44889" x2="57778" y2="43556"/>
                        <a14:foregroundMark x1="57778" y1="43556" x2="57778" y2="43556"/>
                        <a14:foregroundMark x1="52000" y1="34667" x2="51111" y2="32444"/>
                        <a14:foregroundMark x1="35556" y1="67111" x2="36889" y2="67111"/>
                        <a14:foregroundMark x1="35556" y1="68000" x2="34667" y2="71111"/>
                        <a14:foregroundMark x1="33778" y1="74667" x2="35111" y2="71556"/>
                        <a14:foregroundMark x1="41333" y1="67111" x2="39111" y2="74222"/>
                        <a14:foregroundMark x1="47111" y1="70222" x2="48000" y2="75111"/>
                        <a14:foregroundMark x1="53778" y1="69778" x2="53333" y2="74667"/>
                        <a14:foregroundMark x1="64000" y1="72444" x2="64000" y2="72889"/>
                        <a14:foregroundMark x1="64000" y1="72889" x2="66222" y2="71556"/>
                        <a14:foregroundMark x1="70815" y1="70667" x2="70667" y2="71111"/>
                        <a14:foregroundMark x1="72000" y1="67111" x2="70815" y2="70667"/>
                        <a14:foregroundMark x1="74222" y1="72444" x2="77778" y2="71556"/>
                        <a14:foregroundMark x1="84889" y1="71111" x2="84889" y2="74667"/>
                        <a14:foregroundMark x1="84889" y1="69333" x2="84889" y2="71111"/>
                        <a14:foregroundMark x1="91434" y1="68000" x2="88889" y2="71111"/>
                        <a14:foregroundMark x1="92162" y1="67111" x2="91434" y2="68000"/>
                        <a14:foregroundMark x1="92889" y1="66222" x2="92162" y2="67111"/>
                        <a14:foregroundMark x1="17778" y1="72000" x2="20889" y2="75111"/>
                        <a14:foregroundMark x1="13333" y1="67556" x2="22222" y2="70222"/>
                        <a14:foregroundMark x1="13333" y1="72444" x2="13333" y2="77778"/>
                        <a14:foregroundMark x1="45333" y1="40444" x2="48000" y2="43556"/>
                        <a14:foregroundMark x1="57333" y1="70667" x2="57333" y2="72889"/>
                        <a14:foregroundMark x1="60571" y1="70667" x2="61333" y2="73333"/>
                        <a14:foregroundMark x1="60444" y1="70222" x2="60571" y2="70667"/>
                        <a14:foregroundMark x1="22667" y1="76444" x2="25778" y2="76444"/>
                        <a14:foregroundMark x1="60000" y1="38667" x2="57778" y2="42222"/>
                        <a14:foregroundMark x1="88000" y1="74667" x2="88000" y2="76444"/>
                        <a14:foregroundMark x1="50667" y1="70667" x2="48889" y2="72889"/>
                        <a14:backgroundMark x1="65778" y1="70667" x2="65778" y2="70667"/>
                        <a14:backgroundMark x1="77333" y1="71111" x2="77333" y2="71111"/>
                        <a14:backgroundMark x1="91556" y1="68000" x2="91556" y2="68000"/>
                        <a14:backgroundMark x1="91111" y1="68000" x2="91111" y2="68000"/>
                        <a14:backgroundMark x1="92889" y1="67111" x2="92889" y2="6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80" y="3805832"/>
            <a:ext cx="1805090" cy="18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Java 17 is here and set for mass adoption | Neil Brown">
            <a:extLst>
              <a:ext uri="{FF2B5EF4-FFF2-40B4-BE49-F238E27FC236}">
                <a16:creationId xmlns:a16="http://schemas.microsoft.com/office/drawing/2014/main" id="{8AE18966-5105-0E6D-FF6C-18F9423D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2622" y1="37269" x2="22622" y2="37269"/>
                        <a14:foregroundMark x1="25193" y1="29630" x2="25193" y2="29630"/>
                        <a14:foregroundMark x1="22879" y1="27083" x2="22879" y2="27083"/>
                        <a14:foregroundMark x1="19666" y1="48380" x2="19666" y2="48380"/>
                        <a14:foregroundMark x1="20437" y1="54861" x2="20437" y2="54861"/>
                        <a14:foregroundMark x1="21465" y1="59722" x2="21465" y2="59722"/>
                        <a14:foregroundMark x1="22108" y1="65278" x2="22108" y2="65278"/>
                        <a14:foregroundMark x1="23650" y1="67824" x2="23650" y2="67824"/>
                        <a14:foregroundMark x1="26992" y1="67361" x2="26992" y2="67361"/>
                        <a14:foregroundMark x1="26864" y1="66898" x2="26864" y2="66898"/>
                        <a14:foregroundMark x1="21851" y1="62500" x2="21851" y2="62500"/>
                        <a14:foregroundMark x1="37789" y1="57639" x2="37789" y2="57639"/>
                        <a14:foregroundMark x1="30848" y1="49769" x2="30848" y2="49769"/>
                        <a14:foregroundMark x1="41388" y1="56019" x2="41388" y2="56019"/>
                        <a14:foregroundMark x1="49743" y1="52778" x2="49743" y2="52778"/>
                        <a14:foregroundMark x1="64267" y1="47222" x2="64267" y2="47222"/>
                        <a14:foregroundMark x1="65810" y1="48843" x2="65810" y2="48843"/>
                        <a14:foregroundMark x1="73136" y1="42130" x2="73136" y2="42130"/>
                        <a14:foregroundMark x1="80334" y1="40046" x2="80334" y2="40046"/>
                        <a14:foregroundMark x1="24293" y1="23380" x2="24293" y2="23380"/>
                        <a14:backgroundMark x1="28792" y1="64352" x2="28792" y2="64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17" y="1712408"/>
            <a:ext cx="1961659" cy="10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Containerizing Spring Boot Applications | by Kerry Wilson | Kerosene Cloud">
            <a:extLst>
              <a:ext uri="{FF2B5EF4-FFF2-40B4-BE49-F238E27FC236}">
                <a16:creationId xmlns:a16="http://schemas.microsoft.com/office/drawing/2014/main" id="{03F99B28-DE72-2D1D-1427-18D491FD8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873" y="2522624"/>
            <a:ext cx="1821458" cy="9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et started with spring security 6.xx | by Mohammed Faiz | Medium">
            <a:extLst>
              <a:ext uri="{FF2B5EF4-FFF2-40B4-BE49-F238E27FC236}">
                <a16:creationId xmlns:a16="http://schemas.microsoft.com/office/drawing/2014/main" id="{F84CE5F1-373F-18A8-7878-A462C314B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091" b="88312" l="5215" r="90798">
                        <a14:foregroundMark x1="6748" y1="24675" x2="12577" y2="34416"/>
                        <a14:foregroundMark x1="12577" y1="34416" x2="14724" y2="21429"/>
                        <a14:foregroundMark x1="14724" y1="21429" x2="8896" y2="22727"/>
                        <a14:foregroundMark x1="8896" y1="22727" x2="6442" y2="33766"/>
                        <a14:foregroundMark x1="6442" y1="33766" x2="8589" y2="44805"/>
                        <a14:foregroundMark x1="8589" y1="44805" x2="14110" y2="43506"/>
                        <a14:foregroundMark x1="14110" y1="43506" x2="9202" y2="45455"/>
                        <a14:foregroundMark x1="5521" y1="28571" x2="5828" y2="35065"/>
                        <a14:foregroundMark x1="17178" y1="25325" x2="16564" y2="38961"/>
                        <a14:foregroundMark x1="24233" y1="23377" x2="25767" y2="25325"/>
                        <a14:foregroundMark x1="31595" y1="23377" x2="31595" y2="28571"/>
                        <a14:foregroundMark x1="39571" y1="23377" x2="39264" y2="25974"/>
                        <a14:foregroundMark x1="44172" y1="23377" x2="44785" y2="27922"/>
                        <a14:foregroundMark x1="44785" y1="16883" x2="44785" y2="16883"/>
                        <a14:foregroundMark x1="47853" y1="25325" x2="50000" y2="22078"/>
                        <a14:foregroundMark x1="56748" y1="21429" x2="54908" y2="25325"/>
                        <a14:foregroundMark x1="30675" y1="53247" x2="32822" y2="54545"/>
                        <a14:foregroundMark x1="38300" y1="55844" x2="38957" y2="59091"/>
                        <a14:foregroundMark x1="38037" y1="54545" x2="38300" y2="55844"/>
                        <a14:foregroundMark x1="44479" y1="54545" x2="44785" y2="52597"/>
                        <a14:foregroundMark x1="51227" y1="56494" x2="51227" y2="59740"/>
                        <a14:foregroundMark x1="57975" y1="56494" x2="57975" y2="59740"/>
                        <a14:foregroundMark x1="63190" y1="54545" x2="63497" y2="59740"/>
                        <a14:foregroundMark x1="63497" y1="46753" x2="63497" y2="46753"/>
                        <a14:foregroundMark x1="66258" y1="51299" x2="67791" y2="51948"/>
                        <a14:foregroundMark x1="72086" y1="56494" x2="72699" y2="59740"/>
                        <a14:foregroundMark x1="90184" y1="54545" x2="90184" y2="57792"/>
                        <a14:foregroundMark x1="90491" y1="42857" x2="90798" y2="45455"/>
                        <a14:foregroundMark x1="85276" y1="45455" x2="84663" y2="55195"/>
                        <a14:backgroundMark x1="56748" y1="25974" x2="57055" y2="27922"/>
                        <a14:backgroundMark x1="39264" y1="54545" x2="39264" y2="54545"/>
                        <a14:backgroundMark x1="38957" y1="55844" x2="38957" y2="55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47" y="4778762"/>
            <a:ext cx="2634730" cy="12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5D9A45-B549-315B-F9E0-7547254339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8254" r="90476">
                        <a14:foregroundMark x1="9206" y1="47500" x2="8254" y2="55000"/>
                        <a14:foregroundMark x1="17460" y1="54375" x2="28571" y2="56875"/>
                        <a14:foregroundMark x1="24127" y1="40000" x2="14921" y2="53750"/>
                        <a14:foregroundMark x1="14921" y1="53750" x2="14921" y2="54375"/>
                        <a14:foregroundMark x1="31111" y1="40625" x2="28254" y2="48750"/>
                        <a14:foregroundMark x1="33968" y1="33750" x2="35873" y2="48750"/>
                        <a14:foregroundMark x1="33016" y1="56875" x2="26032" y2="67500"/>
                        <a14:foregroundMark x1="48571" y1="62500" x2="48571" y2="62500"/>
                        <a14:foregroundMark x1="61905" y1="71875" x2="61905" y2="71875"/>
                        <a14:foregroundMark x1="69206" y1="62500" x2="69206" y2="62500"/>
                        <a14:foregroundMark x1="74603" y1="66875" x2="74603" y2="66875"/>
                        <a14:foregroundMark x1="84127" y1="65625" x2="84127" y2="65625"/>
                        <a14:foregroundMark x1="78095" y1="39375" x2="78095" y2="39375"/>
                        <a14:foregroundMark x1="77778" y1="35000" x2="77778" y2="35000"/>
                        <a14:foregroundMark x1="78095" y1="26875" x2="78095" y2="26875"/>
                        <a14:foregroundMark x1="76190" y1="23750" x2="76190" y2="23750"/>
                        <a14:foregroundMark x1="76825" y1="25000" x2="78095" y2="35000"/>
                        <a14:foregroundMark x1="77143" y1="26250" x2="81587" y2="35625"/>
                        <a14:foregroundMark x1="79683" y1="30000" x2="82540" y2="40625"/>
                        <a14:foregroundMark x1="82540" y1="40625" x2="86984" y2="46250"/>
                        <a14:foregroundMark x1="81270" y1="46250" x2="89841" y2="51250"/>
                        <a14:foregroundMark x1="89841" y1="51250" x2="90476" y2="518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1229" y="3632639"/>
            <a:ext cx="1719872" cy="8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2D9D-3DA9-5AE0-46F5-21F0282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23" y="1247078"/>
            <a:ext cx="3937178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Ubuntu" panose="020B0504030602030204" pitchFamily="34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D5AA-4ED5-2971-11E1-6C67FFAC7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70" y="1932082"/>
            <a:ext cx="5709940" cy="4363844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User Interface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HTML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CSS/JS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Deployment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Railways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Dependency Management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Maven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Source Control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GitHub</a:t>
            </a:r>
          </a:p>
        </p:txBody>
      </p:sp>
      <p:pic>
        <p:nvPicPr>
          <p:cNvPr id="12" name="Picture 18" descr="Apache Maven stacked logo transparent PNG - StickPNG">
            <a:extLst>
              <a:ext uri="{FF2B5EF4-FFF2-40B4-BE49-F238E27FC236}">
                <a16:creationId xmlns:a16="http://schemas.microsoft.com/office/drawing/2014/main" id="{3451A51F-2CE0-05B8-97CC-57CFC1D2B6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8430" y="4287531"/>
            <a:ext cx="1971317" cy="96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ML5 CSS3 JS Icon Web Development Logo Icon Set Of Html,, 55% OFF">
            <a:extLst>
              <a:ext uri="{FF2B5EF4-FFF2-40B4-BE49-F238E27FC236}">
                <a16:creationId xmlns:a16="http://schemas.microsoft.com/office/drawing/2014/main" id="{BF9AD38D-12A7-043A-B05E-D21D8BAE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67" b="97000" l="8500" r="90000">
                        <a14:foregroundMark x1="28333" y1="21167" x2="28333" y2="21167"/>
                        <a14:foregroundMark x1="29833" y1="31667" x2="29833" y2="31667"/>
                        <a14:foregroundMark x1="25333" y1="31833" x2="25333" y2="31833"/>
                        <a14:foregroundMark x1="20667" y1="31667" x2="20667" y2="31667"/>
                        <a14:foregroundMark x1="17333" y1="28500" x2="17333" y2="28500"/>
                        <a14:foregroundMark x1="8500" y1="15167" x2="8500" y2="15167"/>
                        <a14:foregroundMark x1="13000" y1="17167" x2="13000" y2="17167"/>
                        <a14:foregroundMark x1="18833" y1="22500" x2="29000" y2="22000"/>
                        <a14:foregroundMark x1="29000" y1="22000" x2="18333" y2="23667"/>
                        <a14:foregroundMark x1="18333" y1="23667" x2="34167" y2="40000"/>
                        <a14:foregroundMark x1="34167" y1="40000" x2="24000" y2="44000"/>
                        <a14:foregroundMark x1="24000" y1="44000" x2="19167" y2="38333"/>
                        <a14:foregroundMark x1="28000" y1="32167" x2="32833" y2="31667"/>
                        <a14:foregroundMark x1="29167" y1="22500" x2="35833" y2="23500"/>
                        <a14:foregroundMark x1="60000" y1="16500" x2="81500" y2="37500"/>
                        <a14:foregroundMark x1="81500" y1="37500" x2="89500" y2="28000"/>
                        <a14:foregroundMark x1="89500" y1="28000" x2="73500" y2="36167"/>
                        <a14:foregroundMark x1="73500" y1="36167" x2="64167" y2="44833"/>
                        <a14:foregroundMark x1="64167" y1="44833" x2="61333" y2="32500"/>
                        <a14:foregroundMark x1="61333" y1="32500" x2="65000" y2="21167"/>
                        <a14:foregroundMark x1="65000" y1="21167" x2="77333" y2="14833"/>
                        <a14:foregroundMark x1="77333" y1="14833" x2="83667" y2="33833"/>
                        <a14:foregroundMark x1="83667" y1="33833" x2="80167" y2="46167"/>
                        <a14:foregroundMark x1="80167" y1="46167" x2="69667" y2="49167"/>
                        <a14:foregroundMark x1="69667" y1="49167" x2="66833" y2="47667"/>
                        <a14:foregroundMark x1="80333" y1="29500" x2="82167" y2="42833"/>
                        <a14:foregroundMark x1="82167" y1="42833" x2="75833" y2="30167"/>
                        <a14:foregroundMark x1="75833" y1="30167" x2="64167" y2="30333"/>
                        <a14:foregroundMark x1="64167" y1="30333" x2="75833" y2="22333"/>
                        <a14:foregroundMark x1="75833" y1="22333" x2="69167" y2="31000"/>
                        <a14:foregroundMark x1="69167" y1="31000" x2="68833" y2="31167"/>
                        <a14:foregroundMark x1="68667" y1="22500" x2="79667" y2="21167"/>
                        <a14:foregroundMark x1="79667" y1="21167" x2="74167" y2="27500"/>
                        <a14:foregroundMark x1="83167" y1="23333" x2="82000" y2="24833"/>
                        <a14:foregroundMark x1="72333" y1="34833" x2="78167" y2="41333"/>
                        <a14:foregroundMark x1="74500" y1="42167" x2="77000" y2="44167"/>
                        <a14:foregroundMark x1="71833" y1="43833" x2="66500" y2="39000"/>
                        <a14:foregroundMark x1="39833" y1="71333" x2="51833" y2="63667"/>
                        <a14:foregroundMark x1="51833" y1="63667" x2="58833" y2="72333"/>
                        <a14:foregroundMark x1="58833" y1="72333" x2="62167" y2="84000"/>
                        <a14:foregroundMark x1="62167" y1="84000" x2="57500" y2="94667"/>
                        <a14:foregroundMark x1="57500" y1="94667" x2="42000" y2="94167"/>
                        <a14:foregroundMark x1="42000" y1="94167" x2="34167" y2="81333"/>
                        <a14:foregroundMark x1="34167" y1="81333" x2="33167" y2="69833"/>
                        <a14:foregroundMark x1="33167" y1="69833" x2="42000" y2="62000"/>
                        <a14:foregroundMark x1="42000" y1="62000" x2="43167" y2="61667"/>
                        <a14:foregroundMark x1="41667" y1="68667" x2="56333" y2="65667"/>
                        <a14:foregroundMark x1="56333" y1="65667" x2="59500" y2="79333"/>
                        <a14:foregroundMark x1="59500" y1="79333" x2="58333" y2="91833"/>
                        <a14:foregroundMark x1="58333" y1="91833" x2="42333" y2="88000"/>
                        <a14:foregroundMark x1="42333" y1="88000" x2="37667" y2="73000"/>
                        <a14:foregroundMark x1="37667" y1="73000" x2="41833" y2="66333"/>
                        <a14:foregroundMark x1="44667" y1="70333" x2="57167" y2="67000"/>
                        <a14:foregroundMark x1="57167" y1="67000" x2="57333" y2="78833"/>
                        <a14:foregroundMark x1="57333" y1="78833" x2="48667" y2="72000"/>
                        <a14:foregroundMark x1="48667" y1="72000" x2="54167" y2="91167"/>
                        <a14:foregroundMark x1="53833" y1="87333" x2="39333" y2="72667"/>
                        <a14:foregroundMark x1="39333" y1="72667" x2="55167" y2="92500"/>
                        <a14:foregroundMark x1="55167" y1="92500" x2="54333" y2="94833"/>
                        <a14:foregroundMark x1="56167" y1="90833" x2="55833" y2="80167"/>
                        <a14:foregroundMark x1="55833" y1="80167" x2="53167" y2="75167"/>
                        <a14:foregroundMark x1="50667" y1="97000" x2="50667" y2="97000"/>
                        <a14:foregroundMark x1="34500" y1="36333" x2="34500" y2="36333"/>
                        <a14:foregroundMark x1="34333" y1="34333" x2="30500" y2="29833"/>
                        <a14:foregroundMark x1="24000" y1="32667" x2="16167" y2="23333"/>
                        <a14:foregroundMark x1="16167" y1="23333" x2="16500" y2="21500"/>
                        <a14:foregroundMark x1="31833" y1="22000" x2="36167" y2="21000"/>
                        <a14:foregroundMark x1="16000" y1="6333" x2="18167" y2="6000"/>
                        <a14:foregroundMark x1="19000" y1="7167" x2="17167" y2="6667"/>
                        <a14:foregroundMark x1="20709" y1="7500" x2="21101" y2="8500"/>
                        <a14:foregroundMark x1="20578" y1="7167" x2="20709" y2="7500"/>
                        <a14:foregroundMark x1="20250" y1="6333" x2="20578" y2="7167"/>
                        <a14:foregroundMark x1="19595" y1="4667" x2="20250" y2="6333"/>
                        <a14:foregroundMark x1="19333" y1="4000" x2="19595" y2="4667"/>
                        <a14:foregroundMark x1="22667" y1="3167" x2="32833" y2="4333"/>
                        <a14:foregroundMark x1="33211" y1="5500" x2="34667" y2="10000"/>
                        <a14:foregroundMark x1="32833" y1="4333" x2="33103" y2="5167"/>
                        <a14:foregroundMark x1="79035" y1="5833" x2="81500" y2="6333"/>
                        <a14:foregroundMark x1="77394" y1="5500" x2="79035" y2="5833"/>
                        <a14:foregroundMark x1="73820" y1="4775" x2="76508" y2="5320"/>
                        <a14:foregroundMark x1="71642" y1="4333" x2="73704" y2="4751"/>
                        <a14:foregroundMark x1="70000" y1="4000" x2="71642" y2="4333"/>
                        <a14:foregroundMark x1="71497" y1="4333" x2="69833" y2="4000"/>
                        <a14:foregroundMark x1="73691" y1="4772" x2="71497" y2="4333"/>
                        <a14:foregroundMark x1="76500" y1="5333" x2="73709" y2="4775"/>
                        <a14:foregroundMark x1="79000" y1="5833" x2="77335" y2="5500"/>
                        <a14:foregroundMark x1="81500" y1="6333" x2="79000" y2="5833"/>
                        <a14:foregroundMark x1="69833" y1="4833" x2="71170" y2="6375"/>
                        <a14:foregroundMark x1="47833" y1="55333" x2="47333" y2="52000"/>
                        <a14:foregroundMark x1="51882" y1="54333" x2="52500" y2="55500"/>
                        <a14:foregroundMark x1="51000" y1="52667" x2="51882" y2="54333"/>
                        <a14:backgroundMark x1="21167" y1="6333" x2="21167" y2="6333"/>
                        <a14:backgroundMark x1="21167" y1="7500" x2="21167" y2="7500"/>
                        <a14:backgroundMark x1="20833" y1="9000" x2="20833" y2="9000"/>
                        <a14:backgroundMark x1="20667" y1="7667" x2="20667" y2="7667"/>
                        <a14:backgroundMark x1="20833" y1="8500" x2="20833" y2="9500"/>
                        <a14:backgroundMark x1="20500" y1="7500" x2="20500" y2="7500"/>
                        <a14:backgroundMark x1="17833" y1="9333" x2="17833" y2="9333"/>
                        <a14:backgroundMark x1="17833" y1="8833" x2="17833" y2="8833"/>
                        <a14:backgroundMark x1="17833" y1="4667" x2="17833" y2="4667"/>
                        <a14:backgroundMark x1="20833" y1="7167" x2="20833" y2="7167"/>
                        <a14:backgroundMark x1="20833" y1="8333" x2="20833" y2="8333"/>
                        <a14:backgroundMark x1="33667" y1="5500" x2="33667" y2="5500"/>
                        <a14:backgroundMark x1="32833" y1="5667" x2="32833" y2="5667"/>
                        <a14:backgroundMark x1="32667" y1="5167" x2="32667" y2="5167"/>
                        <a14:backgroundMark x1="33167" y1="5333" x2="33167" y2="5333"/>
                        <a14:backgroundMark x1="69333" y1="7333" x2="69333" y2="7333"/>
                        <a14:backgroundMark x1="69333" y1="6833" x2="69333" y2="6833"/>
                        <a14:backgroundMark x1="71833" y1="6833" x2="71833" y2="6833"/>
                        <a14:backgroundMark x1="72833" y1="7333" x2="71833" y2="6833"/>
                        <a14:backgroundMark x1="70667" y1="7167" x2="72167" y2="7167"/>
                        <a14:backgroundMark x1="72000" y1="4667" x2="72000" y2="4667"/>
                        <a14:backgroundMark x1="77000" y1="5833" x2="77000" y2="5833"/>
                        <a14:backgroundMark x1="76000" y1="5500" x2="76000" y2="5500"/>
                        <a14:backgroundMark x1="76500" y1="5333" x2="77167" y2="5333"/>
                        <a14:backgroundMark x1="75500" y1="5500" x2="75500" y2="5500"/>
                        <a14:backgroundMark x1="74667" y1="4333" x2="74667" y2="4333"/>
                        <a14:backgroundMark x1="74500" y1="8333" x2="74500" y2="8333"/>
                        <a14:backgroundMark x1="80000" y1="8333" x2="80000" y2="8333"/>
                        <a14:backgroundMark x1="51500" y1="54333" x2="51500" y2="54333"/>
                        <a14:backgroundMark x1="51500" y1="50500" x2="51500" y2="50500"/>
                        <a14:backgroundMark x1="32833" y1="4500" x2="32833" y2="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848" y="1848145"/>
            <a:ext cx="1684483" cy="16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D28D5-4949-2694-0CC5-F7B52E54E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6066" y="3491554"/>
            <a:ext cx="2269147" cy="622450"/>
          </a:xfrm>
          <a:prstGeom prst="rect">
            <a:avLst/>
          </a:prstGeom>
        </p:spPr>
      </p:pic>
      <p:pic>
        <p:nvPicPr>
          <p:cNvPr id="13" name="Picture 22" descr="What is GitHub? — Pythia Foundations">
            <a:extLst>
              <a:ext uri="{FF2B5EF4-FFF2-40B4-BE49-F238E27FC236}">
                <a16:creationId xmlns:a16="http://schemas.microsoft.com/office/drawing/2014/main" id="{9809AD55-2D3B-1DCC-7C69-3D017739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85" y="5146045"/>
            <a:ext cx="1387307" cy="7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dog wearing glasses and looking at a computer">
            <a:extLst>
              <a:ext uri="{FF2B5EF4-FFF2-40B4-BE49-F238E27FC236}">
                <a16:creationId xmlns:a16="http://schemas.microsoft.com/office/drawing/2014/main" id="{75990225-D178-C5A8-D63C-1D4B65B034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3" y="1932082"/>
            <a:ext cx="3937178" cy="21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5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76B694-D477-0D58-95DC-2F31771F7301}"/>
              </a:ext>
            </a:extLst>
          </p:cNvPr>
          <p:cNvSpPr txBox="1"/>
          <p:nvPr/>
        </p:nvSpPr>
        <p:spPr>
          <a:xfrm>
            <a:off x="7218030" y="804520"/>
            <a:ext cx="352036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>
                <a:latin typeface="Ubuntu" panose="020B0504030602030204" pitchFamily="34" charset="0"/>
                <a:ea typeface="+mj-ea"/>
                <a:cs typeface="+mj-cs"/>
              </a:rPr>
              <a:t>Future releases/updates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</p:grpSp>
      <p:pic>
        <p:nvPicPr>
          <p:cNvPr id="5" name="Picture 4" descr="A dog sitting at a table with a computer">
            <a:extLst>
              <a:ext uri="{FF2B5EF4-FFF2-40B4-BE49-F238E27FC236}">
                <a16:creationId xmlns:a16="http://schemas.microsoft.com/office/drawing/2014/main" id="{61A92E82-660D-CB93-174C-FE0556E7C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r="24836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743277B-6BEB-CBC6-3043-842366818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17473"/>
              </p:ext>
            </p:extLst>
          </p:nvPr>
        </p:nvGraphicFramePr>
        <p:xfrm>
          <a:off x="7218029" y="2015732"/>
          <a:ext cx="4341734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68698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1286</TotalTime>
  <Words>282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Ubuntu</vt:lpstr>
      <vt:lpstr>Gallery</vt:lpstr>
      <vt:lpstr>PowerPoint Presentation</vt:lpstr>
      <vt:lpstr>Special thanks to</vt:lpstr>
      <vt:lpstr>Why  PET-ME?</vt:lpstr>
      <vt:lpstr>Objectives</vt:lpstr>
      <vt:lpstr>User Workflow (used to drive database schema)</vt:lpstr>
      <vt:lpstr>Integrated Development Environments (IDEs)</vt:lpstr>
      <vt:lpstr>Technologies</vt:lpstr>
      <vt:lpstr>Technologies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Cheng-Fung</dc:creator>
  <cp:lastModifiedBy>Kenny Cheng-Fung</cp:lastModifiedBy>
  <cp:revision>1</cp:revision>
  <dcterms:created xsi:type="dcterms:W3CDTF">2024-02-15T22:57:05Z</dcterms:created>
  <dcterms:modified xsi:type="dcterms:W3CDTF">2024-02-22T00:52:13Z</dcterms:modified>
</cp:coreProperties>
</file>