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7" r:id="rId6"/>
    <p:sldId id="262" r:id="rId7"/>
    <p:sldId id="264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7086B-3090-4F95-83B0-C8960BA57E27}" v="352" dt="2024-02-21T21:44:40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y Cheng-Fung" userId="be7fdb39-deda-4ba6-9d8c-b82afa2813e7" providerId="ADAL" clId="{15B7086B-3090-4F95-83B0-C8960BA57E27}"/>
    <pc:docChg chg="undo custSel addSld delSld modSld sldOrd">
      <pc:chgData name="Kenny Cheng-Fung" userId="be7fdb39-deda-4ba6-9d8c-b82afa2813e7" providerId="ADAL" clId="{15B7086B-3090-4F95-83B0-C8960BA57E27}" dt="2024-02-21T22:09:49.800" v="1667" actId="255"/>
      <pc:docMkLst>
        <pc:docMk/>
      </pc:docMkLst>
      <pc:sldChg chg="addSp modSp mod">
        <pc:chgData name="Kenny Cheng-Fung" userId="be7fdb39-deda-4ba6-9d8c-b82afa2813e7" providerId="ADAL" clId="{15B7086B-3090-4F95-83B0-C8960BA57E27}" dt="2024-02-21T13:32:13.957" v="1277" actId="1076"/>
        <pc:sldMkLst>
          <pc:docMk/>
          <pc:sldMk cId="1245718015" sldId="256"/>
        </pc:sldMkLst>
        <pc:spChg chg="mod">
          <ac:chgData name="Kenny Cheng-Fung" userId="be7fdb39-deda-4ba6-9d8c-b82afa2813e7" providerId="ADAL" clId="{15B7086B-3090-4F95-83B0-C8960BA57E27}" dt="2024-02-21T13:32:13.957" v="1277" actId="1076"/>
          <ac:spMkLst>
            <pc:docMk/>
            <pc:sldMk cId="1245718015" sldId="256"/>
            <ac:spMk id="8" creationId="{E11C36A6-4614-68AC-6259-7246033B507A}"/>
          </ac:spMkLst>
        </pc:spChg>
        <pc:picChg chg="add mod">
          <ac:chgData name="Kenny Cheng-Fung" userId="be7fdb39-deda-4ba6-9d8c-b82afa2813e7" providerId="ADAL" clId="{15B7086B-3090-4F95-83B0-C8960BA57E27}" dt="2024-02-21T13:32:02.332" v="1276" actId="1076"/>
          <ac:picMkLst>
            <pc:docMk/>
            <pc:sldMk cId="1245718015" sldId="256"/>
            <ac:picMk id="3" creationId="{2E10B9DC-373E-C057-B100-44C3BF8EE565}"/>
          </ac:picMkLst>
        </pc:picChg>
        <pc:picChg chg="mod">
          <ac:chgData name="Kenny Cheng-Fung" userId="be7fdb39-deda-4ba6-9d8c-b82afa2813e7" providerId="ADAL" clId="{15B7086B-3090-4F95-83B0-C8960BA57E27}" dt="2024-02-21T13:31:53.067" v="1275" actId="1076"/>
          <ac:picMkLst>
            <pc:docMk/>
            <pc:sldMk cId="1245718015" sldId="256"/>
            <ac:picMk id="11" creationId="{69E2B720-5D8F-1C34-A7F9-999CE8F09B92}"/>
          </ac:picMkLst>
        </pc:picChg>
      </pc:sldChg>
      <pc:sldChg chg="addSp delSp modSp mod">
        <pc:chgData name="Kenny Cheng-Fung" userId="be7fdb39-deda-4ba6-9d8c-b82afa2813e7" providerId="ADAL" clId="{15B7086B-3090-4F95-83B0-C8960BA57E27}" dt="2024-02-16T22:49:20.252" v="1070" actId="255"/>
        <pc:sldMkLst>
          <pc:docMk/>
          <pc:sldMk cId="3879089157" sldId="257"/>
        </pc:sldMkLst>
        <pc:spChg chg="mod">
          <ac:chgData name="Kenny Cheng-Fung" userId="be7fdb39-deda-4ba6-9d8c-b82afa2813e7" providerId="ADAL" clId="{15B7086B-3090-4F95-83B0-C8960BA57E27}" dt="2024-02-16T22:49:03.362" v="1068" actId="2711"/>
          <ac:spMkLst>
            <pc:docMk/>
            <pc:sldMk cId="3879089157" sldId="257"/>
            <ac:spMk id="2" creationId="{ED25394B-3FD4-53D8-B2B9-7DD66E40EBBF}"/>
          </ac:spMkLst>
        </pc:spChg>
        <pc:spChg chg="mod ord">
          <ac:chgData name="Kenny Cheng-Fung" userId="be7fdb39-deda-4ba6-9d8c-b82afa2813e7" providerId="ADAL" clId="{15B7086B-3090-4F95-83B0-C8960BA57E27}" dt="2024-02-16T22:49:20.252" v="1070" actId="255"/>
          <ac:spMkLst>
            <pc:docMk/>
            <pc:sldMk cId="3879089157" sldId="257"/>
            <ac:spMk id="4" creationId="{C4BB0843-E172-7984-76A2-3964D99D609F}"/>
          </ac:spMkLst>
        </pc:spChg>
        <pc:spChg chg="del">
          <ac:chgData name="Kenny Cheng-Fung" userId="be7fdb39-deda-4ba6-9d8c-b82afa2813e7" providerId="ADAL" clId="{15B7086B-3090-4F95-83B0-C8960BA57E27}" dt="2024-02-16T16:48:17.706" v="606" actId="26606"/>
          <ac:spMkLst>
            <pc:docMk/>
            <pc:sldMk cId="3879089157" sldId="257"/>
            <ac:spMk id="7" creationId="{C3896A03-3945-419A-B66B-4EE266EDD152}"/>
          </ac:spMkLst>
        </pc:spChg>
        <pc:spChg chg="del">
          <ac:chgData name="Kenny Cheng-Fung" userId="be7fdb39-deda-4ba6-9d8c-b82afa2813e7" providerId="ADAL" clId="{15B7086B-3090-4F95-83B0-C8960BA57E27}" dt="2024-02-16T16:48:17.706" v="606" actId="26606"/>
          <ac:spMkLst>
            <pc:docMk/>
            <pc:sldMk cId="3879089157" sldId="257"/>
            <ac:spMk id="9" creationId="{B34F5AD2-EDBD-4BBD-A55C-EAFFD0C7097A}"/>
          </ac:spMkLst>
        </pc:spChg>
        <pc:spChg chg="add del">
          <ac:chgData name="Kenny Cheng-Fung" userId="be7fdb39-deda-4ba6-9d8c-b82afa2813e7" providerId="ADAL" clId="{15B7086B-3090-4F95-83B0-C8960BA57E27}" dt="2024-02-16T16:49:08.517" v="613" actId="26606"/>
          <ac:spMkLst>
            <pc:docMk/>
            <pc:sldMk cId="3879089157" sldId="257"/>
            <ac:spMk id="14" creationId="{80DF40B2-80F7-4E71-B46C-284163F3654A}"/>
          </ac:spMkLst>
        </pc:spChg>
        <pc:spChg chg="add del">
          <ac:chgData name="Kenny Cheng-Fung" userId="be7fdb39-deda-4ba6-9d8c-b82afa2813e7" providerId="ADAL" clId="{15B7086B-3090-4F95-83B0-C8960BA57E27}" dt="2024-02-16T22:48:49.333" v="1067" actId="26606"/>
          <ac:spMkLst>
            <pc:docMk/>
            <pc:sldMk cId="3879089157" sldId="257"/>
            <ac:spMk id="19" creationId="{C0763A76-9F1C-4FC5-82B7-DD475DA461B2}"/>
          </ac:spMkLst>
        </pc:spChg>
        <pc:spChg chg="add del">
          <ac:chgData name="Kenny Cheng-Fung" userId="be7fdb39-deda-4ba6-9d8c-b82afa2813e7" providerId="ADAL" clId="{15B7086B-3090-4F95-83B0-C8960BA57E27}" dt="2024-02-16T22:48:49.333" v="1067" actId="26606"/>
          <ac:spMkLst>
            <pc:docMk/>
            <pc:sldMk cId="3879089157" sldId="257"/>
            <ac:spMk id="21" creationId="{E81BF4F6-F2CF-4984-9D14-D6966D92F99F}"/>
          </ac:spMkLst>
        </pc:spChg>
        <pc:spChg chg="add">
          <ac:chgData name="Kenny Cheng-Fung" userId="be7fdb39-deda-4ba6-9d8c-b82afa2813e7" providerId="ADAL" clId="{15B7086B-3090-4F95-83B0-C8960BA57E27}" dt="2024-02-16T22:48:49.333" v="1067" actId="26606"/>
          <ac:spMkLst>
            <pc:docMk/>
            <pc:sldMk cId="3879089157" sldId="257"/>
            <ac:spMk id="26" creationId="{5396781C-32A1-4FDA-A83B-A7FF8C1B1E99}"/>
          </ac:spMkLst>
        </pc:spChg>
        <pc:grpChg chg="add">
          <ac:chgData name="Kenny Cheng-Fung" userId="be7fdb39-deda-4ba6-9d8c-b82afa2813e7" providerId="ADAL" clId="{15B7086B-3090-4F95-83B0-C8960BA57E27}" dt="2024-02-16T22:48:49.333" v="1067" actId="26606"/>
          <ac:grpSpMkLst>
            <pc:docMk/>
            <pc:sldMk cId="3879089157" sldId="257"/>
            <ac:grpSpMk id="28" creationId="{54A1C8FD-E5B7-4BEC-A74A-A55FB8EA7CFE}"/>
          </ac:grpSpMkLst>
        </pc:grpChg>
        <pc:picChg chg="add mod">
          <ac:chgData name="Kenny Cheng-Fung" userId="be7fdb39-deda-4ba6-9d8c-b82afa2813e7" providerId="ADAL" clId="{15B7086B-3090-4F95-83B0-C8960BA57E27}" dt="2024-02-16T22:48:49.333" v="1067" actId="26606"/>
          <ac:picMkLst>
            <pc:docMk/>
            <pc:sldMk cId="3879089157" sldId="257"/>
            <ac:picMk id="5" creationId="{E1A03F2A-2642-F5B0-B33F-1D06B2DFAF7E}"/>
          </ac:picMkLst>
        </pc:picChg>
      </pc:sldChg>
      <pc:sldChg chg="addSp delSp modSp mod">
        <pc:chgData name="Kenny Cheng-Fung" userId="be7fdb39-deda-4ba6-9d8c-b82afa2813e7" providerId="ADAL" clId="{15B7086B-3090-4F95-83B0-C8960BA57E27}" dt="2024-02-21T16:57:32.176" v="1311" actId="1038"/>
        <pc:sldMkLst>
          <pc:docMk/>
          <pc:sldMk cId="3584544027" sldId="258"/>
        </pc:sldMkLst>
        <pc:spChg chg="mod ord">
          <ac:chgData name="Kenny Cheng-Fung" userId="be7fdb39-deda-4ba6-9d8c-b82afa2813e7" providerId="ADAL" clId="{15B7086B-3090-4F95-83B0-C8960BA57E27}" dt="2024-02-21T14:22:44.217" v="1296" actId="166"/>
          <ac:spMkLst>
            <pc:docMk/>
            <pc:sldMk cId="3584544027" sldId="258"/>
            <ac:spMk id="3" creationId="{897C9B21-7C6A-1169-0C6E-3A66586255B3}"/>
          </ac:spMkLst>
        </pc:spChg>
        <pc:spChg chg="mod ord">
          <ac:chgData name="Kenny Cheng-Fung" userId="be7fdb39-deda-4ba6-9d8c-b82afa2813e7" providerId="ADAL" clId="{15B7086B-3090-4F95-83B0-C8960BA57E27}" dt="2024-02-21T14:23:29.546" v="1300" actId="12"/>
          <ac:spMkLst>
            <pc:docMk/>
            <pc:sldMk cId="3584544027" sldId="258"/>
            <ac:spMk id="4" creationId="{EC70BFC3-3E88-5F6A-A8C3-E6081B0EF5A0}"/>
          </ac:spMkLst>
        </pc:spChg>
        <pc:spChg chg="del">
          <ac:chgData name="Kenny Cheng-Fung" userId="be7fdb39-deda-4ba6-9d8c-b82afa2813e7" providerId="ADAL" clId="{15B7086B-3090-4F95-83B0-C8960BA57E27}" dt="2024-02-16T16:47:07.282" v="602" actId="26606"/>
          <ac:spMkLst>
            <pc:docMk/>
            <pc:sldMk cId="3584544027" sldId="258"/>
            <ac:spMk id="1031" creationId="{6EA86598-DA2C-41D5-BC0C-E877F8818EEB}"/>
          </ac:spMkLst>
        </pc:spChg>
        <pc:spChg chg="del">
          <ac:chgData name="Kenny Cheng-Fung" userId="be7fdb39-deda-4ba6-9d8c-b82afa2813e7" providerId="ADAL" clId="{15B7086B-3090-4F95-83B0-C8960BA57E27}" dt="2024-02-16T16:47:07.282" v="602" actId="26606"/>
          <ac:spMkLst>
            <pc:docMk/>
            <pc:sldMk cId="3584544027" sldId="258"/>
            <ac:spMk id="1033" creationId="{450D3AD2-FA80-415F-A9CE-54D884561CD7}"/>
          </ac:spMkLst>
        </pc:spChg>
        <pc:spChg chg="del">
          <ac:chgData name="Kenny Cheng-Fung" userId="be7fdb39-deda-4ba6-9d8c-b82afa2813e7" providerId="ADAL" clId="{15B7086B-3090-4F95-83B0-C8960BA57E27}" dt="2024-02-16T16:47:07.282" v="602" actId="26606"/>
          <ac:spMkLst>
            <pc:docMk/>
            <pc:sldMk cId="3584544027" sldId="258"/>
            <ac:spMk id="1035" creationId="{87F16C5A-0D41-47A9-B0A2-9C2AD7A8CF32}"/>
          </ac:spMkLst>
        </pc:spChg>
        <pc:spChg chg="add del mod">
          <ac:chgData name="Kenny Cheng-Fung" userId="be7fdb39-deda-4ba6-9d8c-b82afa2813e7" providerId="ADAL" clId="{15B7086B-3090-4F95-83B0-C8960BA57E27}" dt="2024-02-20T23:21:53.253" v="1265" actId="26606"/>
          <ac:spMkLst>
            <pc:docMk/>
            <pc:sldMk cId="3584544027" sldId="258"/>
            <ac:spMk id="1040" creationId="{6EA86598-DA2C-41D5-BC0C-E877F8818EEB}"/>
          </ac:spMkLst>
        </pc:spChg>
        <pc:spChg chg="add del mod">
          <ac:chgData name="Kenny Cheng-Fung" userId="be7fdb39-deda-4ba6-9d8c-b82afa2813e7" providerId="ADAL" clId="{15B7086B-3090-4F95-83B0-C8960BA57E27}" dt="2024-02-20T23:21:53.253" v="1265" actId="26606"/>
          <ac:spMkLst>
            <pc:docMk/>
            <pc:sldMk cId="3584544027" sldId="258"/>
            <ac:spMk id="1042" creationId="{450D3AD2-FA80-415F-A9CE-54D884561CD7}"/>
          </ac:spMkLst>
        </pc:spChg>
        <pc:spChg chg="add del mod">
          <ac:chgData name="Kenny Cheng-Fung" userId="be7fdb39-deda-4ba6-9d8c-b82afa2813e7" providerId="ADAL" clId="{15B7086B-3090-4F95-83B0-C8960BA57E27}" dt="2024-02-20T23:21:53.253" v="1265" actId="26606"/>
          <ac:spMkLst>
            <pc:docMk/>
            <pc:sldMk cId="3584544027" sldId="258"/>
            <ac:spMk id="1044" creationId="{87F16C5A-0D41-47A9-B0A2-9C2AD7A8CF32}"/>
          </ac:spMkLst>
        </pc:spChg>
        <pc:spChg chg="add">
          <ac:chgData name="Kenny Cheng-Fung" userId="be7fdb39-deda-4ba6-9d8c-b82afa2813e7" providerId="ADAL" clId="{15B7086B-3090-4F95-83B0-C8960BA57E27}" dt="2024-02-20T23:21:53.253" v="1265" actId="26606"/>
          <ac:spMkLst>
            <pc:docMk/>
            <pc:sldMk cId="3584544027" sldId="258"/>
            <ac:spMk id="1049" creationId="{FCCDD320-F060-4CF7-AE20-8592F7C9571D}"/>
          </ac:spMkLst>
        </pc:spChg>
        <pc:spChg chg="add">
          <ac:chgData name="Kenny Cheng-Fung" userId="be7fdb39-deda-4ba6-9d8c-b82afa2813e7" providerId="ADAL" clId="{15B7086B-3090-4F95-83B0-C8960BA57E27}" dt="2024-02-20T23:21:53.253" v="1265" actId="26606"/>
          <ac:spMkLst>
            <pc:docMk/>
            <pc:sldMk cId="3584544027" sldId="258"/>
            <ac:spMk id="1051" creationId="{4B49AD00-D954-4DA1-88A1-FFCD8F596D2D}"/>
          </ac:spMkLst>
        </pc:spChg>
        <pc:picChg chg="add mod">
          <ac:chgData name="Kenny Cheng-Fung" userId="be7fdb39-deda-4ba6-9d8c-b82afa2813e7" providerId="ADAL" clId="{15B7086B-3090-4F95-83B0-C8960BA57E27}" dt="2024-02-21T16:57:32.176" v="1311" actId="1038"/>
          <ac:picMkLst>
            <pc:docMk/>
            <pc:sldMk cId="3584544027" sldId="258"/>
            <ac:picMk id="5" creationId="{FE5E8C89-EC39-FB3E-3FD9-40C306B61CCA}"/>
          </ac:picMkLst>
        </pc:picChg>
        <pc:picChg chg="mod">
          <ac:chgData name="Kenny Cheng-Fung" userId="be7fdb39-deda-4ba6-9d8c-b82afa2813e7" providerId="ADAL" clId="{15B7086B-3090-4F95-83B0-C8960BA57E27}" dt="2024-02-20T23:21:53.253" v="1265" actId="26606"/>
          <ac:picMkLst>
            <pc:docMk/>
            <pc:sldMk cId="3584544027" sldId="258"/>
            <ac:picMk id="1026" creationId="{6BD29B2B-1D82-45BA-01C5-547DC9F41E86}"/>
          </ac:picMkLst>
        </pc:picChg>
      </pc:sldChg>
      <pc:sldChg chg="addSp delSp modSp del mod">
        <pc:chgData name="Kenny Cheng-Fung" userId="be7fdb39-deda-4ba6-9d8c-b82afa2813e7" providerId="ADAL" clId="{15B7086B-3090-4F95-83B0-C8960BA57E27}" dt="2024-02-16T17:04:48.825" v="720" actId="2696"/>
        <pc:sldMkLst>
          <pc:docMk/>
          <pc:sldMk cId="3692423981" sldId="259"/>
        </pc:sldMkLst>
        <pc:spChg chg="mod">
          <ac:chgData name="Kenny Cheng-Fung" userId="be7fdb39-deda-4ba6-9d8c-b82afa2813e7" providerId="ADAL" clId="{15B7086B-3090-4F95-83B0-C8960BA57E27}" dt="2024-02-16T17:03:45.129" v="713" actId="21"/>
          <ac:spMkLst>
            <pc:docMk/>
            <pc:sldMk cId="3692423981" sldId="259"/>
            <ac:spMk id="3" creationId="{A9C259C3-2CFF-2E30-7141-1CC33AA173FE}"/>
          </ac:spMkLst>
        </pc:spChg>
        <pc:spChg chg="add mod">
          <ac:chgData name="Kenny Cheng-Fung" userId="be7fdb39-deda-4ba6-9d8c-b82afa2813e7" providerId="ADAL" clId="{15B7086B-3090-4F95-83B0-C8960BA57E27}" dt="2024-02-16T17:04:36.722" v="717" actId="21"/>
          <ac:spMkLst>
            <pc:docMk/>
            <pc:sldMk cId="3692423981" sldId="259"/>
            <ac:spMk id="4" creationId="{9E9074BC-5850-A2D0-8BA7-79F281190954}"/>
          </ac:spMkLst>
        </pc:spChg>
        <pc:picChg chg="del">
          <ac:chgData name="Kenny Cheng-Fung" userId="be7fdb39-deda-4ba6-9d8c-b82afa2813e7" providerId="ADAL" clId="{15B7086B-3090-4F95-83B0-C8960BA57E27}" dt="2024-02-16T17:04:36.722" v="717" actId="21"/>
          <ac:picMkLst>
            <pc:docMk/>
            <pc:sldMk cId="3692423981" sldId="259"/>
            <ac:picMk id="8" creationId="{DA5EB1C6-1FF4-A6C9-36A6-180F8783483F}"/>
          </ac:picMkLst>
        </pc:picChg>
        <pc:picChg chg="del">
          <ac:chgData name="Kenny Cheng-Fung" userId="be7fdb39-deda-4ba6-9d8c-b82afa2813e7" providerId="ADAL" clId="{15B7086B-3090-4F95-83B0-C8960BA57E27}" dt="2024-02-16T17:04:36.722" v="717" actId="21"/>
          <ac:picMkLst>
            <pc:docMk/>
            <pc:sldMk cId="3692423981" sldId="259"/>
            <ac:picMk id="2052" creationId="{A44D802D-0712-F1A7-0706-B3EDA5683BCD}"/>
          </ac:picMkLst>
        </pc:picChg>
        <pc:picChg chg="del">
          <ac:chgData name="Kenny Cheng-Fung" userId="be7fdb39-deda-4ba6-9d8c-b82afa2813e7" providerId="ADAL" clId="{15B7086B-3090-4F95-83B0-C8960BA57E27}" dt="2024-02-16T17:00:25.317" v="696" actId="21"/>
          <ac:picMkLst>
            <pc:docMk/>
            <pc:sldMk cId="3692423981" sldId="259"/>
            <ac:picMk id="2056" creationId="{D2064776-4CD8-A8EF-09AF-3055A78AB202}"/>
          </ac:picMkLst>
        </pc:picChg>
        <pc:picChg chg="del">
          <ac:chgData name="Kenny Cheng-Fung" userId="be7fdb39-deda-4ba6-9d8c-b82afa2813e7" providerId="ADAL" clId="{15B7086B-3090-4F95-83B0-C8960BA57E27}" dt="2024-02-16T17:00:25.317" v="696" actId="21"/>
          <ac:picMkLst>
            <pc:docMk/>
            <pc:sldMk cId="3692423981" sldId="259"/>
            <ac:picMk id="2058" creationId="{C0883447-5CB5-D94C-EB12-178B0BB794F7}"/>
          </ac:picMkLst>
        </pc:picChg>
        <pc:picChg chg="del">
          <ac:chgData name="Kenny Cheng-Fung" userId="be7fdb39-deda-4ba6-9d8c-b82afa2813e7" providerId="ADAL" clId="{15B7086B-3090-4F95-83B0-C8960BA57E27}" dt="2024-02-16T17:00:25.317" v="696" actId="21"/>
          <ac:picMkLst>
            <pc:docMk/>
            <pc:sldMk cId="3692423981" sldId="259"/>
            <ac:picMk id="2060" creationId="{534EB241-56AC-1F4F-5131-7CC7D600E737}"/>
          </ac:picMkLst>
        </pc:picChg>
        <pc:picChg chg="del">
          <ac:chgData name="Kenny Cheng-Fung" userId="be7fdb39-deda-4ba6-9d8c-b82afa2813e7" providerId="ADAL" clId="{15B7086B-3090-4F95-83B0-C8960BA57E27}" dt="2024-02-16T17:04:36.722" v="717" actId="21"/>
          <ac:picMkLst>
            <pc:docMk/>
            <pc:sldMk cId="3692423981" sldId="259"/>
            <ac:picMk id="2066" creationId="{459BC9DF-19DC-D762-E8F4-E48E7931C764}"/>
          </ac:picMkLst>
        </pc:picChg>
        <pc:picChg chg="del">
          <ac:chgData name="Kenny Cheng-Fung" userId="be7fdb39-deda-4ba6-9d8c-b82afa2813e7" providerId="ADAL" clId="{15B7086B-3090-4F95-83B0-C8960BA57E27}" dt="2024-02-16T17:00:25.317" v="696" actId="21"/>
          <ac:picMkLst>
            <pc:docMk/>
            <pc:sldMk cId="3692423981" sldId="259"/>
            <ac:picMk id="2068" creationId="{0316BD24-94DF-6907-A3D7-2BB84C548026}"/>
          </ac:picMkLst>
        </pc:picChg>
        <pc:picChg chg="del">
          <ac:chgData name="Kenny Cheng-Fung" userId="be7fdb39-deda-4ba6-9d8c-b82afa2813e7" providerId="ADAL" clId="{15B7086B-3090-4F95-83B0-C8960BA57E27}" dt="2024-02-16T17:04:36.722" v="717" actId="21"/>
          <ac:picMkLst>
            <pc:docMk/>
            <pc:sldMk cId="3692423981" sldId="259"/>
            <ac:picMk id="2070" creationId="{CBEF70B3-A370-FA57-E794-A92849A03AA1}"/>
          </ac:picMkLst>
        </pc:picChg>
      </pc:sldChg>
      <pc:sldChg chg="addSp delSp modSp del mod ord">
        <pc:chgData name="Kenny Cheng-Fung" userId="be7fdb39-deda-4ba6-9d8c-b82afa2813e7" providerId="ADAL" clId="{15B7086B-3090-4F95-83B0-C8960BA57E27}" dt="2024-02-16T16:20:12.271" v="163" actId="2696"/>
        <pc:sldMkLst>
          <pc:docMk/>
          <pc:sldMk cId="518717698" sldId="260"/>
        </pc:sldMkLst>
        <pc:spChg chg="mod">
          <ac:chgData name="Kenny Cheng-Fung" userId="be7fdb39-deda-4ba6-9d8c-b82afa2813e7" providerId="ADAL" clId="{15B7086B-3090-4F95-83B0-C8960BA57E27}" dt="2024-02-16T16:15:26.562" v="84" actId="21"/>
          <ac:spMkLst>
            <pc:docMk/>
            <pc:sldMk cId="518717698" sldId="260"/>
            <ac:spMk id="2" creationId="{5C5E3C49-ABED-C737-E9E1-EE072B7D9B83}"/>
          </ac:spMkLst>
        </pc:spChg>
        <pc:grpChg chg="add del mod">
          <ac:chgData name="Kenny Cheng-Fung" userId="be7fdb39-deda-4ba6-9d8c-b82afa2813e7" providerId="ADAL" clId="{15B7086B-3090-4F95-83B0-C8960BA57E27}" dt="2024-02-16T16:17:19.653" v="98" actId="21"/>
          <ac:grpSpMkLst>
            <pc:docMk/>
            <pc:sldMk cId="518717698" sldId="260"/>
            <ac:grpSpMk id="3" creationId="{FE7E92A9-B265-3C9B-B27C-5D842BC2F478}"/>
          </ac:grpSpMkLst>
        </pc:grpChg>
        <pc:grpChg chg="add del mod">
          <ac:chgData name="Kenny Cheng-Fung" userId="be7fdb39-deda-4ba6-9d8c-b82afa2813e7" providerId="ADAL" clId="{15B7086B-3090-4F95-83B0-C8960BA57E27}" dt="2024-02-16T16:17:19.653" v="98" actId="21"/>
          <ac:grpSpMkLst>
            <pc:docMk/>
            <pc:sldMk cId="518717698" sldId="260"/>
            <ac:grpSpMk id="4" creationId="{389749B0-CAF9-D9BF-D8B2-34E9A69507FC}"/>
          </ac:grpSpMkLst>
        </pc:grpChg>
        <pc:graphicFrameChg chg="del">
          <ac:chgData name="Kenny Cheng-Fung" userId="be7fdb39-deda-4ba6-9d8c-b82afa2813e7" providerId="ADAL" clId="{15B7086B-3090-4F95-83B0-C8960BA57E27}" dt="2024-02-16T16:17:19.653" v="98" actId="21"/>
          <ac:graphicFrameMkLst>
            <pc:docMk/>
            <pc:sldMk cId="518717698" sldId="260"/>
            <ac:graphicFrameMk id="11" creationId="{8EB545ED-9816-3328-6917-543C768E8B84}"/>
          </ac:graphicFrameMkLst>
        </pc:graphicFrameChg>
        <pc:picChg chg="mod">
          <ac:chgData name="Kenny Cheng-Fung" userId="be7fdb39-deda-4ba6-9d8c-b82afa2813e7" providerId="ADAL" clId="{15B7086B-3090-4F95-83B0-C8960BA57E27}" dt="2024-02-16T16:16:44.786" v="93" actId="164"/>
          <ac:picMkLst>
            <pc:docMk/>
            <pc:sldMk cId="518717698" sldId="260"/>
            <ac:picMk id="12" creationId="{0002939A-7E2D-F864-DC3F-FF367E4024D9}"/>
          </ac:picMkLst>
        </pc:picChg>
        <pc:picChg chg="mod">
          <ac:chgData name="Kenny Cheng-Fung" userId="be7fdb39-deda-4ba6-9d8c-b82afa2813e7" providerId="ADAL" clId="{15B7086B-3090-4F95-83B0-C8960BA57E27}" dt="2024-02-16T16:16:44.786" v="93" actId="164"/>
          <ac:picMkLst>
            <pc:docMk/>
            <pc:sldMk cId="518717698" sldId="260"/>
            <ac:picMk id="3076" creationId="{C1E6C1F4-4F4F-D99F-9A72-C070391B5908}"/>
          </ac:picMkLst>
        </pc:picChg>
        <pc:picChg chg="mod">
          <ac:chgData name="Kenny Cheng-Fung" userId="be7fdb39-deda-4ba6-9d8c-b82afa2813e7" providerId="ADAL" clId="{15B7086B-3090-4F95-83B0-C8960BA57E27}" dt="2024-02-16T16:17:05.447" v="97" actId="164"/>
          <ac:picMkLst>
            <pc:docMk/>
            <pc:sldMk cId="518717698" sldId="260"/>
            <ac:picMk id="3078" creationId="{DBB27AEA-FF65-C748-F10F-2A4223234FF1}"/>
          </ac:picMkLst>
        </pc:picChg>
        <pc:picChg chg="mod">
          <ac:chgData name="Kenny Cheng-Fung" userId="be7fdb39-deda-4ba6-9d8c-b82afa2813e7" providerId="ADAL" clId="{15B7086B-3090-4F95-83B0-C8960BA57E27}" dt="2024-02-16T16:17:05.447" v="97" actId="164"/>
          <ac:picMkLst>
            <pc:docMk/>
            <pc:sldMk cId="518717698" sldId="260"/>
            <ac:picMk id="3080" creationId="{E036936A-E26E-B116-48A7-BB77677FEE01}"/>
          </ac:picMkLst>
        </pc:picChg>
      </pc:sldChg>
      <pc:sldChg chg="addSp delSp modSp new mod setBg">
        <pc:chgData name="Kenny Cheng-Fung" userId="be7fdb39-deda-4ba6-9d8c-b82afa2813e7" providerId="ADAL" clId="{15B7086B-3090-4F95-83B0-C8960BA57E27}" dt="2024-02-21T13:59:32.006" v="1295" actId="20577"/>
        <pc:sldMkLst>
          <pc:docMk/>
          <pc:sldMk cId="4136869874" sldId="261"/>
        </pc:sldMkLst>
        <pc:spChg chg="add mod">
          <ac:chgData name="Kenny Cheng-Fung" userId="be7fdb39-deda-4ba6-9d8c-b82afa2813e7" providerId="ADAL" clId="{15B7086B-3090-4F95-83B0-C8960BA57E27}" dt="2024-02-16T17:22:23.474" v="1034" actId="2711"/>
          <ac:spMkLst>
            <pc:docMk/>
            <pc:sldMk cId="4136869874" sldId="261"/>
            <ac:spMk id="6" creationId="{C576B694-D477-0D58-95DC-2F31771F7301}"/>
          </ac:spMkLst>
        </pc:spChg>
        <pc:spChg chg="add mod">
          <ac:chgData name="Kenny Cheng-Fung" userId="be7fdb39-deda-4ba6-9d8c-b82afa2813e7" providerId="ADAL" clId="{15B7086B-3090-4F95-83B0-C8960BA57E27}" dt="2024-02-21T13:59:32.006" v="1295" actId="20577"/>
          <ac:spMkLst>
            <pc:docMk/>
            <pc:sldMk cId="4136869874" sldId="261"/>
            <ac:spMk id="7" creationId="{EF480D06-F409-079C-B25F-EEFDE2039136}"/>
          </ac:spMkLst>
        </pc:spChg>
        <pc:spChg chg="add del">
          <ac:chgData name="Kenny Cheng-Fung" userId="be7fdb39-deda-4ba6-9d8c-b82afa2813e7" providerId="ADAL" clId="{15B7086B-3090-4F95-83B0-C8960BA57E27}" dt="2024-02-16T17:22:09.817" v="1032" actId="26606"/>
          <ac:spMkLst>
            <pc:docMk/>
            <pc:sldMk cId="4136869874" sldId="261"/>
            <ac:spMk id="12" creationId="{9AA72BD9-2C5A-4EDC-931F-5AA08EACA0F3}"/>
          </ac:spMkLst>
        </pc:spChg>
        <pc:spChg chg="add del">
          <ac:chgData name="Kenny Cheng-Fung" userId="be7fdb39-deda-4ba6-9d8c-b82afa2813e7" providerId="ADAL" clId="{15B7086B-3090-4F95-83B0-C8960BA57E27}" dt="2024-02-16T17:22:09.817" v="1032" actId="26606"/>
          <ac:spMkLst>
            <pc:docMk/>
            <pc:sldMk cId="4136869874" sldId="261"/>
            <ac:spMk id="14" creationId="{DD3981AC-7B61-4947-BCF3-F7AA7FA385B9}"/>
          </ac:spMkLst>
        </pc:spChg>
        <pc:spChg chg="add del">
          <ac:chgData name="Kenny Cheng-Fung" userId="be7fdb39-deda-4ba6-9d8c-b82afa2813e7" providerId="ADAL" clId="{15B7086B-3090-4F95-83B0-C8960BA57E27}" dt="2024-02-16T17:22:09.817" v="1032" actId="26606"/>
          <ac:spMkLst>
            <pc:docMk/>
            <pc:sldMk cId="4136869874" sldId="261"/>
            <ac:spMk id="16" creationId="{55D4142C-5077-457F-A6AD-3FECFDB39685}"/>
          </ac:spMkLst>
        </pc:spChg>
        <pc:spChg chg="add del">
          <ac:chgData name="Kenny Cheng-Fung" userId="be7fdb39-deda-4ba6-9d8c-b82afa2813e7" providerId="ADAL" clId="{15B7086B-3090-4F95-83B0-C8960BA57E27}" dt="2024-02-16T17:22:09.817" v="1032" actId="26606"/>
          <ac:spMkLst>
            <pc:docMk/>
            <pc:sldMk cId="4136869874" sldId="261"/>
            <ac:spMk id="18" creationId="{7A5F0580-5EE9-419F-96EE-B6529EF6E7D0}"/>
          </ac:spMkLst>
        </pc:spChg>
        <pc:spChg chg="add">
          <ac:chgData name="Kenny Cheng-Fung" userId="be7fdb39-deda-4ba6-9d8c-b82afa2813e7" providerId="ADAL" clId="{15B7086B-3090-4F95-83B0-C8960BA57E27}" dt="2024-02-16T17:22:09.823" v="1033" actId="26606"/>
          <ac:spMkLst>
            <pc:docMk/>
            <pc:sldMk cId="4136869874" sldId="261"/>
            <ac:spMk id="20" creationId="{3ECBE1F1-D69B-4AFA-ABD5-8E41720EF6DE}"/>
          </ac:spMkLst>
        </pc:spChg>
        <pc:spChg chg="add">
          <ac:chgData name="Kenny Cheng-Fung" userId="be7fdb39-deda-4ba6-9d8c-b82afa2813e7" providerId="ADAL" clId="{15B7086B-3090-4F95-83B0-C8960BA57E27}" dt="2024-02-16T17:22:09.823" v="1033" actId="26606"/>
          <ac:spMkLst>
            <pc:docMk/>
            <pc:sldMk cId="4136869874" sldId="261"/>
            <ac:spMk id="21" creationId="{603A6265-E10C-4B85-9C20-E75FCAF9CC63}"/>
          </ac:spMkLst>
        </pc:spChg>
        <pc:picChg chg="add del mod">
          <ac:chgData name="Kenny Cheng-Fung" userId="be7fdb39-deda-4ba6-9d8c-b82afa2813e7" providerId="ADAL" clId="{15B7086B-3090-4F95-83B0-C8960BA57E27}" dt="2024-02-16T17:09:24.997" v="742" actId="478"/>
          <ac:picMkLst>
            <pc:docMk/>
            <pc:sldMk cId="4136869874" sldId="261"/>
            <ac:picMk id="3" creationId="{5FC35E5F-E83D-A655-E492-D52867CDAEED}"/>
          </ac:picMkLst>
        </pc:picChg>
        <pc:picChg chg="add mod">
          <ac:chgData name="Kenny Cheng-Fung" userId="be7fdb39-deda-4ba6-9d8c-b82afa2813e7" providerId="ADAL" clId="{15B7086B-3090-4F95-83B0-C8960BA57E27}" dt="2024-02-16T17:22:09.823" v="1033" actId="26606"/>
          <ac:picMkLst>
            <pc:docMk/>
            <pc:sldMk cId="4136869874" sldId="261"/>
            <ac:picMk id="5" creationId="{61A92E82-660D-CB93-174C-FE0556E7C20F}"/>
          </ac:picMkLst>
        </pc:picChg>
      </pc:sldChg>
      <pc:sldChg chg="addSp delSp modSp new mod setBg">
        <pc:chgData name="Kenny Cheng-Fung" userId="be7fdb39-deda-4ba6-9d8c-b82afa2813e7" providerId="ADAL" clId="{15B7086B-3090-4F95-83B0-C8960BA57E27}" dt="2024-02-16T22:53:18.431" v="1088" actId="26606"/>
        <pc:sldMkLst>
          <pc:docMk/>
          <pc:sldMk cId="3462986362" sldId="262"/>
        </pc:sldMkLst>
        <pc:spChg chg="mod">
          <ac:chgData name="Kenny Cheng-Fung" userId="be7fdb39-deda-4ba6-9d8c-b82afa2813e7" providerId="ADAL" clId="{15B7086B-3090-4F95-83B0-C8960BA57E27}" dt="2024-02-16T22:53:18.431" v="1088" actId="26606"/>
          <ac:spMkLst>
            <pc:docMk/>
            <pc:sldMk cId="3462986362" sldId="262"/>
            <ac:spMk id="2" creationId="{78A5BCCF-4BBA-A52E-E480-B243AEF5E48E}"/>
          </ac:spMkLst>
        </pc:spChg>
        <pc:spChg chg="del">
          <ac:chgData name="Kenny Cheng-Fung" userId="be7fdb39-deda-4ba6-9d8c-b82afa2813e7" providerId="ADAL" clId="{15B7086B-3090-4F95-83B0-C8960BA57E27}" dt="2024-02-16T16:15:14.469" v="81" actId="26606"/>
          <ac:spMkLst>
            <pc:docMk/>
            <pc:sldMk cId="3462986362" sldId="262"/>
            <ac:spMk id="3" creationId="{16B3A940-B58B-08DE-3DDC-771B7858452B}"/>
          </ac:spMkLst>
        </pc:spChg>
        <pc:spChg chg="del mod">
          <ac:chgData name="Kenny Cheng-Fung" userId="be7fdb39-deda-4ba6-9d8c-b82afa2813e7" providerId="ADAL" clId="{15B7086B-3090-4F95-83B0-C8960BA57E27}" dt="2024-02-16T16:52:44.433" v="624" actId="478"/>
          <ac:spMkLst>
            <pc:docMk/>
            <pc:sldMk cId="3462986362" sldId="262"/>
            <ac:spMk id="4" creationId="{D90907F6-E4A6-C936-0B19-2B4BC8C68416}"/>
          </ac:spMkLst>
        </pc:spChg>
        <pc:spChg chg="add del">
          <ac:chgData name="Kenny Cheng-Fung" userId="be7fdb39-deda-4ba6-9d8c-b82afa2813e7" providerId="ADAL" clId="{15B7086B-3090-4F95-83B0-C8960BA57E27}" dt="2024-02-16T16:53:32.311" v="630" actId="26606"/>
          <ac:spMkLst>
            <pc:docMk/>
            <pc:sldMk cId="3462986362" sldId="262"/>
            <ac:spMk id="9" creationId="{C3896A03-3945-419A-B66B-4EE266EDD152}"/>
          </ac:spMkLst>
        </pc:spChg>
        <pc:spChg chg="add del">
          <ac:chgData name="Kenny Cheng-Fung" userId="be7fdb39-deda-4ba6-9d8c-b82afa2813e7" providerId="ADAL" clId="{15B7086B-3090-4F95-83B0-C8960BA57E27}" dt="2024-02-16T16:53:32.311" v="630" actId="26606"/>
          <ac:spMkLst>
            <pc:docMk/>
            <pc:sldMk cId="3462986362" sldId="262"/>
            <ac:spMk id="11" creationId="{B34F5AD2-EDBD-4BBD-A55C-EAFFD0C7097A}"/>
          </ac:spMkLst>
        </pc:spChg>
        <pc:spChg chg="add del">
          <ac:chgData name="Kenny Cheng-Fung" userId="be7fdb39-deda-4ba6-9d8c-b82afa2813e7" providerId="ADAL" clId="{15B7086B-3090-4F95-83B0-C8960BA57E27}" dt="2024-02-16T16:53:32.311" v="630" actId="26606"/>
          <ac:spMkLst>
            <pc:docMk/>
            <pc:sldMk cId="3462986362" sldId="262"/>
            <ac:spMk id="13" creationId="{B8EAE243-3A9F-4A46-B0D9-04C723A8A1BD}"/>
          </ac:spMkLst>
        </pc:spChg>
        <pc:spChg chg="add del mod">
          <ac:chgData name="Kenny Cheng-Fung" userId="be7fdb39-deda-4ba6-9d8c-b82afa2813e7" providerId="ADAL" clId="{15B7086B-3090-4F95-83B0-C8960BA57E27}" dt="2024-02-16T16:53:03" v="627" actId="478"/>
          <ac:spMkLst>
            <pc:docMk/>
            <pc:sldMk cId="3462986362" sldId="262"/>
            <ac:spMk id="18" creationId="{BAC80F3D-97A3-F1F5-54D2-6D31DA91BFE7}"/>
          </ac:spMkLst>
        </pc:spChg>
        <pc:spChg chg="add del">
          <ac:chgData name="Kenny Cheng-Fung" userId="be7fdb39-deda-4ba6-9d8c-b82afa2813e7" providerId="ADAL" clId="{15B7086B-3090-4F95-83B0-C8960BA57E27}" dt="2024-02-16T16:53:32.283" v="629" actId="26606"/>
          <ac:spMkLst>
            <pc:docMk/>
            <pc:sldMk cId="3462986362" sldId="262"/>
            <ac:spMk id="21" creationId="{D7CFE75F-6390-4A13-A32B-2AA295CCA277}"/>
          </ac:spMkLst>
        </pc:spChg>
        <pc:spChg chg="add del">
          <ac:chgData name="Kenny Cheng-Fung" userId="be7fdb39-deda-4ba6-9d8c-b82afa2813e7" providerId="ADAL" clId="{15B7086B-3090-4F95-83B0-C8960BA57E27}" dt="2024-02-16T16:59:50.027" v="693" actId="26606"/>
          <ac:spMkLst>
            <pc:docMk/>
            <pc:sldMk cId="3462986362" sldId="262"/>
            <ac:spMk id="39" creationId="{B03FEE6B-59C6-4F94-AC2D-FA73D296BC8D}"/>
          </ac:spMkLst>
        </pc:spChg>
        <pc:spChg chg="add del">
          <ac:chgData name="Kenny Cheng-Fung" userId="be7fdb39-deda-4ba6-9d8c-b82afa2813e7" providerId="ADAL" clId="{15B7086B-3090-4F95-83B0-C8960BA57E27}" dt="2024-02-16T16:59:50.027" v="693" actId="26606"/>
          <ac:spMkLst>
            <pc:docMk/>
            <pc:sldMk cId="3462986362" sldId="262"/>
            <ac:spMk id="40" creationId="{86FEA2A0-6487-486E-B336-D39C827C057B}"/>
          </ac:spMkLst>
        </pc:spChg>
        <pc:spChg chg="add del">
          <ac:chgData name="Kenny Cheng-Fung" userId="be7fdb39-deda-4ba6-9d8c-b82afa2813e7" providerId="ADAL" clId="{15B7086B-3090-4F95-83B0-C8960BA57E27}" dt="2024-02-16T22:53:18.431" v="1088" actId="26606"/>
          <ac:spMkLst>
            <pc:docMk/>
            <pc:sldMk cId="3462986362" sldId="262"/>
            <ac:spMk id="49" creationId="{CAB6D7AF-734C-43E5-AE74-E8EC5D462582}"/>
          </ac:spMkLst>
        </pc:spChg>
        <pc:spChg chg="add del">
          <ac:chgData name="Kenny Cheng-Fung" userId="be7fdb39-deda-4ba6-9d8c-b82afa2813e7" providerId="ADAL" clId="{15B7086B-3090-4F95-83B0-C8960BA57E27}" dt="2024-02-16T22:53:18.431" v="1088" actId="26606"/>
          <ac:spMkLst>
            <pc:docMk/>
            <pc:sldMk cId="3462986362" sldId="262"/>
            <ac:spMk id="50" creationId="{36830A5B-65B2-40C0-80F8-67EFC8A6B03B}"/>
          </ac:spMkLst>
        </pc:spChg>
        <pc:spChg chg="add del">
          <ac:chgData name="Kenny Cheng-Fung" userId="be7fdb39-deda-4ba6-9d8c-b82afa2813e7" providerId="ADAL" clId="{15B7086B-3090-4F95-83B0-C8960BA57E27}" dt="2024-02-16T22:53:18.431" v="1088" actId="26606"/>
          <ac:spMkLst>
            <pc:docMk/>
            <pc:sldMk cId="3462986362" sldId="262"/>
            <ac:spMk id="55" creationId="{C3896A03-3945-419A-B66B-4EE266EDD152}"/>
          </ac:spMkLst>
        </pc:spChg>
        <pc:spChg chg="add del">
          <ac:chgData name="Kenny Cheng-Fung" userId="be7fdb39-deda-4ba6-9d8c-b82afa2813e7" providerId="ADAL" clId="{15B7086B-3090-4F95-83B0-C8960BA57E27}" dt="2024-02-16T22:53:18.431" v="1088" actId="26606"/>
          <ac:spMkLst>
            <pc:docMk/>
            <pc:sldMk cId="3462986362" sldId="262"/>
            <ac:spMk id="57" creationId="{B34F5AD2-EDBD-4BBD-A55C-EAFFD0C7097A}"/>
          </ac:spMkLst>
        </pc:spChg>
        <pc:spChg chg="add del">
          <ac:chgData name="Kenny Cheng-Fung" userId="be7fdb39-deda-4ba6-9d8c-b82afa2813e7" providerId="ADAL" clId="{15B7086B-3090-4F95-83B0-C8960BA57E27}" dt="2024-02-16T22:53:18.431" v="1088" actId="26606"/>
          <ac:spMkLst>
            <pc:docMk/>
            <pc:sldMk cId="3462986362" sldId="262"/>
            <ac:spMk id="59" creationId="{6832F003-FCA6-4CFB-A2EA-308F3AA257D1}"/>
          </ac:spMkLst>
        </pc:spChg>
        <pc:grpChg chg="add mod">
          <ac:chgData name="Kenny Cheng-Fung" userId="be7fdb39-deda-4ba6-9d8c-b82afa2813e7" providerId="ADAL" clId="{15B7086B-3090-4F95-83B0-C8960BA57E27}" dt="2024-02-16T22:53:18.431" v="1088" actId="26606"/>
          <ac:grpSpMkLst>
            <pc:docMk/>
            <pc:sldMk cId="3462986362" sldId="262"/>
            <ac:grpSpMk id="6" creationId="{40205F61-9ABD-7CE2-52A7-DA7B8AF11C35}"/>
          </ac:grpSpMkLst>
        </pc:grpChg>
        <pc:grpChg chg="add mod">
          <ac:chgData name="Kenny Cheng-Fung" userId="be7fdb39-deda-4ba6-9d8c-b82afa2813e7" providerId="ADAL" clId="{15B7086B-3090-4F95-83B0-C8960BA57E27}" dt="2024-02-16T22:53:18.431" v="1088" actId="26606"/>
          <ac:grpSpMkLst>
            <pc:docMk/>
            <pc:sldMk cId="3462986362" sldId="262"/>
            <ac:grpSpMk id="10" creationId="{871EEFB2-5F7B-24DF-A33B-C896E49277CB}"/>
          </ac:grpSpMkLst>
        </pc:grpChg>
        <pc:grpChg chg="add del">
          <ac:chgData name="Kenny Cheng-Fung" userId="be7fdb39-deda-4ba6-9d8c-b82afa2813e7" providerId="ADAL" clId="{15B7086B-3090-4F95-83B0-C8960BA57E27}" dt="2024-02-16T16:53:32.283" v="629" actId="26606"/>
          <ac:grpSpMkLst>
            <pc:docMk/>
            <pc:sldMk cId="3462986362" sldId="262"/>
            <ac:grpSpMk id="23" creationId="{B7BAEF06-AB74-442C-8C30-B88233FD836C}"/>
          </ac:grpSpMkLst>
        </pc:grpChg>
        <pc:grpChg chg="add del">
          <ac:chgData name="Kenny Cheng-Fung" userId="be7fdb39-deda-4ba6-9d8c-b82afa2813e7" providerId="ADAL" clId="{15B7086B-3090-4F95-83B0-C8960BA57E27}" dt="2024-02-16T16:53:32.283" v="629" actId="26606"/>
          <ac:grpSpMkLst>
            <pc:docMk/>
            <pc:sldMk cId="3462986362" sldId="262"/>
            <ac:grpSpMk id="31" creationId="{C9829185-6353-4E3C-B082-AA7F5193916F}"/>
          </ac:grpSpMkLst>
        </pc:grpChg>
        <pc:graphicFrameChg chg="add del mod">
          <ac:chgData name="Kenny Cheng-Fung" userId="be7fdb39-deda-4ba6-9d8c-b82afa2813e7" providerId="ADAL" clId="{15B7086B-3090-4F95-83B0-C8960BA57E27}" dt="2024-02-16T16:17:43.093" v="103" actId="478"/>
          <ac:graphicFrameMkLst>
            <pc:docMk/>
            <pc:sldMk cId="3462986362" sldId="262"/>
            <ac:graphicFrameMk id="5" creationId="{1D7B95EA-BF28-E2CC-3C4D-D406991CE27F}"/>
          </ac:graphicFrameMkLst>
        </pc:graphicFrameChg>
        <pc:picChg chg="mod">
          <ac:chgData name="Kenny Cheng-Fung" userId="be7fdb39-deda-4ba6-9d8c-b82afa2813e7" providerId="ADAL" clId="{15B7086B-3090-4F95-83B0-C8960BA57E27}" dt="2024-02-16T16:54:58.111" v="645" actId="1076"/>
          <ac:picMkLst>
            <pc:docMk/>
            <pc:sldMk cId="3462986362" sldId="262"/>
            <ac:picMk id="7" creationId="{8C19FE0A-BA25-0464-7B7A-64AB1DE0AF12}"/>
          </ac:picMkLst>
        </pc:picChg>
        <pc:picChg chg="mod">
          <ac:chgData name="Kenny Cheng-Fung" userId="be7fdb39-deda-4ba6-9d8c-b82afa2813e7" providerId="ADAL" clId="{15B7086B-3090-4F95-83B0-C8960BA57E27}" dt="2024-02-16T16:54:58.111" v="645" actId="1076"/>
          <ac:picMkLst>
            <pc:docMk/>
            <pc:sldMk cId="3462986362" sldId="262"/>
            <ac:picMk id="8" creationId="{638194C8-CEFD-6556-BA64-14994DA47CC9}"/>
          </ac:picMkLst>
        </pc:picChg>
        <pc:picChg chg="mod">
          <ac:chgData name="Kenny Cheng-Fung" userId="be7fdb39-deda-4ba6-9d8c-b82afa2813e7" providerId="ADAL" clId="{15B7086B-3090-4F95-83B0-C8960BA57E27}" dt="2024-02-16T16:55:01.604" v="646" actId="1076"/>
          <ac:picMkLst>
            <pc:docMk/>
            <pc:sldMk cId="3462986362" sldId="262"/>
            <ac:picMk id="12" creationId="{ED5D7927-2CDC-B664-30C8-6912ECAB12E4}"/>
          </ac:picMkLst>
        </pc:picChg>
        <pc:picChg chg="mod">
          <ac:chgData name="Kenny Cheng-Fung" userId="be7fdb39-deda-4ba6-9d8c-b82afa2813e7" providerId="ADAL" clId="{15B7086B-3090-4F95-83B0-C8960BA57E27}" dt="2024-02-16T16:55:01.604" v="646" actId="1076"/>
          <ac:picMkLst>
            <pc:docMk/>
            <pc:sldMk cId="3462986362" sldId="262"/>
            <ac:picMk id="14" creationId="{6740C7F2-A461-C8A3-EAE3-BCA8F4572523}"/>
          </ac:picMkLst>
        </pc:picChg>
        <pc:picChg chg="add mod ord">
          <ac:chgData name="Kenny Cheng-Fung" userId="be7fdb39-deda-4ba6-9d8c-b82afa2813e7" providerId="ADAL" clId="{15B7086B-3090-4F95-83B0-C8960BA57E27}" dt="2024-02-16T22:53:18.431" v="1088" actId="26606"/>
          <ac:picMkLst>
            <pc:docMk/>
            <pc:sldMk cId="3462986362" sldId="262"/>
            <ac:picMk id="16" creationId="{E99796CD-82C4-FF38-9979-9E2610F9DDC4}"/>
          </ac:picMkLst>
        </pc:picChg>
        <pc:picChg chg="add del mod">
          <ac:chgData name="Kenny Cheng-Fung" userId="be7fdb39-deda-4ba6-9d8c-b82afa2813e7" providerId="ADAL" clId="{15B7086B-3090-4F95-83B0-C8960BA57E27}" dt="2024-02-16T22:53:17.649" v="1087"/>
          <ac:picMkLst>
            <pc:docMk/>
            <pc:sldMk cId="3462986362" sldId="262"/>
            <ac:picMk id="19" creationId="{6FD3B38E-7C3D-47DD-111E-076BEDD766A2}"/>
          </ac:picMkLst>
        </pc:picChg>
        <pc:picChg chg="add del mod">
          <ac:chgData name="Kenny Cheng-Fung" userId="be7fdb39-deda-4ba6-9d8c-b82afa2813e7" providerId="ADAL" clId="{15B7086B-3090-4F95-83B0-C8960BA57E27}" dt="2024-02-16T22:52:12.059" v="1082"/>
          <ac:picMkLst>
            <pc:docMk/>
            <pc:sldMk cId="3462986362" sldId="262"/>
            <ac:picMk id="20" creationId="{4A31052F-687D-68DE-EBC8-E1B8B551E8B8}"/>
          </ac:picMkLst>
        </pc:picChg>
        <pc:cxnChg chg="add del">
          <ac:chgData name="Kenny Cheng-Fung" userId="be7fdb39-deda-4ba6-9d8c-b82afa2813e7" providerId="ADAL" clId="{15B7086B-3090-4F95-83B0-C8960BA57E27}" dt="2024-02-16T16:59:50.005" v="692" actId="26606"/>
          <ac:cxnSpMkLst>
            <pc:docMk/>
            <pc:sldMk cId="3462986362" sldId="262"/>
            <ac:cxnSpMk id="45" creationId="{192712F8-36FA-35DF-0CE8-4098D93322A3}"/>
          </ac:cxnSpMkLst>
        </pc:cxnChg>
        <pc:cxnChg chg="add del">
          <ac:chgData name="Kenny Cheng-Fung" userId="be7fdb39-deda-4ba6-9d8c-b82afa2813e7" providerId="ADAL" clId="{15B7086B-3090-4F95-83B0-C8960BA57E27}" dt="2024-02-16T16:59:50.005" v="692" actId="26606"/>
          <ac:cxnSpMkLst>
            <pc:docMk/>
            <pc:sldMk cId="3462986362" sldId="262"/>
            <ac:cxnSpMk id="47" creationId="{AF9469B9-6468-5B6A-E832-8D4590388432}"/>
          </ac:cxnSpMkLst>
        </pc:cxnChg>
      </pc:sldChg>
      <pc:sldChg chg="addSp delSp modSp new mod setBg setClrOvrMap">
        <pc:chgData name="Kenny Cheng-Fung" userId="be7fdb39-deda-4ba6-9d8c-b82afa2813e7" providerId="ADAL" clId="{15B7086B-3090-4F95-83B0-C8960BA57E27}" dt="2024-02-16T22:53:24.325" v="1091" actId="26606"/>
        <pc:sldMkLst>
          <pc:docMk/>
          <pc:sldMk cId="210886908" sldId="263"/>
        </pc:sldMkLst>
        <pc:spChg chg="mod">
          <ac:chgData name="Kenny Cheng-Fung" userId="be7fdb39-deda-4ba6-9d8c-b82afa2813e7" providerId="ADAL" clId="{15B7086B-3090-4F95-83B0-C8960BA57E27}" dt="2024-02-16T22:53:24.325" v="1091" actId="26606"/>
          <ac:spMkLst>
            <pc:docMk/>
            <pc:sldMk cId="210886908" sldId="263"/>
            <ac:spMk id="2" creationId="{03004B07-25F8-8E41-F408-6DA93D9EBA54}"/>
          </ac:spMkLst>
        </pc:spChg>
        <pc:spChg chg="mod">
          <ac:chgData name="Kenny Cheng-Fung" userId="be7fdb39-deda-4ba6-9d8c-b82afa2813e7" providerId="ADAL" clId="{15B7086B-3090-4F95-83B0-C8960BA57E27}" dt="2024-02-16T22:53:24.325" v="1091" actId="26606"/>
          <ac:spMkLst>
            <pc:docMk/>
            <pc:sldMk cId="210886908" sldId="263"/>
            <ac:spMk id="3" creationId="{BEDC9FEC-ADC4-C578-5803-CF0B5211A6ED}"/>
          </ac:spMkLst>
        </pc:spChg>
        <pc:spChg chg="del mod">
          <ac:chgData name="Kenny Cheng-Fung" userId="be7fdb39-deda-4ba6-9d8c-b82afa2813e7" providerId="ADAL" clId="{15B7086B-3090-4F95-83B0-C8960BA57E27}" dt="2024-02-16T16:42:40.345" v="595" actId="931"/>
          <ac:spMkLst>
            <pc:docMk/>
            <pc:sldMk cId="210886908" sldId="263"/>
            <ac:spMk id="4" creationId="{B93B8080-AD0B-C8A5-F8E4-D9B88AD24095}"/>
          </ac:spMkLst>
        </pc:spChg>
        <pc:spChg chg="add del">
          <ac:chgData name="Kenny Cheng-Fung" userId="be7fdb39-deda-4ba6-9d8c-b82afa2813e7" providerId="ADAL" clId="{15B7086B-3090-4F95-83B0-C8960BA57E27}" dt="2024-02-16T16:45:53.097" v="600" actId="26606"/>
          <ac:spMkLst>
            <pc:docMk/>
            <pc:sldMk cId="210886908" sldId="263"/>
            <ac:spMk id="9" creationId="{4C608BEB-860E-4094-8511-78603564A75E}"/>
          </ac:spMkLst>
        </pc:spChg>
        <pc:spChg chg="add del">
          <ac:chgData name="Kenny Cheng-Fung" userId="be7fdb39-deda-4ba6-9d8c-b82afa2813e7" providerId="ADAL" clId="{15B7086B-3090-4F95-83B0-C8960BA57E27}" dt="2024-02-16T22:53:24.325" v="1091" actId="26606"/>
          <ac:spMkLst>
            <pc:docMk/>
            <pc:sldMk cId="210886908" sldId="263"/>
            <ac:spMk id="16" creationId="{04812C46-200A-4DEB-A05E-3ED6C68C2387}"/>
          </ac:spMkLst>
        </pc:spChg>
        <pc:spChg chg="add del">
          <ac:chgData name="Kenny Cheng-Fung" userId="be7fdb39-deda-4ba6-9d8c-b82afa2813e7" providerId="ADAL" clId="{15B7086B-3090-4F95-83B0-C8960BA57E27}" dt="2024-02-16T22:53:24.325" v="1091" actId="26606"/>
          <ac:spMkLst>
            <pc:docMk/>
            <pc:sldMk cId="210886908" sldId="263"/>
            <ac:spMk id="18" creationId="{D1EA859B-E555-4109-94F3-6700E046E008}"/>
          </ac:spMkLst>
        </pc:spChg>
        <pc:spChg chg="add del">
          <ac:chgData name="Kenny Cheng-Fung" userId="be7fdb39-deda-4ba6-9d8c-b82afa2813e7" providerId="ADAL" clId="{15B7086B-3090-4F95-83B0-C8960BA57E27}" dt="2024-02-16T22:53:24.325" v="1091" actId="26606"/>
          <ac:spMkLst>
            <pc:docMk/>
            <pc:sldMk cId="210886908" sldId="263"/>
            <ac:spMk id="23" creationId="{C5E6CFF1-2F42-4E10-9A97-F116F46F53FE}"/>
          </ac:spMkLst>
        </pc:spChg>
        <pc:picChg chg="add mod ord">
          <ac:chgData name="Kenny Cheng-Fung" userId="be7fdb39-deda-4ba6-9d8c-b82afa2813e7" providerId="ADAL" clId="{15B7086B-3090-4F95-83B0-C8960BA57E27}" dt="2024-02-16T22:53:24.325" v="1091" actId="26606"/>
          <ac:picMkLst>
            <pc:docMk/>
            <pc:sldMk cId="210886908" sldId="263"/>
            <ac:picMk id="6" creationId="{A8617D2A-4789-36CC-1B55-FF932BAA2BED}"/>
          </ac:picMkLst>
        </pc:picChg>
        <pc:cxnChg chg="add del">
          <ac:chgData name="Kenny Cheng-Fung" userId="be7fdb39-deda-4ba6-9d8c-b82afa2813e7" providerId="ADAL" clId="{15B7086B-3090-4F95-83B0-C8960BA57E27}" dt="2024-02-16T16:45:53.097" v="600" actId="26606"/>
          <ac:cxnSpMkLst>
            <pc:docMk/>
            <pc:sldMk cId="210886908" sldId="263"/>
            <ac:cxnSpMk id="11" creationId="{1F16A8D4-FE87-4604-88B2-394B5D1EB437}"/>
          </ac:cxnSpMkLst>
        </pc:cxnChg>
        <pc:cxnChg chg="add del">
          <ac:chgData name="Kenny Cheng-Fung" userId="be7fdb39-deda-4ba6-9d8c-b82afa2813e7" providerId="ADAL" clId="{15B7086B-3090-4F95-83B0-C8960BA57E27}" dt="2024-02-16T22:53:24.325" v="1091" actId="26606"/>
          <ac:cxnSpMkLst>
            <pc:docMk/>
            <pc:sldMk cId="210886908" sldId="263"/>
            <ac:cxnSpMk id="25" creationId="{96A8629B-8289-498B-939B-1CA0C106182C}"/>
          </ac:cxnSpMkLst>
        </pc:cxnChg>
      </pc:sldChg>
      <pc:sldChg chg="addSp delSp modSp new mod setBg">
        <pc:chgData name="Kenny Cheng-Fung" userId="be7fdb39-deda-4ba6-9d8c-b82afa2813e7" providerId="ADAL" clId="{15B7086B-3090-4F95-83B0-C8960BA57E27}" dt="2024-02-19T14:31:55.417" v="1258" actId="255"/>
        <pc:sldMkLst>
          <pc:docMk/>
          <pc:sldMk cId="2801841982" sldId="264"/>
        </pc:sldMkLst>
        <pc:spChg chg="mod">
          <ac:chgData name="Kenny Cheng-Fung" userId="be7fdb39-deda-4ba6-9d8c-b82afa2813e7" providerId="ADAL" clId="{15B7086B-3090-4F95-83B0-C8960BA57E27}" dt="2024-02-16T17:02:57.025" v="711" actId="14100"/>
          <ac:spMkLst>
            <pc:docMk/>
            <pc:sldMk cId="2801841982" sldId="264"/>
            <ac:spMk id="2" creationId="{02FD2D9D-3DA9-5AE0-46F5-21F0282F6CEC}"/>
          </ac:spMkLst>
        </pc:spChg>
        <pc:spChg chg="mod">
          <ac:chgData name="Kenny Cheng-Fung" userId="be7fdb39-deda-4ba6-9d8c-b82afa2813e7" providerId="ADAL" clId="{15B7086B-3090-4F95-83B0-C8960BA57E27}" dt="2024-02-19T14:31:55.417" v="1258" actId="255"/>
          <ac:spMkLst>
            <pc:docMk/>
            <pc:sldMk cId="2801841982" sldId="264"/>
            <ac:spMk id="3" creationId="{7D78D5AA-4ED5-2971-11E1-6C67FFAC78C8}"/>
          </ac:spMkLst>
        </pc:spChg>
        <pc:spChg chg="del mod">
          <ac:chgData name="Kenny Cheng-Fung" userId="be7fdb39-deda-4ba6-9d8c-b82afa2813e7" providerId="ADAL" clId="{15B7086B-3090-4F95-83B0-C8960BA57E27}" dt="2024-02-16T17:00:58.467" v="701" actId="478"/>
          <ac:spMkLst>
            <pc:docMk/>
            <pc:sldMk cId="2801841982" sldId="264"/>
            <ac:spMk id="4" creationId="{9ABAB948-D1C7-E367-34F7-1C1C436E9ACD}"/>
          </ac:spMkLst>
        </pc:spChg>
        <pc:spChg chg="add">
          <ac:chgData name="Kenny Cheng-Fung" userId="be7fdb39-deda-4ba6-9d8c-b82afa2813e7" providerId="ADAL" clId="{15B7086B-3090-4F95-83B0-C8960BA57E27}" dt="2024-02-16T16:57:52.548" v="659" actId="26606"/>
          <ac:spMkLst>
            <pc:docMk/>
            <pc:sldMk cId="2801841982" sldId="264"/>
            <ac:spMk id="9" creationId="{4C608BEB-860E-4094-8511-78603564A75E}"/>
          </ac:spMkLst>
        </pc:spChg>
        <pc:picChg chg="add mod">
          <ac:chgData name="Kenny Cheng-Fung" userId="be7fdb39-deda-4ba6-9d8c-b82afa2813e7" providerId="ADAL" clId="{15B7086B-3090-4F95-83B0-C8960BA57E27}" dt="2024-02-19T14:29:35.328" v="1175" actId="1035"/>
          <ac:picMkLst>
            <pc:docMk/>
            <pc:sldMk cId="2801841982" sldId="264"/>
            <ac:picMk id="5" creationId="{6138743B-8365-3290-5E06-FD87303118F8}"/>
          </ac:picMkLst>
        </pc:picChg>
        <pc:picChg chg="add mod">
          <ac:chgData name="Kenny Cheng-Fung" userId="be7fdb39-deda-4ba6-9d8c-b82afa2813e7" providerId="ADAL" clId="{15B7086B-3090-4F95-83B0-C8960BA57E27}" dt="2024-02-19T14:29:35.328" v="1175" actId="1035"/>
          <ac:picMkLst>
            <pc:docMk/>
            <pc:sldMk cId="2801841982" sldId="264"/>
            <ac:picMk id="6" creationId="{A12E8A4C-3AFD-1165-E82B-BE1CB28500F0}"/>
          </ac:picMkLst>
        </pc:picChg>
        <pc:picChg chg="add mod">
          <ac:chgData name="Kenny Cheng-Fung" userId="be7fdb39-deda-4ba6-9d8c-b82afa2813e7" providerId="ADAL" clId="{15B7086B-3090-4F95-83B0-C8960BA57E27}" dt="2024-02-19T14:29:52.447" v="1176" actId="1076"/>
          <ac:picMkLst>
            <pc:docMk/>
            <pc:sldMk cId="2801841982" sldId="264"/>
            <ac:picMk id="7" creationId="{B878305F-0021-ED0A-05E2-93AB1FCF5F8A}"/>
          </ac:picMkLst>
        </pc:picChg>
        <pc:picChg chg="add mod">
          <ac:chgData name="Kenny Cheng-Fung" userId="be7fdb39-deda-4ba6-9d8c-b82afa2813e7" providerId="ADAL" clId="{15B7086B-3090-4F95-83B0-C8960BA57E27}" dt="2024-02-19T14:29:35.328" v="1175" actId="1035"/>
          <ac:picMkLst>
            <pc:docMk/>
            <pc:sldMk cId="2801841982" sldId="264"/>
            <ac:picMk id="8" creationId="{5FBEC960-1BD5-3E47-7F7F-0C801513B66A}"/>
          </ac:picMkLst>
        </pc:picChg>
        <pc:picChg chg="add mod">
          <ac:chgData name="Kenny Cheng-Fung" userId="be7fdb39-deda-4ba6-9d8c-b82afa2813e7" providerId="ADAL" clId="{15B7086B-3090-4F95-83B0-C8960BA57E27}" dt="2024-02-16T17:23:32.483" v="1042"/>
          <ac:picMkLst>
            <pc:docMk/>
            <pc:sldMk cId="2801841982" sldId="264"/>
            <ac:picMk id="10" creationId="{5F49C9CD-89D3-48A0-D56D-92F269F64947}"/>
          </ac:picMkLst>
        </pc:picChg>
        <pc:picChg chg="add mod">
          <ac:chgData name="Kenny Cheng-Fung" userId="be7fdb39-deda-4ba6-9d8c-b82afa2813e7" providerId="ADAL" clId="{15B7086B-3090-4F95-83B0-C8960BA57E27}" dt="2024-02-19T14:29:35.328" v="1175" actId="1035"/>
          <ac:picMkLst>
            <pc:docMk/>
            <pc:sldMk cId="2801841982" sldId="264"/>
            <ac:picMk id="1026" creationId="{60EDD86D-CC06-08CD-92D0-93061721187F}"/>
          </ac:picMkLst>
        </pc:picChg>
        <pc:cxnChg chg="add">
          <ac:chgData name="Kenny Cheng-Fung" userId="be7fdb39-deda-4ba6-9d8c-b82afa2813e7" providerId="ADAL" clId="{15B7086B-3090-4F95-83B0-C8960BA57E27}" dt="2024-02-16T16:57:52.548" v="659" actId="26606"/>
          <ac:cxnSpMkLst>
            <pc:docMk/>
            <pc:sldMk cId="2801841982" sldId="264"/>
            <ac:cxnSpMk id="11" creationId="{1F16A8D4-FE87-4604-88B2-394B5D1EB437}"/>
          </ac:cxnSpMkLst>
        </pc:cxnChg>
      </pc:sldChg>
      <pc:sldChg chg="addSp delSp modSp add mod">
        <pc:chgData name="Kenny Cheng-Fung" userId="be7fdb39-deda-4ba6-9d8c-b82afa2813e7" providerId="ADAL" clId="{15B7086B-3090-4F95-83B0-C8960BA57E27}" dt="2024-02-16T17:23:28.156" v="1041" actId="1076"/>
        <pc:sldMkLst>
          <pc:docMk/>
          <pc:sldMk cId="1423875571" sldId="265"/>
        </pc:sldMkLst>
        <pc:spChg chg="mod">
          <ac:chgData name="Kenny Cheng-Fung" userId="be7fdb39-deda-4ba6-9d8c-b82afa2813e7" providerId="ADAL" clId="{15B7086B-3090-4F95-83B0-C8960BA57E27}" dt="2024-02-16T17:04:27.036" v="716" actId="12"/>
          <ac:spMkLst>
            <pc:docMk/>
            <pc:sldMk cId="1423875571" sldId="265"/>
            <ac:spMk id="3" creationId="{7D78D5AA-4ED5-2971-11E1-6C67FFAC78C8}"/>
          </ac:spMkLst>
        </pc:spChg>
        <pc:picChg chg="add mod">
          <ac:chgData name="Kenny Cheng-Fung" userId="be7fdb39-deda-4ba6-9d8c-b82afa2813e7" providerId="ADAL" clId="{15B7086B-3090-4F95-83B0-C8960BA57E27}" dt="2024-02-16T17:05:19.581" v="727" actId="1076"/>
          <ac:picMkLst>
            <pc:docMk/>
            <pc:sldMk cId="1423875571" sldId="265"/>
            <ac:picMk id="4" creationId="{BF9AD38D-12A7-043A-B05E-D21D8BAEE3FB}"/>
          </ac:picMkLst>
        </pc:picChg>
        <pc:picChg chg="del">
          <ac:chgData name="Kenny Cheng-Fung" userId="be7fdb39-deda-4ba6-9d8c-b82afa2813e7" providerId="ADAL" clId="{15B7086B-3090-4F95-83B0-C8960BA57E27}" dt="2024-02-16T17:04:43.422" v="718" actId="478"/>
          <ac:picMkLst>
            <pc:docMk/>
            <pc:sldMk cId="1423875571" sldId="265"/>
            <ac:picMk id="5" creationId="{6138743B-8365-3290-5E06-FD87303118F8}"/>
          </ac:picMkLst>
        </pc:picChg>
        <pc:picChg chg="del">
          <ac:chgData name="Kenny Cheng-Fung" userId="be7fdb39-deda-4ba6-9d8c-b82afa2813e7" providerId="ADAL" clId="{15B7086B-3090-4F95-83B0-C8960BA57E27}" dt="2024-02-16T17:04:43.422" v="718" actId="478"/>
          <ac:picMkLst>
            <pc:docMk/>
            <pc:sldMk cId="1423875571" sldId="265"/>
            <ac:picMk id="6" creationId="{A12E8A4C-3AFD-1165-E82B-BE1CB28500F0}"/>
          </ac:picMkLst>
        </pc:picChg>
        <pc:picChg chg="del">
          <ac:chgData name="Kenny Cheng-Fung" userId="be7fdb39-deda-4ba6-9d8c-b82afa2813e7" providerId="ADAL" clId="{15B7086B-3090-4F95-83B0-C8960BA57E27}" dt="2024-02-16T17:04:43.422" v="718" actId="478"/>
          <ac:picMkLst>
            <pc:docMk/>
            <pc:sldMk cId="1423875571" sldId="265"/>
            <ac:picMk id="7" creationId="{B878305F-0021-ED0A-05E2-93AB1FCF5F8A}"/>
          </ac:picMkLst>
        </pc:picChg>
        <pc:picChg chg="del">
          <ac:chgData name="Kenny Cheng-Fung" userId="be7fdb39-deda-4ba6-9d8c-b82afa2813e7" providerId="ADAL" clId="{15B7086B-3090-4F95-83B0-C8960BA57E27}" dt="2024-02-16T17:04:43.422" v="718" actId="478"/>
          <ac:picMkLst>
            <pc:docMk/>
            <pc:sldMk cId="1423875571" sldId="265"/>
            <ac:picMk id="8" creationId="{5FBEC960-1BD5-3E47-7F7F-0C801513B66A}"/>
          </ac:picMkLst>
        </pc:picChg>
        <pc:picChg chg="add mod">
          <ac:chgData name="Kenny Cheng-Fung" userId="be7fdb39-deda-4ba6-9d8c-b82afa2813e7" providerId="ADAL" clId="{15B7086B-3090-4F95-83B0-C8960BA57E27}" dt="2024-02-16T17:06:34.828" v="736" actId="1076"/>
          <ac:picMkLst>
            <pc:docMk/>
            <pc:sldMk cId="1423875571" sldId="265"/>
            <ac:picMk id="10" creationId="{18ED28D5-4949-2694-0CC5-F7B52E54EF44}"/>
          </ac:picMkLst>
        </pc:picChg>
        <pc:picChg chg="add mod">
          <ac:chgData name="Kenny Cheng-Fung" userId="be7fdb39-deda-4ba6-9d8c-b82afa2813e7" providerId="ADAL" clId="{15B7086B-3090-4F95-83B0-C8960BA57E27}" dt="2024-02-16T17:06:45.779" v="738" actId="1076"/>
          <ac:picMkLst>
            <pc:docMk/>
            <pc:sldMk cId="1423875571" sldId="265"/>
            <ac:picMk id="12" creationId="{3451A51F-2CE0-05B8-97CC-57CFC1D2B645}"/>
          </ac:picMkLst>
        </pc:picChg>
        <pc:picChg chg="add mod">
          <ac:chgData name="Kenny Cheng-Fung" userId="be7fdb39-deda-4ba6-9d8c-b82afa2813e7" providerId="ADAL" clId="{15B7086B-3090-4F95-83B0-C8960BA57E27}" dt="2024-02-16T17:06:00.032" v="732" actId="1076"/>
          <ac:picMkLst>
            <pc:docMk/>
            <pc:sldMk cId="1423875571" sldId="265"/>
            <ac:picMk id="13" creationId="{9809AD55-2D3B-1DCC-7C69-3D0177396477}"/>
          </ac:picMkLst>
        </pc:picChg>
        <pc:picChg chg="add mod">
          <ac:chgData name="Kenny Cheng-Fung" userId="be7fdb39-deda-4ba6-9d8c-b82afa2813e7" providerId="ADAL" clId="{15B7086B-3090-4F95-83B0-C8960BA57E27}" dt="2024-02-16T17:23:28.156" v="1041" actId="1076"/>
          <ac:picMkLst>
            <pc:docMk/>
            <pc:sldMk cId="1423875571" sldId="265"/>
            <ac:picMk id="15" creationId="{75990225-D178-C5A8-D63C-1D4B65B034D0}"/>
          </ac:picMkLst>
        </pc:picChg>
      </pc:sldChg>
      <pc:sldChg chg="addSp delSp modSp new mod setBg">
        <pc:chgData name="Kenny Cheng-Fung" userId="be7fdb39-deda-4ba6-9d8c-b82afa2813e7" providerId="ADAL" clId="{15B7086B-3090-4F95-83B0-C8960BA57E27}" dt="2024-02-16T17:27:00.907" v="1066" actId="255"/>
        <pc:sldMkLst>
          <pc:docMk/>
          <pc:sldMk cId="1963614957" sldId="266"/>
        </pc:sldMkLst>
        <pc:spChg chg="add mod">
          <ac:chgData name="Kenny Cheng-Fung" userId="be7fdb39-deda-4ba6-9d8c-b82afa2813e7" providerId="ADAL" clId="{15B7086B-3090-4F95-83B0-C8960BA57E27}" dt="2024-02-16T17:27:00.907" v="1066" actId="255"/>
          <ac:spMkLst>
            <pc:docMk/>
            <pc:sldMk cId="1963614957" sldId="266"/>
            <ac:spMk id="4" creationId="{5BFAFE23-8E03-3E78-76FC-DB5AE863144E}"/>
          </ac:spMkLst>
        </pc:spChg>
        <pc:spChg chg="add del">
          <ac:chgData name="Kenny Cheng-Fung" userId="be7fdb39-deda-4ba6-9d8c-b82afa2813e7" providerId="ADAL" clId="{15B7086B-3090-4F95-83B0-C8960BA57E27}" dt="2024-02-16T17:26:09.855" v="1064" actId="26606"/>
          <ac:spMkLst>
            <pc:docMk/>
            <pc:sldMk cId="1963614957" sldId="266"/>
            <ac:spMk id="9" creationId="{C0A1ED06-4733-4020-9C60-81D4D801408D}"/>
          </ac:spMkLst>
        </pc:spChg>
        <pc:spChg chg="add del">
          <ac:chgData name="Kenny Cheng-Fung" userId="be7fdb39-deda-4ba6-9d8c-b82afa2813e7" providerId="ADAL" clId="{15B7086B-3090-4F95-83B0-C8960BA57E27}" dt="2024-02-16T17:26:09.855" v="1064" actId="26606"/>
          <ac:spMkLst>
            <pc:docMk/>
            <pc:sldMk cId="1963614957" sldId="266"/>
            <ac:spMk id="11" creationId="{B0CA3509-3AF9-45FE-93ED-57BB5D5E8E07}"/>
          </ac:spMkLst>
        </pc:spChg>
        <pc:spChg chg="add">
          <ac:chgData name="Kenny Cheng-Fung" userId="be7fdb39-deda-4ba6-9d8c-b82afa2813e7" providerId="ADAL" clId="{15B7086B-3090-4F95-83B0-C8960BA57E27}" dt="2024-02-16T17:26:09.855" v="1064" actId="26606"/>
          <ac:spMkLst>
            <pc:docMk/>
            <pc:sldMk cId="1963614957" sldId="266"/>
            <ac:spMk id="16" creationId="{3A930249-8242-4E2B-AF17-C01826488321}"/>
          </ac:spMkLst>
        </pc:spChg>
        <pc:spChg chg="add">
          <ac:chgData name="Kenny Cheng-Fung" userId="be7fdb39-deda-4ba6-9d8c-b82afa2813e7" providerId="ADAL" clId="{15B7086B-3090-4F95-83B0-C8960BA57E27}" dt="2024-02-16T17:26:09.855" v="1064" actId="26606"/>
          <ac:spMkLst>
            <pc:docMk/>
            <pc:sldMk cId="1963614957" sldId="266"/>
            <ac:spMk id="18" creationId="{A5BDD999-C5E1-4B3E-A710-768673819165}"/>
          </ac:spMkLst>
        </pc:spChg>
        <pc:picChg chg="add mod">
          <ac:chgData name="Kenny Cheng-Fung" userId="be7fdb39-deda-4ba6-9d8c-b82afa2813e7" providerId="ADAL" clId="{15B7086B-3090-4F95-83B0-C8960BA57E27}" dt="2024-02-16T17:26:09.855" v="1064" actId="26606"/>
          <ac:picMkLst>
            <pc:docMk/>
            <pc:sldMk cId="1963614957" sldId="266"/>
            <ac:picMk id="3" creationId="{63935268-55E1-F3C2-A40D-812C2957D230}"/>
          </ac:picMkLst>
        </pc:picChg>
      </pc:sldChg>
      <pc:sldChg chg="addSp delSp modSp new mod ord setBg modClrScheme chgLayout modNotesTx">
        <pc:chgData name="Kenny Cheng-Fung" userId="be7fdb39-deda-4ba6-9d8c-b82afa2813e7" providerId="ADAL" clId="{15B7086B-3090-4F95-83B0-C8960BA57E27}" dt="2024-02-21T22:09:49.800" v="1667" actId="255"/>
        <pc:sldMkLst>
          <pc:docMk/>
          <pc:sldMk cId="2650574482" sldId="267"/>
        </pc:sldMkLst>
        <pc:spChg chg="add mod">
          <ac:chgData name="Kenny Cheng-Fung" userId="be7fdb39-deda-4ba6-9d8c-b82afa2813e7" providerId="ADAL" clId="{15B7086B-3090-4F95-83B0-C8960BA57E27}" dt="2024-02-21T22:09:49.800" v="1667" actId="255"/>
          <ac:spMkLst>
            <pc:docMk/>
            <pc:sldMk cId="2650574482" sldId="267"/>
            <ac:spMk id="2" creationId="{12375841-23B9-7FB8-6DDE-B89D6F55EFED}"/>
          </ac:spMkLst>
        </pc:spChg>
        <pc:spChg chg="add del mod">
          <ac:chgData name="Kenny Cheng-Fung" userId="be7fdb39-deda-4ba6-9d8c-b82afa2813e7" providerId="ADAL" clId="{15B7086B-3090-4F95-83B0-C8960BA57E27}" dt="2024-02-21T20:44:16.598" v="1337" actId="1032"/>
          <ac:spMkLst>
            <pc:docMk/>
            <pc:sldMk cId="2650574482" sldId="267"/>
            <ac:spMk id="3" creationId="{DD0C6D20-A883-F9F9-957B-114F6D60E3F3}"/>
          </ac:spMkLst>
        </pc:spChg>
        <pc:spChg chg="add">
          <ac:chgData name="Kenny Cheng-Fung" userId="be7fdb39-deda-4ba6-9d8c-b82afa2813e7" providerId="ADAL" clId="{15B7086B-3090-4F95-83B0-C8960BA57E27}" dt="2024-02-21T21:40:46.479" v="1603" actId="26606"/>
          <ac:spMkLst>
            <pc:docMk/>
            <pc:sldMk cId="2650574482" sldId="267"/>
            <ac:spMk id="9" creationId="{B50AB553-2A96-4A92-96F2-93548E096954}"/>
          </ac:spMkLst>
        </pc:spChg>
        <pc:graphicFrameChg chg="add mod modGraphic">
          <ac:chgData name="Kenny Cheng-Fung" userId="be7fdb39-deda-4ba6-9d8c-b82afa2813e7" providerId="ADAL" clId="{15B7086B-3090-4F95-83B0-C8960BA57E27}" dt="2024-02-21T21:43:23.294" v="1608" actId="931"/>
          <ac:graphicFrameMkLst>
            <pc:docMk/>
            <pc:sldMk cId="2650574482" sldId="267"/>
            <ac:graphicFrameMk id="4" creationId="{269C7424-87E6-94E0-AA09-641E7ED21518}"/>
          </ac:graphicFrameMkLst>
        </pc:graphicFrameChg>
        <pc:picChg chg="add mod">
          <ac:chgData name="Kenny Cheng-Fung" userId="be7fdb39-deda-4ba6-9d8c-b82afa2813e7" providerId="ADAL" clId="{15B7086B-3090-4F95-83B0-C8960BA57E27}" dt="2024-02-21T21:44:21.276" v="1615" actId="1076"/>
          <ac:picMkLst>
            <pc:docMk/>
            <pc:sldMk cId="2650574482" sldId="267"/>
            <ac:picMk id="6" creationId="{74B1C895-66FE-19A3-4A15-009E58F2F205}"/>
          </ac:picMkLst>
        </pc:picChg>
        <pc:picChg chg="add mod">
          <ac:chgData name="Kenny Cheng-Fung" userId="be7fdb39-deda-4ba6-9d8c-b82afa2813e7" providerId="ADAL" clId="{15B7086B-3090-4F95-83B0-C8960BA57E27}" dt="2024-02-21T21:44:17.488" v="1614" actId="1076"/>
          <ac:picMkLst>
            <pc:docMk/>
            <pc:sldMk cId="2650574482" sldId="267"/>
            <ac:picMk id="8" creationId="{E80640A9-71D4-6DB2-9960-04BE731562E7}"/>
          </ac:picMkLst>
        </pc:picChg>
        <pc:picChg chg="add mod">
          <ac:chgData name="Kenny Cheng-Fung" userId="be7fdb39-deda-4ba6-9d8c-b82afa2813e7" providerId="ADAL" clId="{15B7086B-3090-4F95-83B0-C8960BA57E27}" dt="2024-02-21T21:44:55.956" v="1619" actId="1076"/>
          <ac:picMkLst>
            <pc:docMk/>
            <pc:sldMk cId="2650574482" sldId="267"/>
            <ac:picMk id="11" creationId="{611CA344-31E8-E32C-1B0D-A784CCE584F4}"/>
          </ac:picMkLst>
        </pc:picChg>
        <pc:picChg chg="add mod">
          <ac:chgData name="Kenny Cheng-Fung" userId="be7fdb39-deda-4ba6-9d8c-b82afa2813e7" providerId="ADAL" clId="{15B7086B-3090-4F95-83B0-C8960BA57E27}" dt="2024-02-21T21:44:51.699" v="1618" actId="1076"/>
          <ac:picMkLst>
            <pc:docMk/>
            <pc:sldMk cId="2650574482" sldId="267"/>
            <ac:picMk id="13" creationId="{CCD6867B-2EE4-E0AF-10D7-EE6E64D580F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7036B-8692-44DA-9260-D3B979C1BAD0}" type="doc">
      <dgm:prSet loTypeId="urn:microsoft.com/office/officeart/2005/8/layout/hProcess4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525DD9-C1F1-494F-9BF5-0517396E9967}">
      <dgm:prSet phldrT="[Text]"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User</a:t>
          </a:r>
        </a:p>
      </dgm:t>
    </dgm:pt>
    <dgm:pt modelId="{D9CFD993-3AB4-4582-97A7-859F989E16BC}" type="parTrans" cxnId="{0963C0D9-CCA2-4D4E-9C7E-A8AA8C719F00}">
      <dgm:prSet/>
      <dgm:spPr/>
      <dgm:t>
        <a:bodyPr/>
        <a:lstStyle/>
        <a:p>
          <a:endParaRPr lang="en-US"/>
        </a:p>
      </dgm:t>
    </dgm:pt>
    <dgm:pt modelId="{CD7F3329-C06D-455D-997E-BD0B30079BA8}" type="sibTrans" cxnId="{0963C0D9-CCA2-4D4E-9C7E-A8AA8C719F00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51C93813-1431-4F94-BED9-0BE0CBFE7B2D}">
      <dgm:prSet phldrT="[Text]"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Animals</a:t>
          </a:r>
        </a:p>
      </dgm:t>
    </dgm:pt>
    <dgm:pt modelId="{A47586B3-297A-4491-B7AE-6BDAAF316A1D}" type="parTrans" cxnId="{F3D3E1DB-9B2A-4A53-854A-E973EC685D16}">
      <dgm:prSet/>
      <dgm:spPr/>
      <dgm:t>
        <a:bodyPr/>
        <a:lstStyle/>
        <a:p>
          <a:endParaRPr lang="en-US"/>
        </a:p>
      </dgm:t>
    </dgm:pt>
    <dgm:pt modelId="{1EFBF2AD-C618-4009-BAA6-FD6A6A0B9390}" type="sibTrans" cxnId="{F3D3E1DB-9B2A-4A53-854A-E973EC685D16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65B38454-87F3-4AED-87C9-A99D43485B02}">
      <dgm:prSet phldrT="[Text]"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Medications</a:t>
          </a:r>
        </a:p>
      </dgm:t>
    </dgm:pt>
    <dgm:pt modelId="{9F28F590-52FA-4BEB-B50C-20271A42AAD6}" type="parTrans" cxnId="{89FF397F-E7C4-4CDA-9734-02D0E4524FF7}">
      <dgm:prSet/>
      <dgm:spPr/>
      <dgm:t>
        <a:bodyPr/>
        <a:lstStyle/>
        <a:p>
          <a:endParaRPr lang="en-US"/>
        </a:p>
      </dgm:t>
    </dgm:pt>
    <dgm:pt modelId="{6D6E3EC7-9721-4B9D-AD7A-39EEC146BACE}" type="sibTrans" cxnId="{89FF397F-E7C4-4CDA-9734-02D0E4524FF7}">
      <dgm:prSet/>
      <dgm:spPr/>
      <dgm:t>
        <a:bodyPr/>
        <a:lstStyle/>
        <a:p>
          <a:endParaRPr lang="en-US"/>
        </a:p>
      </dgm:t>
    </dgm:pt>
    <dgm:pt modelId="{5A27EB71-5975-4D1F-A35E-BE9F0AD108B7}">
      <dgm:prSet phldrT="[Text]"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Authentication</a:t>
          </a:r>
        </a:p>
      </dgm:t>
    </dgm:pt>
    <dgm:pt modelId="{9192C573-A398-4639-92EF-D59D6F5EA853}" type="parTrans" cxnId="{9452D4DA-1813-4273-9B96-8C28C562D686}">
      <dgm:prSet/>
      <dgm:spPr/>
      <dgm:t>
        <a:bodyPr/>
        <a:lstStyle/>
        <a:p>
          <a:endParaRPr lang="en-US"/>
        </a:p>
      </dgm:t>
    </dgm:pt>
    <dgm:pt modelId="{B81E081C-98D6-430C-A09E-B8ACBCF9E8AB}" type="sibTrans" cxnId="{9452D4DA-1813-4273-9B96-8C28C562D686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9CE53A99-E08F-4441-9AFE-8779531D1FE9}">
      <dgm:prSet phldrT="[Text]"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Registration</a:t>
          </a:r>
        </a:p>
      </dgm:t>
    </dgm:pt>
    <dgm:pt modelId="{B09E42D9-A0D6-4E92-BEF9-F7DE98135037}" type="parTrans" cxnId="{BD838070-744D-46C8-AF47-E90F92B88FEA}">
      <dgm:prSet/>
      <dgm:spPr/>
      <dgm:t>
        <a:bodyPr/>
        <a:lstStyle/>
        <a:p>
          <a:endParaRPr lang="en-US"/>
        </a:p>
      </dgm:t>
    </dgm:pt>
    <dgm:pt modelId="{5B3F9091-47C0-4B46-8E33-41661E0E3C4A}" type="sibTrans" cxnId="{BD838070-744D-46C8-AF47-E90F92B88FEA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93031DE8-5558-4255-9FE1-608C12EC808C}">
      <dgm:prSet phldrT="[Text]" custT="1"/>
      <dgm:spPr/>
      <dgm:t>
        <a:bodyPr/>
        <a:lstStyle/>
        <a:p>
          <a:r>
            <a:rPr lang="en-US" sz="2000" dirty="0">
              <a:latin typeface="Ubuntu" panose="020B0504030602030204" pitchFamily="34" charset="0"/>
            </a:rPr>
            <a:t>Authority</a:t>
          </a:r>
        </a:p>
      </dgm:t>
    </dgm:pt>
    <dgm:pt modelId="{14878F10-56EC-4A82-8167-8A1C1B62EF38}" type="parTrans" cxnId="{58FAF2F1-0BD8-4739-AD15-09F02EF3B842}">
      <dgm:prSet/>
      <dgm:spPr/>
      <dgm:t>
        <a:bodyPr/>
        <a:lstStyle/>
        <a:p>
          <a:endParaRPr lang="en-US"/>
        </a:p>
      </dgm:t>
    </dgm:pt>
    <dgm:pt modelId="{54F9D233-56AC-49E9-B95B-87F1EC34A202}" type="sibTrans" cxnId="{58FAF2F1-0BD8-4739-AD15-09F02EF3B842}">
      <dgm:prSet/>
      <dgm:spPr/>
      <dgm:t>
        <a:bodyPr/>
        <a:lstStyle/>
        <a:p>
          <a:endParaRPr lang="en-US"/>
        </a:p>
      </dgm:t>
    </dgm:pt>
    <dgm:pt modelId="{8AB14A30-CF55-41A4-8458-16AFE6AD51B0}">
      <dgm:prSet phldrT="[Text]" custT="1"/>
      <dgm:spPr/>
      <dgm:t>
        <a:bodyPr/>
        <a:lstStyle/>
        <a:p>
          <a:r>
            <a:rPr lang="en-US" sz="2000" dirty="0">
              <a:latin typeface="Ubuntu" panose="020B0504030602030204" pitchFamily="34" charset="0"/>
            </a:rPr>
            <a:t>Role</a:t>
          </a:r>
        </a:p>
      </dgm:t>
    </dgm:pt>
    <dgm:pt modelId="{E1EA98A8-AE4B-4C0E-848B-4947EA1B0EBC}" type="parTrans" cxnId="{26F95EA0-FE45-4F12-AD5F-06D08E9BEDE6}">
      <dgm:prSet/>
      <dgm:spPr/>
      <dgm:t>
        <a:bodyPr/>
        <a:lstStyle/>
        <a:p>
          <a:endParaRPr lang="en-US"/>
        </a:p>
      </dgm:t>
    </dgm:pt>
    <dgm:pt modelId="{1EFE8D6F-246F-49D0-92DF-536F61D7C4DE}" type="sibTrans" cxnId="{26F95EA0-FE45-4F12-AD5F-06D08E9BEDE6}">
      <dgm:prSet/>
      <dgm:spPr/>
      <dgm:t>
        <a:bodyPr/>
        <a:lstStyle/>
        <a:p>
          <a:endParaRPr lang="en-US"/>
        </a:p>
      </dgm:t>
    </dgm:pt>
    <dgm:pt modelId="{77B6F95C-0BE2-4571-BA15-8F33702B5047}">
      <dgm:prSet phldrT="[Text]" custT="1"/>
      <dgm:spPr/>
      <dgm:t>
        <a:bodyPr/>
        <a:lstStyle/>
        <a:p>
          <a:r>
            <a:rPr lang="en-US" sz="2000" dirty="0">
              <a:latin typeface="Ubuntu" panose="020B0504030602030204" pitchFamily="34" charset="0"/>
            </a:rPr>
            <a:t>User role by default</a:t>
          </a:r>
        </a:p>
      </dgm:t>
    </dgm:pt>
    <dgm:pt modelId="{8A88F50F-0B72-4D64-B85A-BCDF02E247A1}" type="parTrans" cxnId="{7E1F5286-B1BF-4744-83E3-970FE5070808}">
      <dgm:prSet/>
      <dgm:spPr/>
      <dgm:t>
        <a:bodyPr/>
        <a:lstStyle/>
        <a:p>
          <a:endParaRPr lang="en-US"/>
        </a:p>
      </dgm:t>
    </dgm:pt>
    <dgm:pt modelId="{5DA0B32B-18BE-4B08-8BC1-674303CF6680}" type="sibTrans" cxnId="{7E1F5286-B1BF-4744-83E3-970FE5070808}">
      <dgm:prSet/>
      <dgm:spPr/>
      <dgm:t>
        <a:bodyPr/>
        <a:lstStyle/>
        <a:p>
          <a:endParaRPr lang="en-US"/>
        </a:p>
      </dgm:t>
    </dgm:pt>
    <dgm:pt modelId="{F5244544-561C-40F8-90AF-1E29AC72BB69}">
      <dgm:prSet phldrT="[Text]" custT="1"/>
      <dgm:spPr/>
      <dgm:t>
        <a:bodyPr/>
        <a:lstStyle/>
        <a:p>
          <a:r>
            <a:rPr lang="en-US" sz="2000" dirty="0">
              <a:latin typeface="Ubuntu" panose="020B0504030602030204" pitchFamily="34" charset="0"/>
            </a:rPr>
            <a:t>Is this the same person?</a:t>
          </a:r>
        </a:p>
      </dgm:t>
    </dgm:pt>
    <dgm:pt modelId="{E8E5A778-21AD-46EF-9E92-CB28F15BC2A0}" type="parTrans" cxnId="{E72B9961-5794-48EF-99E2-5BE3AEF062AD}">
      <dgm:prSet/>
      <dgm:spPr/>
      <dgm:t>
        <a:bodyPr/>
        <a:lstStyle/>
        <a:p>
          <a:endParaRPr lang="en-US"/>
        </a:p>
      </dgm:t>
    </dgm:pt>
    <dgm:pt modelId="{FD97B12E-F76C-4F38-A7B8-B38B3020C7DE}" type="sibTrans" cxnId="{E72B9961-5794-48EF-99E2-5BE3AEF062AD}">
      <dgm:prSet/>
      <dgm:spPr/>
      <dgm:t>
        <a:bodyPr/>
        <a:lstStyle/>
        <a:p>
          <a:endParaRPr lang="en-US"/>
        </a:p>
      </dgm:t>
    </dgm:pt>
    <dgm:pt modelId="{183BB320-E9DC-43A6-9CE1-CDFEF2B013D1}" type="pres">
      <dgm:prSet presAssocID="{C8D7036B-8692-44DA-9260-D3B979C1BAD0}" presName="Name0" presStyleCnt="0">
        <dgm:presLayoutVars>
          <dgm:dir/>
          <dgm:animLvl val="lvl"/>
          <dgm:resizeHandles val="exact"/>
        </dgm:presLayoutVars>
      </dgm:prSet>
      <dgm:spPr/>
    </dgm:pt>
    <dgm:pt modelId="{F130B238-F372-4045-841D-F635B4A70815}" type="pres">
      <dgm:prSet presAssocID="{C8D7036B-8692-44DA-9260-D3B979C1BAD0}" presName="tSp" presStyleCnt="0"/>
      <dgm:spPr/>
    </dgm:pt>
    <dgm:pt modelId="{B92782DD-77C2-4234-9A74-77CFE2916EA0}" type="pres">
      <dgm:prSet presAssocID="{C8D7036B-8692-44DA-9260-D3B979C1BAD0}" presName="bSp" presStyleCnt="0"/>
      <dgm:spPr/>
    </dgm:pt>
    <dgm:pt modelId="{DDB05CBF-00D0-4A6D-B3A9-795775BA10EA}" type="pres">
      <dgm:prSet presAssocID="{C8D7036B-8692-44DA-9260-D3B979C1BAD0}" presName="process" presStyleCnt="0"/>
      <dgm:spPr/>
    </dgm:pt>
    <dgm:pt modelId="{9925DFC1-B57B-481C-B05F-3540DC52CE1C}" type="pres">
      <dgm:prSet presAssocID="{9CE53A99-E08F-4441-9AFE-8779531D1FE9}" presName="composite1" presStyleCnt="0"/>
      <dgm:spPr/>
    </dgm:pt>
    <dgm:pt modelId="{839F99B4-6667-40A0-85EE-333A5B09231E}" type="pres">
      <dgm:prSet presAssocID="{9CE53A99-E08F-4441-9AFE-8779531D1FE9}" presName="dummyNode1" presStyleLbl="node1" presStyleIdx="0" presStyleCnt="5"/>
      <dgm:spPr/>
    </dgm:pt>
    <dgm:pt modelId="{A5908681-85A0-4D08-9E82-84608752AEB9}" type="pres">
      <dgm:prSet presAssocID="{9CE53A99-E08F-4441-9AFE-8779531D1FE9}" presName="childNode1" presStyleLbl="bgAcc1" presStyleIdx="0" presStyleCnt="5">
        <dgm:presLayoutVars>
          <dgm:bulletEnabled val="1"/>
        </dgm:presLayoutVars>
      </dgm:prSet>
      <dgm:spPr/>
    </dgm:pt>
    <dgm:pt modelId="{AA0D3559-ED73-45F8-8FA3-3B893624D496}" type="pres">
      <dgm:prSet presAssocID="{9CE53A99-E08F-4441-9AFE-8779531D1FE9}" presName="childNode1tx" presStyleLbl="bgAcc1" presStyleIdx="0" presStyleCnt="5">
        <dgm:presLayoutVars>
          <dgm:bulletEnabled val="1"/>
        </dgm:presLayoutVars>
      </dgm:prSet>
      <dgm:spPr/>
    </dgm:pt>
    <dgm:pt modelId="{BCFECBE7-4E4F-47A7-BB37-399C0E576331}" type="pres">
      <dgm:prSet presAssocID="{9CE53A99-E08F-4441-9AFE-8779531D1FE9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D32EFBC1-12C8-4DF4-B06A-BC75F848FC14}" type="pres">
      <dgm:prSet presAssocID="{9CE53A99-E08F-4441-9AFE-8779531D1FE9}" presName="connSite1" presStyleCnt="0"/>
      <dgm:spPr/>
    </dgm:pt>
    <dgm:pt modelId="{D8B9F6EC-9C48-474D-A2A5-FFD6B67AEB5A}" type="pres">
      <dgm:prSet presAssocID="{5B3F9091-47C0-4B46-8E33-41661E0E3C4A}" presName="Name9" presStyleLbl="sibTrans2D1" presStyleIdx="0" presStyleCnt="4"/>
      <dgm:spPr/>
    </dgm:pt>
    <dgm:pt modelId="{6D0D5408-7681-4CF1-B3EE-358B64E98BC1}" type="pres">
      <dgm:prSet presAssocID="{5A27EB71-5975-4D1F-A35E-BE9F0AD108B7}" presName="composite2" presStyleCnt="0"/>
      <dgm:spPr/>
    </dgm:pt>
    <dgm:pt modelId="{10E6B49C-B757-4257-B474-A292B6647660}" type="pres">
      <dgm:prSet presAssocID="{5A27EB71-5975-4D1F-A35E-BE9F0AD108B7}" presName="dummyNode2" presStyleLbl="node1" presStyleIdx="0" presStyleCnt="5"/>
      <dgm:spPr/>
    </dgm:pt>
    <dgm:pt modelId="{75B36371-0E5B-4497-8E7A-98F00386AEAB}" type="pres">
      <dgm:prSet presAssocID="{5A27EB71-5975-4D1F-A35E-BE9F0AD108B7}" presName="childNode2" presStyleLbl="bgAcc1" presStyleIdx="1" presStyleCnt="5">
        <dgm:presLayoutVars>
          <dgm:bulletEnabled val="1"/>
        </dgm:presLayoutVars>
      </dgm:prSet>
      <dgm:spPr/>
    </dgm:pt>
    <dgm:pt modelId="{57B7FB04-9614-4ECD-B473-142573F39A7F}" type="pres">
      <dgm:prSet presAssocID="{5A27EB71-5975-4D1F-A35E-BE9F0AD108B7}" presName="childNode2tx" presStyleLbl="bgAcc1" presStyleIdx="1" presStyleCnt="5">
        <dgm:presLayoutVars>
          <dgm:bulletEnabled val="1"/>
        </dgm:presLayoutVars>
      </dgm:prSet>
      <dgm:spPr/>
    </dgm:pt>
    <dgm:pt modelId="{CDF17065-C85C-4628-B06E-A26087BC625F}" type="pres">
      <dgm:prSet presAssocID="{5A27EB71-5975-4D1F-A35E-BE9F0AD108B7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A06805F4-A348-4F7D-9970-C22307CFF111}" type="pres">
      <dgm:prSet presAssocID="{5A27EB71-5975-4D1F-A35E-BE9F0AD108B7}" presName="connSite2" presStyleCnt="0"/>
      <dgm:spPr/>
    </dgm:pt>
    <dgm:pt modelId="{04399D72-FE33-4155-9FE0-FD23BAA6A095}" type="pres">
      <dgm:prSet presAssocID="{B81E081C-98D6-430C-A09E-B8ACBCF9E8AB}" presName="Name18" presStyleLbl="sibTrans2D1" presStyleIdx="1" presStyleCnt="4"/>
      <dgm:spPr/>
    </dgm:pt>
    <dgm:pt modelId="{17C04DFA-AE45-4F6C-9180-5B5C01003F79}" type="pres">
      <dgm:prSet presAssocID="{D7525DD9-C1F1-494F-9BF5-0517396E9967}" presName="composite1" presStyleCnt="0"/>
      <dgm:spPr/>
    </dgm:pt>
    <dgm:pt modelId="{FF41C211-6BFE-4ED0-AD86-D9AC16875CC8}" type="pres">
      <dgm:prSet presAssocID="{D7525DD9-C1F1-494F-9BF5-0517396E9967}" presName="dummyNode1" presStyleLbl="node1" presStyleIdx="1" presStyleCnt="5"/>
      <dgm:spPr/>
    </dgm:pt>
    <dgm:pt modelId="{A8DE54B0-D2A0-42E5-A6ED-A4430C305803}" type="pres">
      <dgm:prSet presAssocID="{D7525DD9-C1F1-494F-9BF5-0517396E9967}" presName="childNode1" presStyleLbl="bgAcc1" presStyleIdx="2" presStyleCnt="5">
        <dgm:presLayoutVars>
          <dgm:bulletEnabled val="1"/>
        </dgm:presLayoutVars>
      </dgm:prSet>
      <dgm:spPr/>
    </dgm:pt>
    <dgm:pt modelId="{E81FD376-A2C7-42BE-BD72-F112DC06487E}" type="pres">
      <dgm:prSet presAssocID="{D7525DD9-C1F1-494F-9BF5-0517396E9967}" presName="childNode1tx" presStyleLbl="bgAcc1" presStyleIdx="2" presStyleCnt="5">
        <dgm:presLayoutVars>
          <dgm:bulletEnabled val="1"/>
        </dgm:presLayoutVars>
      </dgm:prSet>
      <dgm:spPr/>
    </dgm:pt>
    <dgm:pt modelId="{E45CFD28-030C-473A-A9E9-0932071F544C}" type="pres">
      <dgm:prSet presAssocID="{D7525DD9-C1F1-494F-9BF5-0517396E9967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05C8DD94-FD7F-4A47-B888-1C2789883B79}" type="pres">
      <dgm:prSet presAssocID="{D7525DD9-C1F1-494F-9BF5-0517396E9967}" presName="connSite1" presStyleCnt="0"/>
      <dgm:spPr/>
    </dgm:pt>
    <dgm:pt modelId="{058E44C3-E6EE-4CB0-B9CE-A1D251CDD8E1}" type="pres">
      <dgm:prSet presAssocID="{CD7F3329-C06D-455D-997E-BD0B30079BA8}" presName="Name9" presStyleLbl="sibTrans2D1" presStyleIdx="2" presStyleCnt="4"/>
      <dgm:spPr/>
    </dgm:pt>
    <dgm:pt modelId="{12F8445A-B68E-4EC7-AECC-3CB96BF78264}" type="pres">
      <dgm:prSet presAssocID="{51C93813-1431-4F94-BED9-0BE0CBFE7B2D}" presName="composite2" presStyleCnt="0"/>
      <dgm:spPr/>
    </dgm:pt>
    <dgm:pt modelId="{B84D41A8-3E66-4A4F-A7D1-8C4EE7148311}" type="pres">
      <dgm:prSet presAssocID="{51C93813-1431-4F94-BED9-0BE0CBFE7B2D}" presName="dummyNode2" presStyleLbl="node1" presStyleIdx="2" presStyleCnt="5"/>
      <dgm:spPr/>
    </dgm:pt>
    <dgm:pt modelId="{C1308771-16D5-4BDC-AA26-D0C2EA2B954C}" type="pres">
      <dgm:prSet presAssocID="{51C93813-1431-4F94-BED9-0BE0CBFE7B2D}" presName="childNode2" presStyleLbl="bgAcc1" presStyleIdx="3" presStyleCnt="5">
        <dgm:presLayoutVars>
          <dgm:bulletEnabled val="1"/>
        </dgm:presLayoutVars>
      </dgm:prSet>
      <dgm:spPr/>
    </dgm:pt>
    <dgm:pt modelId="{62FA2987-3899-4E0E-B9A8-D8EFA13DB9E6}" type="pres">
      <dgm:prSet presAssocID="{51C93813-1431-4F94-BED9-0BE0CBFE7B2D}" presName="childNode2tx" presStyleLbl="bgAcc1" presStyleIdx="3" presStyleCnt="5">
        <dgm:presLayoutVars>
          <dgm:bulletEnabled val="1"/>
        </dgm:presLayoutVars>
      </dgm:prSet>
      <dgm:spPr/>
    </dgm:pt>
    <dgm:pt modelId="{F99FC991-37FA-4F8B-B225-ECF2377713CF}" type="pres">
      <dgm:prSet presAssocID="{51C93813-1431-4F94-BED9-0BE0CBFE7B2D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D7C5F208-AFC3-4F66-9167-8A95573DBB09}" type="pres">
      <dgm:prSet presAssocID="{51C93813-1431-4F94-BED9-0BE0CBFE7B2D}" presName="connSite2" presStyleCnt="0"/>
      <dgm:spPr/>
    </dgm:pt>
    <dgm:pt modelId="{2E2F7FA5-F836-40FA-A5EC-3340ECB23962}" type="pres">
      <dgm:prSet presAssocID="{1EFBF2AD-C618-4009-BAA6-FD6A6A0B9390}" presName="Name18" presStyleLbl="sibTrans2D1" presStyleIdx="3" presStyleCnt="4"/>
      <dgm:spPr/>
    </dgm:pt>
    <dgm:pt modelId="{35A2CA22-37AA-4FE7-A522-9FF6F0ECC925}" type="pres">
      <dgm:prSet presAssocID="{65B38454-87F3-4AED-87C9-A99D43485B02}" presName="composite1" presStyleCnt="0"/>
      <dgm:spPr/>
    </dgm:pt>
    <dgm:pt modelId="{59221563-20D5-4A4B-8EFC-DEDC778DDBB7}" type="pres">
      <dgm:prSet presAssocID="{65B38454-87F3-4AED-87C9-A99D43485B02}" presName="dummyNode1" presStyleLbl="node1" presStyleIdx="3" presStyleCnt="5"/>
      <dgm:spPr/>
    </dgm:pt>
    <dgm:pt modelId="{9C0EDD06-8418-4AF0-A9BC-46CFED82098C}" type="pres">
      <dgm:prSet presAssocID="{65B38454-87F3-4AED-87C9-A99D43485B02}" presName="childNode1" presStyleLbl="bgAcc1" presStyleIdx="4" presStyleCnt="5">
        <dgm:presLayoutVars>
          <dgm:bulletEnabled val="1"/>
        </dgm:presLayoutVars>
      </dgm:prSet>
      <dgm:spPr/>
    </dgm:pt>
    <dgm:pt modelId="{38A2B0DB-27BB-4974-8872-3182E20473C3}" type="pres">
      <dgm:prSet presAssocID="{65B38454-87F3-4AED-87C9-A99D43485B02}" presName="childNode1tx" presStyleLbl="bgAcc1" presStyleIdx="4" presStyleCnt="5">
        <dgm:presLayoutVars>
          <dgm:bulletEnabled val="1"/>
        </dgm:presLayoutVars>
      </dgm:prSet>
      <dgm:spPr/>
    </dgm:pt>
    <dgm:pt modelId="{FC6F480A-F5AE-4FEA-B587-14C47C144DF0}" type="pres">
      <dgm:prSet presAssocID="{65B38454-87F3-4AED-87C9-A99D43485B02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65A5B592-566D-4CEC-A550-5B1C6EB77A99}" type="pres">
      <dgm:prSet presAssocID="{65B38454-87F3-4AED-87C9-A99D43485B02}" presName="connSite1" presStyleCnt="0"/>
      <dgm:spPr/>
    </dgm:pt>
  </dgm:ptLst>
  <dgm:cxnLst>
    <dgm:cxn modelId="{3FA28206-1E2C-4BD6-AEBC-6B8BD37C4BF0}" type="presOf" srcId="{C8D7036B-8692-44DA-9260-D3B979C1BAD0}" destId="{183BB320-E9DC-43A6-9CE1-CDFEF2B013D1}" srcOrd="0" destOrd="0" presId="urn:microsoft.com/office/officeart/2005/8/layout/hProcess4"/>
    <dgm:cxn modelId="{70582F29-68C8-4672-8D9C-7DD6C6894261}" type="presOf" srcId="{B81E081C-98D6-430C-A09E-B8ACBCF9E8AB}" destId="{04399D72-FE33-4155-9FE0-FD23BAA6A095}" srcOrd="0" destOrd="0" presId="urn:microsoft.com/office/officeart/2005/8/layout/hProcess4"/>
    <dgm:cxn modelId="{8C35F63B-5695-406F-A487-7E65536AB6D1}" type="presOf" srcId="{F5244544-561C-40F8-90AF-1E29AC72BB69}" destId="{75B36371-0E5B-4497-8E7A-98F00386AEAB}" srcOrd="0" destOrd="0" presId="urn:microsoft.com/office/officeart/2005/8/layout/hProcess4"/>
    <dgm:cxn modelId="{21AD553D-D056-487A-B5CC-367358E62D53}" type="presOf" srcId="{1EFBF2AD-C618-4009-BAA6-FD6A6A0B9390}" destId="{2E2F7FA5-F836-40FA-A5EC-3340ECB23962}" srcOrd="0" destOrd="0" presId="urn:microsoft.com/office/officeart/2005/8/layout/hProcess4"/>
    <dgm:cxn modelId="{E72B9961-5794-48EF-99E2-5BE3AEF062AD}" srcId="{5A27EB71-5975-4D1F-A35E-BE9F0AD108B7}" destId="{F5244544-561C-40F8-90AF-1E29AC72BB69}" srcOrd="0" destOrd="0" parTransId="{E8E5A778-21AD-46EF-9E92-CB28F15BC2A0}" sibTransId="{FD97B12E-F76C-4F38-A7B8-B38B3020C7DE}"/>
    <dgm:cxn modelId="{3D448E66-211F-49EC-9FC4-93A61B2BA4B3}" type="presOf" srcId="{8AB14A30-CF55-41A4-8458-16AFE6AD51B0}" destId="{E81FD376-A2C7-42BE-BD72-F112DC06487E}" srcOrd="1" destOrd="1" presId="urn:microsoft.com/office/officeart/2005/8/layout/hProcess4"/>
    <dgm:cxn modelId="{4396844B-6C4E-4F1D-9D9F-05A17F9B0478}" type="presOf" srcId="{5B3F9091-47C0-4B46-8E33-41661E0E3C4A}" destId="{D8B9F6EC-9C48-474D-A2A5-FFD6B67AEB5A}" srcOrd="0" destOrd="0" presId="urn:microsoft.com/office/officeart/2005/8/layout/hProcess4"/>
    <dgm:cxn modelId="{DE2D246D-4496-4EA3-B700-70DF6E4E82A4}" type="presOf" srcId="{77B6F95C-0BE2-4571-BA15-8F33702B5047}" destId="{A5908681-85A0-4D08-9E82-84608752AEB9}" srcOrd="0" destOrd="0" presId="urn:microsoft.com/office/officeart/2005/8/layout/hProcess4"/>
    <dgm:cxn modelId="{5608806F-18D9-46A4-AA46-5C7909831F0D}" type="presOf" srcId="{8AB14A30-CF55-41A4-8458-16AFE6AD51B0}" destId="{A8DE54B0-D2A0-42E5-A6ED-A4430C305803}" srcOrd="0" destOrd="1" presId="urn:microsoft.com/office/officeart/2005/8/layout/hProcess4"/>
    <dgm:cxn modelId="{BD838070-744D-46C8-AF47-E90F92B88FEA}" srcId="{C8D7036B-8692-44DA-9260-D3B979C1BAD0}" destId="{9CE53A99-E08F-4441-9AFE-8779531D1FE9}" srcOrd="0" destOrd="0" parTransId="{B09E42D9-A0D6-4E92-BEF9-F7DE98135037}" sibTransId="{5B3F9091-47C0-4B46-8E33-41661E0E3C4A}"/>
    <dgm:cxn modelId="{6F382873-AE55-4928-BA66-CB5CA4DEA7DD}" type="presOf" srcId="{F5244544-561C-40F8-90AF-1E29AC72BB69}" destId="{57B7FB04-9614-4ECD-B473-142573F39A7F}" srcOrd="1" destOrd="0" presId="urn:microsoft.com/office/officeart/2005/8/layout/hProcess4"/>
    <dgm:cxn modelId="{E898C258-8B87-4218-BD6C-366D21BD7F08}" type="presOf" srcId="{D7525DD9-C1F1-494F-9BF5-0517396E9967}" destId="{E45CFD28-030C-473A-A9E9-0932071F544C}" srcOrd="0" destOrd="0" presId="urn:microsoft.com/office/officeart/2005/8/layout/hProcess4"/>
    <dgm:cxn modelId="{89FF397F-E7C4-4CDA-9734-02D0E4524FF7}" srcId="{C8D7036B-8692-44DA-9260-D3B979C1BAD0}" destId="{65B38454-87F3-4AED-87C9-A99D43485B02}" srcOrd="4" destOrd="0" parTransId="{9F28F590-52FA-4BEB-B50C-20271A42AAD6}" sibTransId="{6D6E3EC7-9721-4B9D-AD7A-39EEC146BACE}"/>
    <dgm:cxn modelId="{7A10A680-54D1-4F7D-9464-6AC877557915}" type="presOf" srcId="{93031DE8-5558-4255-9FE1-608C12EC808C}" destId="{E81FD376-A2C7-42BE-BD72-F112DC06487E}" srcOrd="1" destOrd="0" presId="urn:microsoft.com/office/officeart/2005/8/layout/hProcess4"/>
    <dgm:cxn modelId="{7E1F5286-B1BF-4744-83E3-970FE5070808}" srcId="{9CE53A99-E08F-4441-9AFE-8779531D1FE9}" destId="{77B6F95C-0BE2-4571-BA15-8F33702B5047}" srcOrd="0" destOrd="0" parTransId="{8A88F50F-0B72-4D64-B85A-BCDF02E247A1}" sibTransId="{5DA0B32B-18BE-4B08-8BC1-674303CF6680}"/>
    <dgm:cxn modelId="{46915392-B3F8-4B8C-801F-3EF8059DCE29}" type="presOf" srcId="{CD7F3329-C06D-455D-997E-BD0B30079BA8}" destId="{058E44C3-E6EE-4CB0-B9CE-A1D251CDD8E1}" srcOrd="0" destOrd="0" presId="urn:microsoft.com/office/officeart/2005/8/layout/hProcess4"/>
    <dgm:cxn modelId="{E4FAF09B-EEC8-4EB0-9C39-1D65C1D7B700}" type="presOf" srcId="{93031DE8-5558-4255-9FE1-608C12EC808C}" destId="{A8DE54B0-D2A0-42E5-A6ED-A4430C305803}" srcOrd="0" destOrd="0" presId="urn:microsoft.com/office/officeart/2005/8/layout/hProcess4"/>
    <dgm:cxn modelId="{26F95EA0-FE45-4F12-AD5F-06D08E9BEDE6}" srcId="{D7525DD9-C1F1-494F-9BF5-0517396E9967}" destId="{8AB14A30-CF55-41A4-8458-16AFE6AD51B0}" srcOrd="1" destOrd="0" parTransId="{E1EA98A8-AE4B-4C0E-848B-4947EA1B0EBC}" sibTransId="{1EFE8D6F-246F-49D0-92DF-536F61D7C4DE}"/>
    <dgm:cxn modelId="{871276A7-2D30-455D-98E3-F855C9BC26BE}" type="presOf" srcId="{51C93813-1431-4F94-BED9-0BE0CBFE7B2D}" destId="{F99FC991-37FA-4F8B-B225-ECF2377713CF}" srcOrd="0" destOrd="0" presId="urn:microsoft.com/office/officeart/2005/8/layout/hProcess4"/>
    <dgm:cxn modelId="{0963C0D9-CCA2-4D4E-9C7E-A8AA8C719F00}" srcId="{C8D7036B-8692-44DA-9260-D3B979C1BAD0}" destId="{D7525DD9-C1F1-494F-9BF5-0517396E9967}" srcOrd="2" destOrd="0" parTransId="{D9CFD993-3AB4-4582-97A7-859F989E16BC}" sibTransId="{CD7F3329-C06D-455D-997E-BD0B30079BA8}"/>
    <dgm:cxn modelId="{9452D4DA-1813-4273-9B96-8C28C562D686}" srcId="{C8D7036B-8692-44DA-9260-D3B979C1BAD0}" destId="{5A27EB71-5975-4D1F-A35E-BE9F0AD108B7}" srcOrd="1" destOrd="0" parTransId="{9192C573-A398-4639-92EF-D59D6F5EA853}" sibTransId="{B81E081C-98D6-430C-A09E-B8ACBCF9E8AB}"/>
    <dgm:cxn modelId="{F3D3E1DB-9B2A-4A53-854A-E973EC685D16}" srcId="{C8D7036B-8692-44DA-9260-D3B979C1BAD0}" destId="{51C93813-1431-4F94-BED9-0BE0CBFE7B2D}" srcOrd="3" destOrd="0" parTransId="{A47586B3-297A-4491-B7AE-6BDAAF316A1D}" sibTransId="{1EFBF2AD-C618-4009-BAA6-FD6A6A0B9390}"/>
    <dgm:cxn modelId="{552620E3-6266-4C0B-A06A-EA7BC063F8CA}" type="presOf" srcId="{65B38454-87F3-4AED-87C9-A99D43485B02}" destId="{FC6F480A-F5AE-4FEA-B587-14C47C144DF0}" srcOrd="0" destOrd="0" presId="urn:microsoft.com/office/officeart/2005/8/layout/hProcess4"/>
    <dgm:cxn modelId="{D5AA7AEF-FDF8-4230-8985-FF5966B850EA}" type="presOf" srcId="{77B6F95C-0BE2-4571-BA15-8F33702B5047}" destId="{AA0D3559-ED73-45F8-8FA3-3B893624D496}" srcOrd="1" destOrd="0" presId="urn:microsoft.com/office/officeart/2005/8/layout/hProcess4"/>
    <dgm:cxn modelId="{58FAF2F1-0BD8-4739-AD15-09F02EF3B842}" srcId="{D7525DD9-C1F1-494F-9BF5-0517396E9967}" destId="{93031DE8-5558-4255-9FE1-608C12EC808C}" srcOrd="0" destOrd="0" parTransId="{14878F10-56EC-4A82-8167-8A1C1B62EF38}" sibTransId="{54F9D233-56AC-49E9-B95B-87F1EC34A202}"/>
    <dgm:cxn modelId="{57C003F9-0595-4E02-9101-86A9EE217138}" type="presOf" srcId="{9CE53A99-E08F-4441-9AFE-8779531D1FE9}" destId="{BCFECBE7-4E4F-47A7-BB37-399C0E576331}" srcOrd="0" destOrd="0" presId="urn:microsoft.com/office/officeart/2005/8/layout/hProcess4"/>
    <dgm:cxn modelId="{B0E473FE-4C8E-4C2F-ADE4-15DD4757BBA6}" type="presOf" srcId="{5A27EB71-5975-4D1F-A35E-BE9F0AD108B7}" destId="{CDF17065-C85C-4628-B06E-A26087BC625F}" srcOrd="0" destOrd="0" presId="urn:microsoft.com/office/officeart/2005/8/layout/hProcess4"/>
    <dgm:cxn modelId="{CCCBCFA2-6524-4238-BA3B-AC18D739ECFA}" type="presParOf" srcId="{183BB320-E9DC-43A6-9CE1-CDFEF2B013D1}" destId="{F130B238-F372-4045-841D-F635B4A70815}" srcOrd="0" destOrd="0" presId="urn:microsoft.com/office/officeart/2005/8/layout/hProcess4"/>
    <dgm:cxn modelId="{C1AE14C6-1D8B-4248-BF8B-5479A085E58F}" type="presParOf" srcId="{183BB320-E9DC-43A6-9CE1-CDFEF2B013D1}" destId="{B92782DD-77C2-4234-9A74-77CFE2916EA0}" srcOrd="1" destOrd="0" presId="urn:microsoft.com/office/officeart/2005/8/layout/hProcess4"/>
    <dgm:cxn modelId="{C206E806-4305-45CF-A964-ECF4413C8258}" type="presParOf" srcId="{183BB320-E9DC-43A6-9CE1-CDFEF2B013D1}" destId="{DDB05CBF-00D0-4A6D-B3A9-795775BA10EA}" srcOrd="2" destOrd="0" presId="urn:microsoft.com/office/officeart/2005/8/layout/hProcess4"/>
    <dgm:cxn modelId="{6751E25C-E62D-4121-9FFE-F8287B33F5F5}" type="presParOf" srcId="{DDB05CBF-00D0-4A6D-B3A9-795775BA10EA}" destId="{9925DFC1-B57B-481C-B05F-3540DC52CE1C}" srcOrd="0" destOrd="0" presId="urn:microsoft.com/office/officeart/2005/8/layout/hProcess4"/>
    <dgm:cxn modelId="{2090514E-E411-4E99-A53A-807DA43D6A46}" type="presParOf" srcId="{9925DFC1-B57B-481C-B05F-3540DC52CE1C}" destId="{839F99B4-6667-40A0-85EE-333A5B09231E}" srcOrd="0" destOrd="0" presId="urn:microsoft.com/office/officeart/2005/8/layout/hProcess4"/>
    <dgm:cxn modelId="{3CC40BFB-0E1A-4F95-8950-CA999C5AF668}" type="presParOf" srcId="{9925DFC1-B57B-481C-B05F-3540DC52CE1C}" destId="{A5908681-85A0-4D08-9E82-84608752AEB9}" srcOrd="1" destOrd="0" presId="urn:microsoft.com/office/officeart/2005/8/layout/hProcess4"/>
    <dgm:cxn modelId="{E0B09342-0283-477E-9ECA-32AA5A4F3D14}" type="presParOf" srcId="{9925DFC1-B57B-481C-B05F-3540DC52CE1C}" destId="{AA0D3559-ED73-45F8-8FA3-3B893624D496}" srcOrd="2" destOrd="0" presId="urn:microsoft.com/office/officeart/2005/8/layout/hProcess4"/>
    <dgm:cxn modelId="{3DFC26E7-F7C8-4693-8586-DE57163EBCC2}" type="presParOf" srcId="{9925DFC1-B57B-481C-B05F-3540DC52CE1C}" destId="{BCFECBE7-4E4F-47A7-BB37-399C0E576331}" srcOrd="3" destOrd="0" presId="urn:microsoft.com/office/officeart/2005/8/layout/hProcess4"/>
    <dgm:cxn modelId="{186D4FD0-DF17-4321-B12B-B8CD52A074D7}" type="presParOf" srcId="{9925DFC1-B57B-481C-B05F-3540DC52CE1C}" destId="{D32EFBC1-12C8-4DF4-B06A-BC75F848FC14}" srcOrd="4" destOrd="0" presId="urn:microsoft.com/office/officeart/2005/8/layout/hProcess4"/>
    <dgm:cxn modelId="{B88C0423-872A-42E7-8A33-4969DD915C59}" type="presParOf" srcId="{DDB05CBF-00D0-4A6D-B3A9-795775BA10EA}" destId="{D8B9F6EC-9C48-474D-A2A5-FFD6B67AEB5A}" srcOrd="1" destOrd="0" presId="urn:microsoft.com/office/officeart/2005/8/layout/hProcess4"/>
    <dgm:cxn modelId="{5B5D04BD-398A-42E7-8B27-1D334542A69F}" type="presParOf" srcId="{DDB05CBF-00D0-4A6D-B3A9-795775BA10EA}" destId="{6D0D5408-7681-4CF1-B3EE-358B64E98BC1}" srcOrd="2" destOrd="0" presId="urn:microsoft.com/office/officeart/2005/8/layout/hProcess4"/>
    <dgm:cxn modelId="{60D76266-C1D3-4E08-9F00-5AB73563DF9C}" type="presParOf" srcId="{6D0D5408-7681-4CF1-B3EE-358B64E98BC1}" destId="{10E6B49C-B757-4257-B474-A292B6647660}" srcOrd="0" destOrd="0" presId="urn:microsoft.com/office/officeart/2005/8/layout/hProcess4"/>
    <dgm:cxn modelId="{BCB0CB5A-0FE6-450E-BEC7-C7E0A24C839B}" type="presParOf" srcId="{6D0D5408-7681-4CF1-B3EE-358B64E98BC1}" destId="{75B36371-0E5B-4497-8E7A-98F00386AEAB}" srcOrd="1" destOrd="0" presId="urn:microsoft.com/office/officeart/2005/8/layout/hProcess4"/>
    <dgm:cxn modelId="{17500442-3DDB-44DE-AF5D-0415B55DCC05}" type="presParOf" srcId="{6D0D5408-7681-4CF1-B3EE-358B64E98BC1}" destId="{57B7FB04-9614-4ECD-B473-142573F39A7F}" srcOrd="2" destOrd="0" presId="urn:microsoft.com/office/officeart/2005/8/layout/hProcess4"/>
    <dgm:cxn modelId="{C93E0CC3-913C-4AAA-862A-C027F8EE4BC1}" type="presParOf" srcId="{6D0D5408-7681-4CF1-B3EE-358B64E98BC1}" destId="{CDF17065-C85C-4628-B06E-A26087BC625F}" srcOrd="3" destOrd="0" presId="urn:microsoft.com/office/officeart/2005/8/layout/hProcess4"/>
    <dgm:cxn modelId="{EB5CDAFC-6004-4A47-991E-E72A929319B3}" type="presParOf" srcId="{6D0D5408-7681-4CF1-B3EE-358B64E98BC1}" destId="{A06805F4-A348-4F7D-9970-C22307CFF111}" srcOrd="4" destOrd="0" presId="urn:microsoft.com/office/officeart/2005/8/layout/hProcess4"/>
    <dgm:cxn modelId="{A4ECA8A8-B61A-44DF-ABFE-411C31EAE6B0}" type="presParOf" srcId="{DDB05CBF-00D0-4A6D-B3A9-795775BA10EA}" destId="{04399D72-FE33-4155-9FE0-FD23BAA6A095}" srcOrd="3" destOrd="0" presId="urn:microsoft.com/office/officeart/2005/8/layout/hProcess4"/>
    <dgm:cxn modelId="{56A63532-52B7-4B46-8504-A696C1CB8FA1}" type="presParOf" srcId="{DDB05CBF-00D0-4A6D-B3A9-795775BA10EA}" destId="{17C04DFA-AE45-4F6C-9180-5B5C01003F79}" srcOrd="4" destOrd="0" presId="urn:microsoft.com/office/officeart/2005/8/layout/hProcess4"/>
    <dgm:cxn modelId="{5ADB3152-82C2-439E-A6BF-B58968B420E7}" type="presParOf" srcId="{17C04DFA-AE45-4F6C-9180-5B5C01003F79}" destId="{FF41C211-6BFE-4ED0-AD86-D9AC16875CC8}" srcOrd="0" destOrd="0" presId="urn:microsoft.com/office/officeart/2005/8/layout/hProcess4"/>
    <dgm:cxn modelId="{AC1A5935-D7A6-44A2-97AF-FA99204B3692}" type="presParOf" srcId="{17C04DFA-AE45-4F6C-9180-5B5C01003F79}" destId="{A8DE54B0-D2A0-42E5-A6ED-A4430C305803}" srcOrd="1" destOrd="0" presId="urn:microsoft.com/office/officeart/2005/8/layout/hProcess4"/>
    <dgm:cxn modelId="{C2B920B0-5592-4C87-B3AA-4A9031196253}" type="presParOf" srcId="{17C04DFA-AE45-4F6C-9180-5B5C01003F79}" destId="{E81FD376-A2C7-42BE-BD72-F112DC06487E}" srcOrd="2" destOrd="0" presId="urn:microsoft.com/office/officeart/2005/8/layout/hProcess4"/>
    <dgm:cxn modelId="{03F1DC91-F031-4D67-A91D-975E8CBE7449}" type="presParOf" srcId="{17C04DFA-AE45-4F6C-9180-5B5C01003F79}" destId="{E45CFD28-030C-473A-A9E9-0932071F544C}" srcOrd="3" destOrd="0" presId="urn:microsoft.com/office/officeart/2005/8/layout/hProcess4"/>
    <dgm:cxn modelId="{B2E2B192-8AA5-4FA1-A1B3-85506D6AB762}" type="presParOf" srcId="{17C04DFA-AE45-4F6C-9180-5B5C01003F79}" destId="{05C8DD94-FD7F-4A47-B888-1C2789883B79}" srcOrd="4" destOrd="0" presId="urn:microsoft.com/office/officeart/2005/8/layout/hProcess4"/>
    <dgm:cxn modelId="{E44C5EE5-6002-4EFB-98E9-101516A07136}" type="presParOf" srcId="{DDB05CBF-00D0-4A6D-B3A9-795775BA10EA}" destId="{058E44C3-E6EE-4CB0-B9CE-A1D251CDD8E1}" srcOrd="5" destOrd="0" presId="urn:microsoft.com/office/officeart/2005/8/layout/hProcess4"/>
    <dgm:cxn modelId="{72B295E4-0685-4336-B93B-3B51109128F5}" type="presParOf" srcId="{DDB05CBF-00D0-4A6D-B3A9-795775BA10EA}" destId="{12F8445A-B68E-4EC7-AECC-3CB96BF78264}" srcOrd="6" destOrd="0" presId="urn:microsoft.com/office/officeart/2005/8/layout/hProcess4"/>
    <dgm:cxn modelId="{F1C1DED5-DA71-41C9-9B7B-C5A93F97C44B}" type="presParOf" srcId="{12F8445A-B68E-4EC7-AECC-3CB96BF78264}" destId="{B84D41A8-3E66-4A4F-A7D1-8C4EE7148311}" srcOrd="0" destOrd="0" presId="urn:microsoft.com/office/officeart/2005/8/layout/hProcess4"/>
    <dgm:cxn modelId="{D7449A1E-91E3-4B2F-9D63-C4F4F4752A9D}" type="presParOf" srcId="{12F8445A-B68E-4EC7-AECC-3CB96BF78264}" destId="{C1308771-16D5-4BDC-AA26-D0C2EA2B954C}" srcOrd="1" destOrd="0" presId="urn:microsoft.com/office/officeart/2005/8/layout/hProcess4"/>
    <dgm:cxn modelId="{3BA466BA-86CC-46A3-9719-E9AF66A01085}" type="presParOf" srcId="{12F8445A-B68E-4EC7-AECC-3CB96BF78264}" destId="{62FA2987-3899-4E0E-B9A8-D8EFA13DB9E6}" srcOrd="2" destOrd="0" presId="urn:microsoft.com/office/officeart/2005/8/layout/hProcess4"/>
    <dgm:cxn modelId="{C0C6C5E8-6397-409D-B13C-4E3C31AAC7EB}" type="presParOf" srcId="{12F8445A-B68E-4EC7-AECC-3CB96BF78264}" destId="{F99FC991-37FA-4F8B-B225-ECF2377713CF}" srcOrd="3" destOrd="0" presId="urn:microsoft.com/office/officeart/2005/8/layout/hProcess4"/>
    <dgm:cxn modelId="{5E67A282-22C7-437D-BA76-4B76F2CFCB23}" type="presParOf" srcId="{12F8445A-B68E-4EC7-AECC-3CB96BF78264}" destId="{D7C5F208-AFC3-4F66-9167-8A95573DBB09}" srcOrd="4" destOrd="0" presId="urn:microsoft.com/office/officeart/2005/8/layout/hProcess4"/>
    <dgm:cxn modelId="{26B6702E-C67D-4CB1-B9D3-3469FF9D95BF}" type="presParOf" srcId="{DDB05CBF-00D0-4A6D-B3A9-795775BA10EA}" destId="{2E2F7FA5-F836-40FA-A5EC-3340ECB23962}" srcOrd="7" destOrd="0" presId="urn:microsoft.com/office/officeart/2005/8/layout/hProcess4"/>
    <dgm:cxn modelId="{82120FD6-9851-4B97-96AA-5BAA76DB58F5}" type="presParOf" srcId="{DDB05CBF-00D0-4A6D-B3A9-795775BA10EA}" destId="{35A2CA22-37AA-4FE7-A522-9FF6F0ECC925}" srcOrd="8" destOrd="0" presId="urn:microsoft.com/office/officeart/2005/8/layout/hProcess4"/>
    <dgm:cxn modelId="{C17E227D-194D-4FE1-A0F4-8FA150786721}" type="presParOf" srcId="{35A2CA22-37AA-4FE7-A522-9FF6F0ECC925}" destId="{59221563-20D5-4A4B-8EFC-DEDC778DDBB7}" srcOrd="0" destOrd="0" presId="urn:microsoft.com/office/officeart/2005/8/layout/hProcess4"/>
    <dgm:cxn modelId="{DDB92FE9-45A9-4E38-A219-8EB8C99FE54F}" type="presParOf" srcId="{35A2CA22-37AA-4FE7-A522-9FF6F0ECC925}" destId="{9C0EDD06-8418-4AF0-A9BC-46CFED82098C}" srcOrd="1" destOrd="0" presId="urn:microsoft.com/office/officeart/2005/8/layout/hProcess4"/>
    <dgm:cxn modelId="{EE46029D-70A0-4654-8B3A-45F8C7ABDEDA}" type="presParOf" srcId="{35A2CA22-37AA-4FE7-A522-9FF6F0ECC925}" destId="{38A2B0DB-27BB-4974-8872-3182E20473C3}" srcOrd="2" destOrd="0" presId="urn:microsoft.com/office/officeart/2005/8/layout/hProcess4"/>
    <dgm:cxn modelId="{E467EAA4-DE28-4736-88E5-03458125D4D6}" type="presParOf" srcId="{35A2CA22-37AA-4FE7-A522-9FF6F0ECC925}" destId="{FC6F480A-F5AE-4FEA-B587-14C47C144DF0}" srcOrd="3" destOrd="0" presId="urn:microsoft.com/office/officeart/2005/8/layout/hProcess4"/>
    <dgm:cxn modelId="{BC4DED16-4E35-4B39-B026-2B6E854FF4C1}" type="presParOf" srcId="{35A2CA22-37AA-4FE7-A522-9FF6F0ECC925}" destId="{65A5B592-566D-4CEC-A550-5B1C6EB77A9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08681-85A0-4D08-9E82-84608752AEB9}">
      <dsp:nvSpPr>
        <dsp:cNvPr id="0" name=""/>
        <dsp:cNvSpPr/>
      </dsp:nvSpPr>
      <dsp:spPr>
        <a:xfrm>
          <a:off x="26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Ubuntu" panose="020B0504030602030204" pitchFamily="34" charset="0"/>
            </a:rPr>
            <a:t>User role by default</a:t>
          </a:r>
        </a:p>
      </dsp:txBody>
      <dsp:txXfrm>
        <a:off x="31364" y="1526133"/>
        <a:ext cx="1588345" cy="1007268"/>
      </dsp:txXfrm>
    </dsp:sp>
    <dsp:sp modelId="{D8B9F6EC-9C48-474D-A2A5-FFD6B67AEB5A}">
      <dsp:nvSpPr>
        <dsp:cNvPr id="0" name=""/>
        <dsp:cNvSpPr/>
      </dsp:nvSpPr>
      <dsp:spPr>
        <a:xfrm>
          <a:off x="909009" y="1751427"/>
          <a:ext cx="1920774" cy="192077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FECBE7-4E4F-47A7-BB37-399C0E576331}">
      <dsp:nvSpPr>
        <dsp:cNvPr id="0" name=""/>
        <dsp:cNvSpPr/>
      </dsp:nvSpPr>
      <dsp:spPr>
        <a:xfrm>
          <a:off x="366919" y="2564739"/>
          <a:ext cx="1467575" cy="583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Ubuntu" panose="020B0504030602030204" pitchFamily="34" charset="0"/>
            </a:rPr>
            <a:t>Registration</a:t>
          </a:r>
        </a:p>
      </dsp:txBody>
      <dsp:txXfrm>
        <a:off x="384012" y="2581832"/>
        <a:ext cx="1433389" cy="549420"/>
      </dsp:txXfrm>
    </dsp:sp>
    <dsp:sp modelId="{75B36371-0E5B-4497-8E7A-98F00386AEAB}">
      <dsp:nvSpPr>
        <dsp:cNvPr id="0" name=""/>
        <dsp:cNvSpPr/>
      </dsp:nvSpPr>
      <dsp:spPr>
        <a:xfrm>
          <a:off x="217029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Ubuntu" panose="020B0504030602030204" pitchFamily="34" charset="0"/>
            </a:rPr>
            <a:t>Is this the same person?</a:t>
          </a:r>
        </a:p>
      </dsp:txBody>
      <dsp:txXfrm>
        <a:off x="2201633" y="1817936"/>
        <a:ext cx="1588345" cy="1007268"/>
      </dsp:txXfrm>
    </dsp:sp>
    <dsp:sp modelId="{04399D72-FE33-4155-9FE0-FD23BAA6A095}">
      <dsp:nvSpPr>
        <dsp:cNvPr id="0" name=""/>
        <dsp:cNvSpPr/>
      </dsp:nvSpPr>
      <dsp:spPr>
        <a:xfrm>
          <a:off x="3065520" y="625743"/>
          <a:ext cx="2131738" cy="2131738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17065-C85C-4628-B06E-A26087BC625F}">
      <dsp:nvSpPr>
        <dsp:cNvPr id="0" name=""/>
        <dsp:cNvSpPr/>
      </dsp:nvSpPr>
      <dsp:spPr>
        <a:xfrm>
          <a:off x="2537189" y="1202991"/>
          <a:ext cx="1467575" cy="583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Ubuntu" panose="020B0504030602030204" pitchFamily="34" charset="0"/>
            </a:rPr>
            <a:t>Authentication</a:t>
          </a:r>
        </a:p>
      </dsp:txBody>
      <dsp:txXfrm>
        <a:off x="2554282" y="1220084"/>
        <a:ext cx="1433389" cy="549420"/>
      </dsp:txXfrm>
    </dsp:sp>
    <dsp:sp modelId="{A8DE54B0-D2A0-42E5-A6ED-A4430C305803}">
      <dsp:nvSpPr>
        <dsp:cNvPr id="0" name=""/>
        <dsp:cNvSpPr/>
      </dsp:nvSpPr>
      <dsp:spPr>
        <a:xfrm>
          <a:off x="434056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Ubuntu" panose="020B0504030602030204" pitchFamily="34" charset="0"/>
            </a:rPr>
            <a:t>Authority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Ubuntu" panose="020B0504030602030204" pitchFamily="34" charset="0"/>
            </a:rPr>
            <a:t>Role</a:t>
          </a:r>
        </a:p>
      </dsp:txBody>
      <dsp:txXfrm>
        <a:off x="4371903" y="1526133"/>
        <a:ext cx="1588345" cy="1007268"/>
      </dsp:txXfrm>
    </dsp:sp>
    <dsp:sp modelId="{058E44C3-E6EE-4CB0-B9CE-A1D251CDD8E1}">
      <dsp:nvSpPr>
        <dsp:cNvPr id="0" name=""/>
        <dsp:cNvSpPr/>
      </dsp:nvSpPr>
      <dsp:spPr>
        <a:xfrm>
          <a:off x="5249548" y="1751427"/>
          <a:ext cx="1920774" cy="192077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CFD28-030C-473A-A9E9-0932071F544C}">
      <dsp:nvSpPr>
        <dsp:cNvPr id="0" name=""/>
        <dsp:cNvSpPr/>
      </dsp:nvSpPr>
      <dsp:spPr>
        <a:xfrm>
          <a:off x="4707459" y="2564739"/>
          <a:ext cx="1467575" cy="583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Ubuntu" panose="020B0504030602030204" pitchFamily="34" charset="0"/>
            </a:rPr>
            <a:t>User</a:t>
          </a:r>
        </a:p>
      </dsp:txBody>
      <dsp:txXfrm>
        <a:off x="4724552" y="2581832"/>
        <a:ext cx="1433389" cy="549420"/>
      </dsp:txXfrm>
    </dsp:sp>
    <dsp:sp modelId="{C1308771-16D5-4BDC-AA26-D0C2EA2B954C}">
      <dsp:nvSpPr>
        <dsp:cNvPr id="0" name=""/>
        <dsp:cNvSpPr/>
      </dsp:nvSpPr>
      <dsp:spPr>
        <a:xfrm>
          <a:off x="651083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F7FA5-F836-40FA-A5EC-3340ECB23962}">
      <dsp:nvSpPr>
        <dsp:cNvPr id="0" name=""/>
        <dsp:cNvSpPr/>
      </dsp:nvSpPr>
      <dsp:spPr>
        <a:xfrm>
          <a:off x="7406060" y="625743"/>
          <a:ext cx="2131738" cy="2131738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9FC991-37FA-4F8B-B225-ECF2377713CF}">
      <dsp:nvSpPr>
        <dsp:cNvPr id="0" name=""/>
        <dsp:cNvSpPr/>
      </dsp:nvSpPr>
      <dsp:spPr>
        <a:xfrm>
          <a:off x="6877729" y="1202991"/>
          <a:ext cx="1467575" cy="583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Ubuntu" panose="020B0504030602030204" pitchFamily="34" charset="0"/>
            </a:rPr>
            <a:t>Animals</a:t>
          </a:r>
        </a:p>
      </dsp:txBody>
      <dsp:txXfrm>
        <a:off x="6894822" y="1220084"/>
        <a:ext cx="1433389" cy="549420"/>
      </dsp:txXfrm>
    </dsp:sp>
    <dsp:sp modelId="{9C0EDD06-8418-4AF0-A9BC-46CFED82098C}">
      <dsp:nvSpPr>
        <dsp:cNvPr id="0" name=""/>
        <dsp:cNvSpPr/>
      </dsp:nvSpPr>
      <dsp:spPr>
        <a:xfrm>
          <a:off x="868110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F480A-F5AE-4FEA-B587-14C47C144DF0}">
      <dsp:nvSpPr>
        <dsp:cNvPr id="0" name=""/>
        <dsp:cNvSpPr/>
      </dsp:nvSpPr>
      <dsp:spPr>
        <a:xfrm>
          <a:off x="9047998" y="2564739"/>
          <a:ext cx="1467575" cy="583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Ubuntu" panose="020B0504030602030204" pitchFamily="34" charset="0"/>
            </a:rPr>
            <a:t>Medications</a:t>
          </a:r>
        </a:p>
      </dsp:txBody>
      <dsp:txXfrm>
        <a:off x="9065091" y="2581832"/>
        <a:ext cx="1433389" cy="549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E6F73-CED8-413F-B494-7EB9B1852469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14CC-2430-4D79-833C-740A0A3A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4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Authorities is an object type used to restrict access to features. The features are grouped by 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714CC-2430-4D79-833C-740A0A3A81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E0B8-634A-461C-C28A-EF2431692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0F230-D513-0C6F-4307-DBCA3559B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CFDA-FDE5-5866-42A5-B77DB976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9193-18F6-9865-5C09-4F028C33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7A67-0492-BE91-6186-14D5464F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D782-658B-8506-AEAE-0DD3AE4E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DF365-FA1B-443C-7368-66D26E5F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715E-2337-85EC-28EF-50E27BAD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12A3E-80F3-6FB5-A3AA-A33605FC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4459-DD45-23BC-99A8-F3884388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FE3B8-54B3-CA46-0334-D50096132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61C2B-0F4E-A6D7-4F2D-1BD055F5A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94CFE-68B0-20E8-238E-D7B0CC03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F140-705E-ADEC-A782-21701A24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486F8-6561-6459-3010-663EB4BA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CE6F-3312-9DC6-D35E-49BFCD98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21C3-132A-2D8B-515A-60F48EC6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9BE8-D9F6-5295-D07D-F3BFDA2B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44C82-BFEA-421A-6060-79A9ED9A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0612-6E1E-D0DF-F8E8-0B27C0D8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CF1B-5118-8B40-CC1F-F3E99D20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1DEB9-7B7B-F67F-7F5B-94B6FF37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8E5-0CA9-1991-1A59-6BF2D58B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026F-53A1-D3D3-6508-DE2DEA7B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9BC39-552D-2B1B-CFBC-3588375E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ED80-B07B-6126-C8DA-57BD4C22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0CB0-868E-35AF-1868-EB74754D3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C012-56E2-CE68-1342-AA47C231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C5CBE-69FE-7363-6C96-1498B419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A267-64B9-586E-797D-CA692B7D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9A0F6-13B1-2999-EC70-D31EA550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C33B-AABE-BD76-72CE-70628FEF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3F6D-EDEB-6876-F707-C1236733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AA670-EA2F-CA41-05FB-637811D74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F7792-89E7-7AB0-25EA-FFAAF918E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0993B-4DFB-A5BB-3348-A5DF85200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AD2AC-A9E3-6FC2-C2E2-B421E6AD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A3C52-DA77-D3BF-D18C-F82E6925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36CA0-D9E1-65E4-5952-1E9B4AB8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9121-42C7-5F16-800F-F064510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BF085-1F38-F719-6FA6-00F4CA24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8CC65-96A4-E519-F96D-9BD71FE7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920F4-4701-4AF7-C901-B75DB930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1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B9F22-21C5-E92E-7F16-93BEC51F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7AC1B-5B22-AE49-353D-DE918AAA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6809F-3ABA-962E-D930-E10117E9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7CB6-9C96-7D96-4FB9-ED9EB18F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D66C-B6C2-63BA-585F-3AF49AD5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4EF63-1000-0DE6-076A-653F8E97C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FF8F0-7C79-00B5-B3DC-EF99E66E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07B1-CF0A-8192-2815-741AAE80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95B99-28BE-B0C6-8719-6744A9F0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3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B8D0-609F-4BD3-941E-06A53D0B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97043-5BE6-7937-3AD8-1B17505F8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2BF8-3CF6-614A-1C75-FA4BB8267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A7EAB-B824-135D-1706-189F47AE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56A3D-DC81-27FC-7E76-2A399948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4B6B0-7B56-D9F4-7206-5F185123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0F926-21C0-EB1C-2B91-967A5D2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D250-7F83-CF00-6564-60171C4C9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5F99-E45A-CB6C-C4D7-110724439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2F12-B70C-4E97-B354-FBCBEB440A75}" type="datetimeFigureOut">
              <a:rPr lang="en-US" smtClean="0"/>
              <a:t>21/02/2024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E4AC-89BC-8892-A7E8-E09473228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9800-9A1D-330E-A4BE-72FF385C8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nycacc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microsoft.com/office/2007/relationships/hdphoto" Target="../media/hdphoto4.wdp"/><Relationship Id="rId3" Type="http://schemas.openxmlformats.org/officeDocument/2006/relationships/image" Target="../media/image23.svg"/><Relationship Id="rId7" Type="http://schemas.microsoft.com/office/2007/relationships/hdphoto" Target="../media/hdphoto2.wdp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28.jpg"/><Relationship Id="rId5" Type="http://schemas.microsoft.com/office/2007/relationships/hdphoto" Target="../media/hdphoto1.wdp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svg"/><Relationship Id="rId7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microsoft.com/office/2007/relationships/hdphoto" Target="../media/hdphoto5.wdp"/><Relationship Id="rId4" Type="http://schemas.openxmlformats.org/officeDocument/2006/relationships/image" Target="../media/image30.png"/><Relationship Id="rId9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og wearing a mask&#10;&#10;Description automatically generated">
            <a:extLst>
              <a:ext uri="{FF2B5EF4-FFF2-40B4-BE49-F238E27FC236}">
                <a16:creationId xmlns:a16="http://schemas.microsoft.com/office/drawing/2014/main" id="{9F82A2EA-DAAB-87D1-25A7-D187475D5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24983-182E-0F90-970F-77B56720C319}"/>
              </a:ext>
            </a:extLst>
          </p:cNvPr>
          <p:cNvSpPr txBox="1"/>
          <p:nvPr/>
        </p:nvSpPr>
        <p:spPr>
          <a:xfrm>
            <a:off x="304799" y="191453"/>
            <a:ext cx="3665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Ubuntu" panose="020F0502020204030204" pitchFamily="34" charset="0"/>
              </a:rPr>
              <a:t>PET-ME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3CCD6-AA46-3B7F-7A00-561B4DD243BD}"/>
              </a:ext>
            </a:extLst>
          </p:cNvPr>
          <p:cNvSpPr txBox="1"/>
          <p:nvPr/>
        </p:nvSpPr>
        <p:spPr>
          <a:xfrm>
            <a:off x="0" y="1398568"/>
            <a:ext cx="4274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Ubuntu" panose="020F0502020204030204" pitchFamily="34" charset="0"/>
              </a:rPr>
              <a:t>A pet health management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C36A6-4614-68AC-6259-7246033B507A}"/>
              </a:ext>
            </a:extLst>
          </p:cNvPr>
          <p:cNvSpPr txBox="1"/>
          <p:nvPr/>
        </p:nvSpPr>
        <p:spPr>
          <a:xfrm>
            <a:off x="9256668" y="5789818"/>
            <a:ext cx="273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Ubuntu" panose="020F0502020204030204" pitchFamily="34" charset="0"/>
              </a:rPr>
              <a:t>By: Kenny Cheng</a:t>
            </a:r>
          </a:p>
        </p:txBody>
      </p:sp>
      <p:pic>
        <p:nvPicPr>
          <p:cNvPr id="11" name="Picture 10" descr="A qr code with a cat logo&#10;&#10;Description automatically generated">
            <a:extLst>
              <a:ext uri="{FF2B5EF4-FFF2-40B4-BE49-F238E27FC236}">
                <a16:creationId xmlns:a16="http://schemas.microsoft.com/office/drawing/2014/main" id="{69E2B720-5D8F-1C34-A7F9-999CE8F0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267" y="4418218"/>
            <a:ext cx="1371600" cy="1371600"/>
          </a:xfrm>
          <a:prstGeom prst="rect">
            <a:avLst/>
          </a:prstGeom>
        </p:spPr>
      </p:pic>
      <p:pic>
        <p:nvPicPr>
          <p:cNvPr id="3" name="Picture 2" descr="A qr code with a blue and black logo&#10;&#10;Description automatically generated">
            <a:extLst>
              <a:ext uri="{FF2B5EF4-FFF2-40B4-BE49-F238E27FC236}">
                <a16:creationId xmlns:a16="http://schemas.microsoft.com/office/drawing/2014/main" id="{2E10B9DC-373E-C057-B100-44C3BF8EE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019" y="4418218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 descr="A cat with a handkerchief in its mouth">
            <a:extLst>
              <a:ext uri="{FF2B5EF4-FFF2-40B4-BE49-F238E27FC236}">
                <a16:creationId xmlns:a16="http://schemas.microsoft.com/office/drawing/2014/main" id="{63935268-55E1-F3C2-A40D-812C2957D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277"/>
          <a:stretch/>
        </p:blipFill>
        <p:spPr>
          <a:xfrm>
            <a:off x="187388" y="182880"/>
            <a:ext cx="11824481" cy="6499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FAFE23-8E03-3E78-76FC-DB5AE863144E}"/>
              </a:ext>
            </a:extLst>
          </p:cNvPr>
          <p:cNvSpPr txBox="1"/>
          <p:nvPr/>
        </p:nvSpPr>
        <p:spPr>
          <a:xfrm>
            <a:off x="1198181" y="1122363"/>
            <a:ext cx="9795637" cy="2217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Ubuntu" panose="020B0504030602030204" pitchFamily="34" charset="0"/>
                <a:ea typeface="+mj-ea"/>
                <a:cs typeface="+mj-cs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96361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5394B-3FD4-53D8-B2B9-7DD66E40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Ubuntu" panose="020B0504030602030204" pitchFamily="34" charset="0"/>
              </a:rPr>
              <a:t>Special thanks to</a:t>
            </a:r>
          </a:p>
        </p:txBody>
      </p:sp>
      <p:pic>
        <p:nvPicPr>
          <p:cNvPr id="5" name="Picture 4" descr="A cat and mouse on top of a dog&#10;&#10;Description automatically generated">
            <a:extLst>
              <a:ext uri="{FF2B5EF4-FFF2-40B4-BE49-F238E27FC236}">
                <a16:creationId xmlns:a16="http://schemas.microsoft.com/office/drawing/2014/main" id="{E1A03F2A-2642-F5B0-B33F-1D06B2DFA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2" r="13694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4BB0843-E172-7984-76A2-3964D99D609F}"/>
              </a:ext>
            </a:extLst>
          </p:cNvPr>
          <p:cNvSpPr txBox="1"/>
          <p:nvPr/>
        </p:nvSpPr>
        <p:spPr>
          <a:xfrm>
            <a:off x="5232401" y="3146400"/>
            <a:ext cx="6140449" cy="268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Pete </a:t>
            </a:r>
            <a:r>
              <a:rPr lang="en-US" sz="2500" dirty="0" err="1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Carapetyan</a:t>
            </a:r>
            <a:endParaRPr lang="en-US" sz="2500" dirty="0">
              <a:solidFill>
                <a:schemeClr val="bg1">
                  <a:alpha val="80000"/>
                </a:schemeClr>
              </a:solidFill>
              <a:latin typeface="Ubuntu" panose="020B0504030602030204" pitchFamily="34" charset="0"/>
            </a:endParaRPr>
          </a:p>
          <a:p>
            <a:pPr marL="6858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Oğulcan</a:t>
            </a:r>
            <a:r>
              <a:rPr lang="en-US" sz="2500" dirty="0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500" dirty="0" err="1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Kendirci</a:t>
            </a:r>
            <a:endParaRPr lang="en-US" sz="2500" dirty="0">
              <a:solidFill>
                <a:schemeClr val="bg1">
                  <a:alpha val="80000"/>
                </a:schemeClr>
              </a:solidFill>
              <a:latin typeface="Ubuntu" panose="020B050403060203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1">
                  <a:alpha val="80000"/>
                </a:schemeClr>
              </a:solidFill>
              <a:latin typeface="Ubuntu" panose="020B050403060203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Spring Security v3 (SSV3) teammates:</a:t>
            </a:r>
          </a:p>
          <a:p>
            <a:pPr marL="6858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Sri </a:t>
            </a:r>
            <a:r>
              <a:rPr lang="en-US" sz="2500" dirty="0" err="1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Medicherla</a:t>
            </a:r>
            <a:endParaRPr lang="en-US" sz="2500" dirty="0">
              <a:solidFill>
                <a:schemeClr val="bg1">
                  <a:alpha val="80000"/>
                </a:schemeClr>
              </a:solidFill>
              <a:latin typeface="Ubuntu" panose="020B0504030602030204" pitchFamily="34" charset="0"/>
            </a:endParaRPr>
          </a:p>
          <a:p>
            <a:pPr marL="6858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Hayden Huffman</a:t>
            </a:r>
          </a:p>
          <a:p>
            <a:pPr marL="6858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Karen </a:t>
            </a:r>
            <a:r>
              <a:rPr lang="en-US" sz="2500" dirty="0" err="1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Dillehay</a:t>
            </a:r>
            <a:endParaRPr lang="en-US" sz="2500" dirty="0">
              <a:solidFill>
                <a:schemeClr val="bg1">
                  <a:alpha val="8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8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FCCDD320-F060-4CF7-AE20-8592F7C95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4B49AD00-D954-4DA1-88A1-FFCD8F59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544" y="685798"/>
            <a:ext cx="4613397" cy="54863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0BFC3-3E88-5F6A-A8C3-E6081B0EF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925" y="2132122"/>
            <a:ext cx="3648635" cy="3564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Volunteer at the NYC’s Animal Shelter - 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hlinkClick r:id="rId2"/>
              </a:rPr>
              <a:t>www.nycacc.org/</a:t>
            </a: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Animal handler at the mobile vaccination clinics</a:t>
            </a:r>
          </a:p>
          <a:p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Most pet owners forget their pets’ booster</a:t>
            </a:r>
          </a:p>
          <a:p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Others don’t know about the benefits and side effects of the administered vaccine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D29B2B-1D82-45BA-01C5-547DC9F41E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95999" y="660510"/>
            <a:ext cx="5428121" cy="542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7C9B21-7C6A-1169-0C6E-3A665862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5" y="979715"/>
            <a:ext cx="3849274" cy="8814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kern="1200" dirty="0">
                <a:solidFill>
                  <a:schemeClr val="bg1">
                    <a:alpha val="50000"/>
                  </a:schemeClr>
                </a:solidFill>
                <a:latin typeface="Ubuntu" panose="020B0504030602030204" pitchFamily="34" charset="0"/>
              </a:rPr>
              <a:t>Why </a:t>
            </a:r>
            <a:br>
              <a:rPr lang="en-US" sz="4000" kern="1200" dirty="0">
                <a:solidFill>
                  <a:schemeClr val="bg1">
                    <a:alpha val="50000"/>
                  </a:schemeClr>
                </a:solidFill>
                <a:latin typeface="Ubuntu" panose="020B0504030602030204" pitchFamily="34" charset="0"/>
              </a:rPr>
            </a:br>
            <a:r>
              <a:rPr lang="en-US" sz="4000" kern="1200" dirty="0">
                <a:solidFill>
                  <a:schemeClr val="bg1">
                    <a:alpha val="50000"/>
                  </a:schemeClr>
                </a:solidFill>
                <a:latin typeface="Ubuntu" panose="020B0504030602030204" pitchFamily="34" charset="0"/>
              </a:rPr>
              <a:t>PET-ME?</a:t>
            </a:r>
          </a:p>
        </p:txBody>
      </p:sp>
      <p:pic>
        <p:nvPicPr>
          <p:cNvPr id="5" name="Picture 4" descr="A square white square with a logo on it">
            <a:extLst>
              <a:ext uri="{FF2B5EF4-FFF2-40B4-BE49-F238E27FC236}">
                <a16:creationId xmlns:a16="http://schemas.microsoft.com/office/drawing/2014/main" id="{FE5E8C89-EC39-FB3E-3FD9-40C306B61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370" y="3802631"/>
            <a:ext cx="22812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4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og and cat with a stethoscope in its mouth">
            <a:extLst>
              <a:ext uri="{FF2B5EF4-FFF2-40B4-BE49-F238E27FC236}">
                <a16:creationId xmlns:a16="http://schemas.microsoft.com/office/drawing/2014/main" id="{A8617D2A-4789-36CC-1B55-FF932BAA2B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04B07-25F8-8E41-F408-6DA93D9E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Ubuntu" panose="020B0504030602030204" pitchFamily="34" charset="0"/>
              </a:rPr>
              <a:t>Objectives</a:t>
            </a:r>
            <a:endParaRPr lang="en-US" sz="4000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9FEC-ADC4-C578-5803-CF0B5211A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latin typeface="Ubuntu" panose="020B0504030602030204" pitchFamily="34" charset="0"/>
              </a:rPr>
              <a:t>Create a user-friendly app that will allow users track all health-related records for their pets.</a:t>
            </a:r>
          </a:p>
          <a:p>
            <a:r>
              <a:rPr lang="en-US" sz="2000">
                <a:latin typeface="Ubuntu" panose="020B0504030602030204" pitchFamily="34" charset="0"/>
              </a:rPr>
              <a:t>Educate the users on the vaccines’ effectiveness in preventing specific diseases.</a:t>
            </a:r>
          </a:p>
          <a:p>
            <a:r>
              <a:rPr lang="en-US" sz="2000">
                <a:latin typeface="Ubuntu" panose="020B0504030602030204" pitchFamily="34" charset="0"/>
              </a:rPr>
              <a:t>Also educate users on possible side effects for certain medications so that users know what to be in the look-out for.</a:t>
            </a:r>
            <a:endParaRPr lang="en-US" sz="20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75841-23B9-7FB8-6DDE-B89D6F55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Ubuntu" panose="020B0504030602030204" pitchFamily="34" charset="0"/>
              </a:rPr>
              <a:t>User Workflow (used to drive database schema)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9C7424-87E6-94E0-AA09-641E7ED21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4595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 descr="Cat with solid fill">
            <a:extLst>
              <a:ext uri="{FF2B5EF4-FFF2-40B4-BE49-F238E27FC236}">
                <a16:creationId xmlns:a16="http://schemas.microsoft.com/office/drawing/2014/main" id="{74B1C895-66FE-19A3-4A15-009E58F2F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6683" y="3679031"/>
            <a:ext cx="914400" cy="914400"/>
          </a:xfrm>
          <a:prstGeom prst="rect">
            <a:avLst/>
          </a:prstGeom>
        </p:spPr>
      </p:pic>
      <p:pic>
        <p:nvPicPr>
          <p:cNvPr id="8" name="Graphic 7" descr="Dog with solid fill">
            <a:extLst>
              <a:ext uri="{FF2B5EF4-FFF2-40B4-BE49-F238E27FC236}">
                <a16:creationId xmlns:a16="http://schemas.microsoft.com/office/drawing/2014/main" id="{E80640A9-71D4-6DB2-9960-04BE731562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8124883" y="3679031"/>
            <a:ext cx="914400" cy="914400"/>
          </a:xfrm>
          <a:prstGeom prst="rect">
            <a:avLst/>
          </a:prstGeom>
        </p:spPr>
      </p:pic>
      <p:pic>
        <p:nvPicPr>
          <p:cNvPr id="11" name="Graphic 10" descr="Needle with solid fill">
            <a:extLst>
              <a:ext uri="{FF2B5EF4-FFF2-40B4-BE49-F238E27FC236}">
                <a16:creationId xmlns:a16="http://schemas.microsoft.com/office/drawing/2014/main" id="{611CA344-31E8-E32C-1B0D-A784CCE584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87777" y="3543659"/>
            <a:ext cx="914400" cy="914400"/>
          </a:xfrm>
          <a:prstGeom prst="rect">
            <a:avLst/>
          </a:prstGeom>
        </p:spPr>
      </p:pic>
      <p:pic>
        <p:nvPicPr>
          <p:cNvPr id="13" name="Graphic 12" descr="Medicine with solid fill">
            <a:extLst>
              <a:ext uri="{FF2B5EF4-FFF2-40B4-BE49-F238E27FC236}">
                <a16:creationId xmlns:a16="http://schemas.microsoft.com/office/drawing/2014/main" id="{CCD6867B-2EE4-E0AF-10D7-EE6E64D580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25977" y="35440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7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Slide Background">
            <a:extLst>
              <a:ext uri="{FF2B5EF4-FFF2-40B4-BE49-F238E27FC236}">
                <a16:creationId xmlns:a16="http://schemas.microsoft.com/office/drawing/2014/main" id="{CAB6D7AF-734C-43E5-AE74-E8EC5D46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5BCCF-4BBA-A52E-E480-B243AEF5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777240"/>
            <a:ext cx="5958150" cy="19179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500">
                <a:latin typeface="Ubuntu" panose="020B0504030602030204" pitchFamily="34" charset="0"/>
              </a:rPr>
              <a:t>Integrated Development Environments (IDEs)</a:t>
            </a:r>
            <a:endParaRPr lang="en-US" sz="4500" dirty="0">
              <a:latin typeface="Ubuntu" panose="020B0504030602030204" pitchFamily="34" charset="0"/>
            </a:endParaRPr>
          </a:p>
        </p:txBody>
      </p:sp>
      <p:sp useBgFill="1">
        <p:nvSpPr>
          <p:cNvPr id="50" name="Rectangle 46">
            <a:extLst>
              <a:ext uri="{FF2B5EF4-FFF2-40B4-BE49-F238E27FC236}">
                <a16:creationId xmlns:a16="http://schemas.microsoft.com/office/drawing/2014/main" id="{36830A5B-65B2-40C0-80F8-67EFC8A6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599" y="0"/>
            <a:ext cx="4724397" cy="6862190"/>
          </a:xfrm>
          <a:prstGeom prst="rect">
            <a:avLst/>
          </a:prstGeom>
          <a:ln>
            <a:noFill/>
          </a:ln>
          <a:effectLst>
            <a:outerShdw blurRad="266700" dist="139700" dir="858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dog sitting at a desk with a computer">
            <a:extLst>
              <a:ext uri="{FF2B5EF4-FFF2-40B4-BE49-F238E27FC236}">
                <a16:creationId xmlns:a16="http://schemas.microsoft.com/office/drawing/2014/main" id="{E99796CD-82C4-FF38-9979-9E2610F9D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18" y="2289337"/>
            <a:ext cx="3427557" cy="227932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71EEFB2-5F7B-24DF-A33B-C896E49277CB}"/>
              </a:ext>
            </a:extLst>
          </p:cNvPr>
          <p:cNvGrpSpPr/>
          <p:nvPr/>
        </p:nvGrpSpPr>
        <p:grpSpPr>
          <a:xfrm>
            <a:off x="3893396" y="3305065"/>
            <a:ext cx="2878338" cy="2751883"/>
            <a:chOff x="8686714" y="3117574"/>
            <a:chExt cx="2743200" cy="2622683"/>
          </a:xfrm>
        </p:grpSpPr>
        <p:pic>
          <p:nvPicPr>
            <p:cNvPr id="12" name="Picture 6" descr="Tricks and tips for VSCode Beginners | by Komal Khetlani | Dev Genius">
              <a:extLst>
                <a:ext uri="{FF2B5EF4-FFF2-40B4-BE49-F238E27FC236}">
                  <a16:creationId xmlns:a16="http://schemas.microsoft.com/office/drawing/2014/main" id="{ED5D7927-2CDC-B664-30C8-6912ECAB1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714" y="3117574"/>
              <a:ext cx="2743200" cy="130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id="{6740C7F2-A461-C8A3-EAE3-BCA8F4572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686714" y="4354941"/>
              <a:ext cx="2743200" cy="1385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205F61-9ABD-7CE2-52A7-DA7B8AF11C35}"/>
              </a:ext>
            </a:extLst>
          </p:cNvPr>
          <p:cNvGrpSpPr/>
          <p:nvPr/>
        </p:nvGrpSpPr>
        <p:grpSpPr>
          <a:xfrm>
            <a:off x="723189" y="3358892"/>
            <a:ext cx="2878339" cy="2644229"/>
            <a:chOff x="4722876" y="2600403"/>
            <a:chExt cx="2744724" cy="2286935"/>
          </a:xfrm>
        </p:grpSpPr>
        <p:pic>
          <p:nvPicPr>
            <p:cNvPr id="7" name="Picture 4" descr="Tabnine">
              <a:extLst>
                <a:ext uri="{FF2B5EF4-FFF2-40B4-BE49-F238E27FC236}">
                  <a16:creationId xmlns:a16="http://schemas.microsoft.com/office/drawing/2014/main" id="{8C19FE0A-BA25-0464-7B7A-64AB1DE0A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876" y="3341035"/>
              <a:ext cx="2743200" cy="1546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Eclipse: A Brief History - IRI">
              <a:extLst>
                <a:ext uri="{FF2B5EF4-FFF2-40B4-BE49-F238E27FC236}">
                  <a16:creationId xmlns:a16="http://schemas.microsoft.com/office/drawing/2014/main" id="{638194C8-CEFD-6556-BA64-14994DA47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600403"/>
              <a:ext cx="2743200" cy="1460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298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D2D9D-3DA9-5AE0-46F5-21F0282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1412488"/>
            <a:ext cx="3275273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Ubuntu" panose="020B0504030602030204" pitchFamily="34" charset="0"/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D5AA-4ED5-2971-11E1-6C67FFAC7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940777"/>
            <a:ext cx="3427283" cy="4835556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Framework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Spring Boot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Database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H2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Model-View-Controller (MVC)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 err="1">
                <a:latin typeface="Ubuntu" panose="020B0504030602030204" pitchFamily="34" charset="0"/>
              </a:rPr>
              <a:t>Thymeleaf</a:t>
            </a:r>
            <a:endParaRPr lang="en-US" sz="2000" dirty="0">
              <a:latin typeface="Ubuntu" panose="020B050403060203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 Security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Spring Security (Java 17 version)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JSON Web Tokens (JWTs)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Server language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Java 17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h2 database dependency for Sale,Up To OFF 67%">
            <a:extLst>
              <a:ext uri="{FF2B5EF4-FFF2-40B4-BE49-F238E27FC236}">
                <a16:creationId xmlns:a16="http://schemas.microsoft.com/office/drawing/2014/main" id="{6138743B-8365-3290-5E06-FD873031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35" b="89381" l="4054" r="93468">
                        <a14:foregroundMark x1="11036" y1="23009" x2="11036" y2="23009"/>
                        <a14:foregroundMark x1="11712" y1="17699" x2="6982" y2="24779"/>
                        <a14:foregroundMark x1="6982" y1="24779" x2="6306" y2="57522"/>
                        <a14:foregroundMark x1="6306" y1="57522" x2="10135" y2="70796"/>
                        <a14:foregroundMark x1="10135" y1="70796" x2="17793" y2="56637"/>
                        <a14:foregroundMark x1="17793" y1="56637" x2="16441" y2="26549"/>
                        <a14:foregroundMark x1="16441" y1="26549" x2="12613" y2="12389"/>
                        <a14:foregroundMark x1="12613" y1="12389" x2="12162" y2="11504"/>
                        <a14:foregroundMark x1="17568" y1="26549" x2="18468" y2="38938"/>
                        <a14:foregroundMark x1="15766" y1="33628" x2="9009" y2="57522"/>
                        <a14:foregroundMark x1="5631" y1="24779" x2="4279" y2="47788"/>
                        <a14:foregroundMark x1="4279" y1="47788" x2="4505" y2="59292"/>
                        <a14:foregroundMark x1="27703" y1="42478" x2="25676" y2="39823"/>
                        <a14:foregroundMark x1="32883" y1="44248" x2="32658" y2="37168"/>
                        <a14:foregroundMark x1="42342" y1="34513" x2="41216" y2="45133"/>
                        <a14:foregroundMark x1="47072" y1="36283" x2="47072" y2="45133"/>
                        <a14:foregroundMark x1="46847" y1="15044" x2="47748" y2="16814"/>
                        <a14:foregroundMark x1="50676" y1="33628" x2="50676" y2="40708"/>
                        <a14:foregroundMark x1="61261" y1="29204" x2="58784" y2="34513"/>
                        <a14:foregroundMark x1="92117" y1="45133" x2="93468" y2="52212"/>
                        <a14:foregroundMark x1="91892" y1="61947" x2="91667" y2="67257"/>
                        <a14:foregroundMark x1="87162" y1="65487" x2="85586" y2="64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389" y="2658330"/>
            <a:ext cx="2634730" cy="6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Adding Static Resources (css, JavaScript, Images) to Thymeleaf">
            <a:extLst>
              <a:ext uri="{FF2B5EF4-FFF2-40B4-BE49-F238E27FC236}">
                <a16:creationId xmlns:a16="http://schemas.microsoft.com/office/drawing/2014/main" id="{A12E8A4C-3AFD-1165-E82B-BE1CB2850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9778" r="92889">
                        <a14:foregroundMark x1="45778" y1="28444" x2="43556" y2="37778"/>
                        <a14:foregroundMark x1="43556" y1="37778" x2="44000" y2="38222"/>
                        <a14:foregroundMark x1="52000" y1="27556" x2="53778" y2="32889"/>
                        <a14:foregroundMark x1="59556" y1="29333" x2="63556" y2="37778"/>
                        <a14:foregroundMark x1="63556" y1="37778" x2="63111" y2="38222"/>
                        <a14:foregroundMark x1="14222" y1="67111" x2="22667" y2="71556"/>
                        <a14:foregroundMark x1="22667" y1="71556" x2="24000" y2="72889"/>
                        <a14:foregroundMark x1="18667" y1="74222" x2="15111" y2="71111"/>
                        <a14:foregroundMark x1="15111" y1="67556" x2="21333" y2="64889"/>
                        <a14:foregroundMark x1="48889" y1="44889" x2="57778" y2="43556"/>
                        <a14:foregroundMark x1="57778" y1="43556" x2="57778" y2="43556"/>
                        <a14:foregroundMark x1="52000" y1="34667" x2="51111" y2="32444"/>
                        <a14:foregroundMark x1="35556" y1="67111" x2="36889" y2="67111"/>
                        <a14:foregroundMark x1="35556" y1="68000" x2="34667" y2="71111"/>
                        <a14:foregroundMark x1="33778" y1="74667" x2="35111" y2="71556"/>
                        <a14:foregroundMark x1="41333" y1="67111" x2="39111" y2="74222"/>
                        <a14:foregroundMark x1="47111" y1="70222" x2="48000" y2="75111"/>
                        <a14:foregroundMark x1="53778" y1="69778" x2="53333" y2="74667"/>
                        <a14:foregroundMark x1="64000" y1="72444" x2="64000" y2="72889"/>
                        <a14:foregroundMark x1="64000" y1="72889" x2="66222" y2="71556"/>
                        <a14:foregroundMark x1="70815" y1="70667" x2="70667" y2="71111"/>
                        <a14:foregroundMark x1="72000" y1="67111" x2="70815" y2="70667"/>
                        <a14:foregroundMark x1="74222" y1="72444" x2="77778" y2="71556"/>
                        <a14:foregroundMark x1="84889" y1="71111" x2="84889" y2="74667"/>
                        <a14:foregroundMark x1="84889" y1="69333" x2="84889" y2="71111"/>
                        <a14:foregroundMark x1="91434" y1="68000" x2="88889" y2="71111"/>
                        <a14:foregroundMark x1="92162" y1="67111" x2="91434" y2="68000"/>
                        <a14:foregroundMark x1="92889" y1="66222" x2="92162" y2="67111"/>
                        <a14:foregroundMark x1="17778" y1="72000" x2="20889" y2="75111"/>
                        <a14:foregroundMark x1="13333" y1="67556" x2="22222" y2="70222"/>
                        <a14:foregroundMark x1="13333" y1="72444" x2="13333" y2="77778"/>
                        <a14:foregroundMark x1="45333" y1="40444" x2="48000" y2="43556"/>
                        <a14:foregroundMark x1="57333" y1="70667" x2="57333" y2="72889"/>
                        <a14:foregroundMark x1="60571" y1="70667" x2="61333" y2="73333"/>
                        <a14:foregroundMark x1="60444" y1="70222" x2="60571" y2="70667"/>
                        <a14:foregroundMark x1="22667" y1="76444" x2="25778" y2="76444"/>
                        <a14:foregroundMark x1="60000" y1="38667" x2="57778" y2="42222"/>
                        <a14:foregroundMark x1="88000" y1="74667" x2="88000" y2="76444"/>
                        <a14:foregroundMark x1="50667" y1="70667" x2="48889" y2="72889"/>
                        <a14:backgroundMark x1="65778" y1="70667" x2="65778" y2="70667"/>
                        <a14:backgroundMark x1="77333" y1="71111" x2="77333" y2="71111"/>
                        <a14:backgroundMark x1="91556" y1="68000" x2="91556" y2="68000"/>
                        <a14:backgroundMark x1="91111" y1="68000" x2="91111" y2="68000"/>
                        <a14:backgroundMark x1="92889" y1="67111" x2="92889" y2="6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025" y="3446569"/>
            <a:ext cx="1805090" cy="180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Java 17 is here and set for mass adoption | Neil Brown">
            <a:extLst>
              <a:ext uri="{FF2B5EF4-FFF2-40B4-BE49-F238E27FC236}">
                <a16:creationId xmlns:a16="http://schemas.microsoft.com/office/drawing/2014/main" id="{B878305F-0021-ED0A-05E2-93AB1FCF5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622" y1="37269" x2="22622" y2="37269"/>
                        <a14:foregroundMark x1="25193" y1="29630" x2="25193" y2="29630"/>
                        <a14:foregroundMark x1="22879" y1="27083" x2="22879" y2="27083"/>
                        <a14:foregroundMark x1="19666" y1="48380" x2="19666" y2="48380"/>
                        <a14:foregroundMark x1="20437" y1="54861" x2="20437" y2="54861"/>
                        <a14:foregroundMark x1="21465" y1="59722" x2="21465" y2="59722"/>
                        <a14:foregroundMark x1="22108" y1="65278" x2="22108" y2="65278"/>
                        <a14:foregroundMark x1="23650" y1="67824" x2="23650" y2="67824"/>
                        <a14:foregroundMark x1="26992" y1="67361" x2="26992" y2="67361"/>
                        <a14:foregroundMark x1="26864" y1="66898" x2="26864" y2="66898"/>
                        <a14:foregroundMark x1="21851" y1="62500" x2="21851" y2="62500"/>
                        <a14:foregroundMark x1="37789" y1="57639" x2="37789" y2="57639"/>
                        <a14:foregroundMark x1="30848" y1="49769" x2="30848" y2="49769"/>
                        <a14:foregroundMark x1="41388" y1="56019" x2="41388" y2="56019"/>
                        <a14:foregroundMark x1="49743" y1="52778" x2="49743" y2="52778"/>
                        <a14:foregroundMark x1="64267" y1="47222" x2="64267" y2="47222"/>
                        <a14:foregroundMark x1="65810" y1="48843" x2="65810" y2="48843"/>
                        <a14:foregroundMark x1="73136" y1="42130" x2="73136" y2="42130"/>
                        <a14:foregroundMark x1="80334" y1="40046" x2="80334" y2="40046"/>
                        <a14:foregroundMark x1="24293" y1="23380" x2="24293" y2="23380"/>
                        <a14:backgroundMark x1="28792" y1="64352" x2="28792" y2="64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740" y="374082"/>
            <a:ext cx="1961659" cy="10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Containerizing Spring Boot Applications | by Kerry Wilson | Kerosene Cloud">
            <a:extLst>
              <a:ext uri="{FF2B5EF4-FFF2-40B4-BE49-F238E27FC236}">
                <a16:creationId xmlns:a16="http://schemas.microsoft.com/office/drawing/2014/main" id="{5FBEC960-1BD5-3E47-7F7F-0C801513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841" y="1582698"/>
            <a:ext cx="1821458" cy="95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dog wearing glasses and looking at a computer">
            <a:extLst>
              <a:ext uri="{FF2B5EF4-FFF2-40B4-BE49-F238E27FC236}">
                <a16:creationId xmlns:a16="http://schemas.microsoft.com/office/drawing/2014/main" id="{5F49C9CD-89D3-48A0-D56D-92F269F649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3" y="3448918"/>
            <a:ext cx="3804483" cy="2137350"/>
          </a:xfrm>
          <a:prstGeom prst="rect">
            <a:avLst/>
          </a:prstGeom>
        </p:spPr>
      </p:pic>
      <p:pic>
        <p:nvPicPr>
          <p:cNvPr id="1026" name="Picture 2" descr="Get started with spring security 6.xx | by Mohammed Faiz | Medium">
            <a:extLst>
              <a:ext uri="{FF2B5EF4-FFF2-40B4-BE49-F238E27FC236}">
                <a16:creationId xmlns:a16="http://schemas.microsoft.com/office/drawing/2014/main" id="{60EDD86D-CC06-08CD-92D0-930617211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091" b="88312" l="5215" r="90798">
                        <a14:foregroundMark x1="6748" y1="24675" x2="12577" y2="34416"/>
                        <a14:foregroundMark x1="12577" y1="34416" x2="14724" y2="21429"/>
                        <a14:foregroundMark x1="14724" y1="21429" x2="8896" y2="22727"/>
                        <a14:foregroundMark x1="8896" y1="22727" x2="6442" y2="33766"/>
                        <a14:foregroundMark x1="6442" y1="33766" x2="8589" y2="44805"/>
                        <a14:foregroundMark x1="8589" y1="44805" x2="14110" y2="43506"/>
                        <a14:foregroundMark x1="14110" y1="43506" x2="9202" y2="45455"/>
                        <a14:foregroundMark x1="5521" y1="28571" x2="5828" y2="35065"/>
                        <a14:foregroundMark x1="17178" y1="25325" x2="16564" y2="38961"/>
                        <a14:foregroundMark x1="24233" y1="23377" x2="25767" y2="25325"/>
                        <a14:foregroundMark x1="31595" y1="23377" x2="31595" y2="28571"/>
                        <a14:foregroundMark x1="39571" y1="23377" x2="39264" y2="25974"/>
                        <a14:foregroundMark x1="44172" y1="23377" x2="44785" y2="27922"/>
                        <a14:foregroundMark x1="44785" y1="16883" x2="44785" y2="16883"/>
                        <a14:foregroundMark x1="47853" y1="25325" x2="50000" y2="22078"/>
                        <a14:foregroundMark x1="56748" y1="21429" x2="54908" y2="25325"/>
                        <a14:foregroundMark x1="30675" y1="53247" x2="32822" y2="54545"/>
                        <a14:foregroundMark x1="38300" y1="55844" x2="38957" y2="59091"/>
                        <a14:foregroundMark x1="38037" y1="54545" x2="38300" y2="55844"/>
                        <a14:foregroundMark x1="44479" y1="54545" x2="44785" y2="52597"/>
                        <a14:foregroundMark x1="51227" y1="56494" x2="51227" y2="59740"/>
                        <a14:foregroundMark x1="57975" y1="56494" x2="57975" y2="59740"/>
                        <a14:foregroundMark x1="63190" y1="54545" x2="63497" y2="59740"/>
                        <a14:foregroundMark x1="63497" y1="46753" x2="63497" y2="46753"/>
                        <a14:foregroundMark x1="66258" y1="51299" x2="67791" y2="51948"/>
                        <a14:foregroundMark x1="72086" y1="56494" x2="72699" y2="59740"/>
                        <a14:foregroundMark x1="90184" y1="54545" x2="90184" y2="57792"/>
                        <a14:foregroundMark x1="90491" y1="42857" x2="90798" y2="45455"/>
                        <a14:foregroundMark x1="85276" y1="45455" x2="84663" y2="55195"/>
                        <a14:backgroundMark x1="56748" y1="25974" x2="57055" y2="27922"/>
                        <a14:backgroundMark x1="39264" y1="54545" x2="39264" y2="54545"/>
                        <a14:backgroundMark x1="38957" y1="55844" x2="38957" y2="55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205" y="5369347"/>
            <a:ext cx="2634730" cy="124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4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D2D9D-3DA9-5AE0-46F5-21F0282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1412488"/>
            <a:ext cx="3275273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Ubuntu" panose="020B0504030602030204" pitchFamily="34" charset="0"/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D5AA-4ED5-2971-11E1-6C67FFAC7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User Interface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HTML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CSS/JS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Deployment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Railways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Dependency Management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Maven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Source Control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GitHub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HTML5 CSS3 JS Icon Web Development Logo Icon Set Of Html,, 55% OFF">
            <a:extLst>
              <a:ext uri="{FF2B5EF4-FFF2-40B4-BE49-F238E27FC236}">
                <a16:creationId xmlns:a16="http://schemas.microsoft.com/office/drawing/2014/main" id="{BF9AD38D-12A7-043A-B05E-D21D8BAEE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67" b="97000" l="8500" r="90000">
                        <a14:foregroundMark x1="28333" y1="21167" x2="28333" y2="21167"/>
                        <a14:foregroundMark x1="29833" y1="31667" x2="29833" y2="31667"/>
                        <a14:foregroundMark x1="25333" y1="31833" x2="25333" y2="31833"/>
                        <a14:foregroundMark x1="20667" y1="31667" x2="20667" y2="31667"/>
                        <a14:foregroundMark x1="17333" y1="28500" x2="17333" y2="28500"/>
                        <a14:foregroundMark x1="8500" y1="15167" x2="8500" y2="15167"/>
                        <a14:foregroundMark x1="13000" y1="17167" x2="13000" y2="17167"/>
                        <a14:foregroundMark x1="18833" y1="22500" x2="29000" y2="22000"/>
                        <a14:foregroundMark x1="29000" y1="22000" x2="18333" y2="23667"/>
                        <a14:foregroundMark x1="18333" y1="23667" x2="34167" y2="40000"/>
                        <a14:foregroundMark x1="34167" y1="40000" x2="24000" y2="44000"/>
                        <a14:foregroundMark x1="24000" y1="44000" x2="19167" y2="38333"/>
                        <a14:foregroundMark x1="28000" y1="32167" x2="32833" y2="31667"/>
                        <a14:foregroundMark x1="29167" y1="22500" x2="35833" y2="23500"/>
                        <a14:foregroundMark x1="60000" y1="16500" x2="81500" y2="37500"/>
                        <a14:foregroundMark x1="81500" y1="37500" x2="89500" y2="28000"/>
                        <a14:foregroundMark x1="89500" y1="28000" x2="73500" y2="36167"/>
                        <a14:foregroundMark x1="73500" y1="36167" x2="64167" y2="44833"/>
                        <a14:foregroundMark x1="64167" y1="44833" x2="61333" y2="32500"/>
                        <a14:foregroundMark x1="61333" y1="32500" x2="65000" y2="21167"/>
                        <a14:foregroundMark x1="65000" y1="21167" x2="77333" y2="14833"/>
                        <a14:foregroundMark x1="77333" y1="14833" x2="83667" y2="33833"/>
                        <a14:foregroundMark x1="83667" y1="33833" x2="80167" y2="46167"/>
                        <a14:foregroundMark x1="80167" y1="46167" x2="69667" y2="49167"/>
                        <a14:foregroundMark x1="69667" y1="49167" x2="66833" y2="47667"/>
                        <a14:foregroundMark x1="80333" y1="29500" x2="82167" y2="42833"/>
                        <a14:foregroundMark x1="82167" y1="42833" x2="75833" y2="30167"/>
                        <a14:foregroundMark x1="75833" y1="30167" x2="64167" y2="30333"/>
                        <a14:foregroundMark x1="64167" y1="30333" x2="75833" y2="22333"/>
                        <a14:foregroundMark x1="75833" y1="22333" x2="69167" y2="31000"/>
                        <a14:foregroundMark x1="69167" y1="31000" x2="68833" y2="31167"/>
                        <a14:foregroundMark x1="68667" y1="22500" x2="79667" y2="21167"/>
                        <a14:foregroundMark x1="79667" y1="21167" x2="74167" y2="27500"/>
                        <a14:foregroundMark x1="83167" y1="23333" x2="82000" y2="24833"/>
                        <a14:foregroundMark x1="72333" y1="34833" x2="78167" y2="41333"/>
                        <a14:foregroundMark x1="74500" y1="42167" x2="77000" y2="44167"/>
                        <a14:foregroundMark x1="71833" y1="43833" x2="66500" y2="39000"/>
                        <a14:foregroundMark x1="39833" y1="71333" x2="51833" y2="63667"/>
                        <a14:foregroundMark x1="51833" y1="63667" x2="58833" y2="72333"/>
                        <a14:foregroundMark x1="58833" y1="72333" x2="62167" y2="84000"/>
                        <a14:foregroundMark x1="62167" y1="84000" x2="57500" y2="94667"/>
                        <a14:foregroundMark x1="57500" y1="94667" x2="42000" y2="94167"/>
                        <a14:foregroundMark x1="42000" y1="94167" x2="34167" y2="81333"/>
                        <a14:foregroundMark x1="34167" y1="81333" x2="33167" y2="69833"/>
                        <a14:foregroundMark x1="33167" y1="69833" x2="42000" y2="62000"/>
                        <a14:foregroundMark x1="42000" y1="62000" x2="43167" y2="61667"/>
                        <a14:foregroundMark x1="41667" y1="68667" x2="56333" y2="65667"/>
                        <a14:foregroundMark x1="56333" y1="65667" x2="59500" y2="79333"/>
                        <a14:foregroundMark x1="59500" y1="79333" x2="58333" y2="91833"/>
                        <a14:foregroundMark x1="58333" y1="91833" x2="42333" y2="88000"/>
                        <a14:foregroundMark x1="42333" y1="88000" x2="37667" y2="73000"/>
                        <a14:foregroundMark x1="37667" y1="73000" x2="41833" y2="66333"/>
                        <a14:foregroundMark x1="44667" y1="70333" x2="57167" y2="67000"/>
                        <a14:foregroundMark x1="57167" y1="67000" x2="57333" y2="78833"/>
                        <a14:foregroundMark x1="57333" y1="78833" x2="48667" y2="72000"/>
                        <a14:foregroundMark x1="48667" y1="72000" x2="54167" y2="91167"/>
                        <a14:foregroundMark x1="53833" y1="87333" x2="39333" y2="72667"/>
                        <a14:foregroundMark x1="39333" y1="72667" x2="55167" y2="92500"/>
                        <a14:foregroundMark x1="55167" y1="92500" x2="54333" y2="94833"/>
                        <a14:foregroundMark x1="56167" y1="90833" x2="55833" y2="80167"/>
                        <a14:foregroundMark x1="55833" y1="80167" x2="53167" y2="75167"/>
                        <a14:foregroundMark x1="50667" y1="97000" x2="50667" y2="97000"/>
                        <a14:foregroundMark x1="34500" y1="36333" x2="34500" y2="36333"/>
                        <a14:foregroundMark x1="34333" y1="34333" x2="30500" y2="29833"/>
                        <a14:foregroundMark x1="24000" y1="32667" x2="16167" y2="23333"/>
                        <a14:foregroundMark x1="16167" y1="23333" x2="16500" y2="21500"/>
                        <a14:foregroundMark x1="31833" y1="22000" x2="36167" y2="21000"/>
                        <a14:foregroundMark x1="16000" y1="6333" x2="18167" y2="6000"/>
                        <a14:foregroundMark x1="19000" y1="7167" x2="17167" y2="6667"/>
                        <a14:foregroundMark x1="20709" y1="7500" x2="21101" y2="8500"/>
                        <a14:foregroundMark x1="20578" y1="7167" x2="20709" y2="7500"/>
                        <a14:foregroundMark x1="20250" y1="6333" x2="20578" y2="7167"/>
                        <a14:foregroundMark x1="19595" y1="4667" x2="20250" y2="6333"/>
                        <a14:foregroundMark x1="19333" y1="4000" x2="19595" y2="4667"/>
                        <a14:foregroundMark x1="22667" y1="3167" x2="32833" y2="4333"/>
                        <a14:foregroundMark x1="33211" y1="5500" x2="34667" y2="10000"/>
                        <a14:foregroundMark x1="32833" y1="4333" x2="33103" y2="5167"/>
                        <a14:foregroundMark x1="79035" y1="5833" x2="81500" y2="6333"/>
                        <a14:foregroundMark x1="77394" y1="5500" x2="79035" y2="5833"/>
                        <a14:foregroundMark x1="73820" y1="4775" x2="76508" y2="5320"/>
                        <a14:foregroundMark x1="71642" y1="4333" x2="73704" y2="4751"/>
                        <a14:foregroundMark x1="70000" y1="4000" x2="71642" y2="4333"/>
                        <a14:foregroundMark x1="71497" y1="4333" x2="69833" y2="4000"/>
                        <a14:foregroundMark x1="73691" y1="4772" x2="71497" y2="4333"/>
                        <a14:foregroundMark x1="76500" y1="5333" x2="73709" y2="4775"/>
                        <a14:foregroundMark x1="79000" y1="5833" x2="77335" y2="5500"/>
                        <a14:foregroundMark x1="81500" y1="6333" x2="79000" y2="5833"/>
                        <a14:foregroundMark x1="69833" y1="4833" x2="71170" y2="6375"/>
                        <a14:foregroundMark x1="47833" y1="55333" x2="47333" y2="52000"/>
                        <a14:foregroundMark x1="51882" y1="54333" x2="52500" y2="55500"/>
                        <a14:foregroundMark x1="51000" y1="52667" x2="51882" y2="54333"/>
                        <a14:backgroundMark x1="21167" y1="6333" x2="21167" y2="6333"/>
                        <a14:backgroundMark x1="21167" y1="7500" x2="21167" y2="7500"/>
                        <a14:backgroundMark x1="20833" y1="9000" x2="20833" y2="9000"/>
                        <a14:backgroundMark x1="20667" y1="7667" x2="20667" y2="7667"/>
                        <a14:backgroundMark x1="20833" y1="8500" x2="20833" y2="9500"/>
                        <a14:backgroundMark x1="20500" y1="7500" x2="20500" y2="7500"/>
                        <a14:backgroundMark x1="17833" y1="9333" x2="17833" y2="9333"/>
                        <a14:backgroundMark x1="17833" y1="8833" x2="17833" y2="8833"/>
                        <a14:backgroundMark x1="17833" y1="4667" x2="17833" y2="4667"/>
                        <a14:backgroundMark x1="20833" y1="7167" x2="20833" y2="7167"/>
                        <a14:backgroundMark x1="20833" y1="8333" x2="20833" y2="8333"/>
                        <a14:backgroundMark x1="33667" y1="5500" x2="33667" y2="5500"/>
                        <a14:backgroundMark x1="32833" y1="5667" x2="32833" y2="5667"/>
                        <a14:backgroundMark x1="32667" y1="5167" x2="32667" y2="5167"/>
                        <a14:backgroundMark x1="33167" y1="5333" x2="33167" y2="5333"/>
                        <a14:backgroundMark x1="69333" y1="7333" x2="69333" y2="7333"/>
                        <a14:backgroundMark x1="69333" y1="6833" x2="69333" y2="6833"/>
                        <a14:backgroundMark x1="71833" y1="6833" x2="71833" y2="6833"/>
                        <a14:backgroundMark x1="72833" y1="7333" x2="71833" y2="6833"/>
                        <a14:backgroundMark x1="70667" y1="7167" x2="72167" y2="7167"/>
                        <a14:backgroundMark x1="72000" y1="4667" x2="72000" y2="4667"/>
                        <a14:backgroundMark x1="77000" y1="5833" x2="77000" y2="5833"/>
                        <a14:backgroundMark x1="76000" y1="5500" x2="76000" y2="5500"/>
                        <a14:backgroundMark x1="76500" y1="5333" x2="77167" y2="5333"/>
                        <a14:backgroundMark x1="75500" y1="5500" x2="75500" y2="5500"/>
                        <a14:backgroundMark x1="74667" y1="4333" x2="74667" y2="4333"/>
                        <a14:backgroundMark x1="74500" y1="8333" x2="74500" y2="8333"/>
                        <a14:backgroundMark x1="80000" y1="8333" x2="80000" y2="8333"/>
                        <a14:backgroundMark x1="51500" y1="54333" x2="51500" y2="54333"/>
                        <a14:backgroundMark x1="51500" y1="50500" x2="51500" y2="50500"/>
                        <a14:backgroundMark x1="32833" y1="4500" x2="32833" y2="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67" y="674046"/>
            <a:ext cx="1684483" cy="168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ED28D5-4949-2694-0CC5-F7B52E54E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2032" y="2689532"/>
            <a:ext cx="2269147" cy="622450"/>
          </a:xfrm>
          <a:prstGeom prst="rect">
            <a:avLst/>
          </a:prstGeom>
        </p:spPr>
      </p:pic>
      <p:pic>
        <p:nvPicPr>
          <p:cNvPr id="12" name="Picture 18" descr="Apache Maven stacked logo transparent PNG - StickPNG">
            <a:extLst>
              <a:ext uri="{FF2B5EF4-FFF2-40B4-BE49-F238E27FC236}">
                <a16:creationId xmlns:a16="http://schemas.microsoft.com/office/drawing/2014/main" id="{3451A51F-2CE0-05B8-97CC-57CFC1D2B6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67" y="3642985"/>
            <a:ext cx="1693915" cy="8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What is GitHub? — Pythia Foundations">
            <a:extLst>
              <a:ext uri="{FF2B5EF4-FFF2-40B4-BE49-F238E27FC236}">
                <a16:creationId xmlns:a16="http://schemas.microsoft.com/office/drawing/2014/main" id="{9809AD55-2D3B-1DCC-7C69-3D0177396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953" y="4805908"/>
            <a:ext cx="1387307" cy="7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dog wearing glasses and looking at a computer">
            <a:extLst>
              <a:ext uri="{FF2B5EF4-FFF2-40B4-BE49-F238E27FC236}">
                <a16:creationId xmlns:a16="http://schemas.microsoft.com/office/drawing/2014/main" id="{75990225-D178-C5A8-D63C-1D4B65B034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3" y="3448918"/>
            <a:ext cx="3804483" cy="213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7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og sitting at a table with a computer">
            <a:extLst>
              <a:ext uri="{FF2B5EF4-FFF2-40B4-BE49-F238E27FC236}">
                <a16:creationId xmlns:a16="http://schemas.microsoft.com/office/drawing/2014/main" id="{61A92E82-660D-CB93-174C-FE0556E7C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0" r="38438" b="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6B694-D477-0D58-95DC-2F31771F7301}"/>
              </a:ext>
            </a:extLst>
          </p:cNvPr>
          <p:cNvSpPr txBox="1"/>
          <p:nvPr/>
        </p:nvSpPr>
        <p:spPr>
          <a:xfrm>
            <a:off x="6115317" y="405685"/>
            <a:ext cx="5464968" cy="1559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Ubuntu" panose="020B0504030602030204" pitchFamily="34" charset="0"/>
                <a:ea typeface="+mj-ea"/>
                <a:cs typeface="+mj-cs"/>
              </a:rPr>
              <a:t>Future releases/updates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80D06-F409-079C-B25F-EEFDE2039136}"/>
              </a:ext>
            </a:extLst>
          </p:cNvPr>
          <p:cNvSpPr txBox="1"/>
          <p:nvPr/>
        </p:nvSpPr>
        <p:spPr>
          <a:xfrm>
            <a:off x="6115317" y="2743200"/>
            <a:ext cx="5247340" cy="349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buntu" panose="020B0504030602030204" pitchFamily="34" charset="0"/>
              </a:rPr>
              <a:t>Mobile friendly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buntu" panose="020B0504030602030204" pitchFamily="34" charset="0"/>
              </a:rPr>
              <a:t>Ability to upload records from vet visits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buntu" panose="020B0504030602030204" pitchFamily="34" charset="0"/>
              </a:rPr>
              <a:t>Parse the information directly into pet profile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buntu" panose="020B0504030602030204" pitchFamily="34" charset="0"/>
              </a:rPr>
              <a:t>Synchronization to phone calendar for reminders of the medication due date and vet visits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buntu" panose="020B0504030602030204" pitchFamily="34" charset="0"/>
              </a:rPr>
              <a:t>Support for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413686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265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Ubuntu</vt:lpstr>
      <vt:lpstr>Office Theme</vt:lpstr>
      <vt:lpstr>PowerPoint Presentation</vt:lpstr>
      <vt:lpstr>Special thanks to</vt:lpstr>
      <vt:lpstr>Why  PET-ME?</vt:lpstr>
      <vt:lpstr>Objectives</vt:lpstr>
      <vt:lpstr>User Workflow (used to drive database schema)</vt:lpstr>
      <vt:lpstr>Integrated Development Environments (IDEs)</vt:lpstr>
      <vt:lpstr>Technologies</vt:lpstr>
      <vt:lpstr>Technologies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Cheng-Fung</dc:creator>
  <cp:lastModifiedBy>Kenny Cheng-Fung</cp:lastModifiedBy>
  <cp:revision>1</cp:revision>
  <dcterms:created xsi:type="dcterms:W3CDTF">2024-02-15T22:57:05Z</dcterms:created>
  <dcterms:modified xsi:type="dcterms:W3CDTF">2024-02-21T22:09:54Z</dcterms:modified>
</cp:coreProperties>
</file>