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7086B-3090-4F95-83B0-C8960BA57E27}" v="105" dt="2024-02-16T22:53:17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y Cheng-Fung" userId="be7fdb39-deda-4ba6-9d8c-b82afa2813e7" providerId="ADAL" clId="{15B7086B-3090-4F95-83B0-C8960BA57E27}"/>
    <pc:docChg chg="undo custSel addSld delSld modSld sldOrd">
      <pc:chgData name="Kenny Cheng-Fung" userId="be7fdb39-deda-4ba6-9d8c-b82afa2813e7" providerId="ADAL" clId="{15B7086B-3090-4F95-83B0-C8960BA57E27}" dt="2024-02-16T22:53:24.325" v="1091" actId="26606"/>
      <pc:docMkLst>
        <pc:docMk/>
      </pc:docMkLst>
      <pc:sldChg chg="addSp delSp modSp mod">
        <pc:chgData name="Kenny Cheng-Fung" userId="be7fdb39-deda-4ba6-9d8c-b82afa2813e7" providerId="ADAL" clId="{15B7086B-3090-4F95-83B0-C8960BA57E27}" dt="2024-02-16T22:49:20.252" v="1070" actId="255"/>
        <pc:sldMkLst>
          <pc:docMk/>
          <pc:sldMk cId="3879089157" sldId="257"/>
        </pc:sldMkLst>
        <pc:spChg chg="mod">
          <ac:chgData name="Kenny Cheng-Fung" userId="be7fdb39-deda-4ba6-9d8c-b82afa2813e7" providerId="ADAL" clId="{15B7086B-3090-4F95-83B0-C8960BA57E27}" dt="2024-02-16T22:49:03.362" v="1068" actId="2711"/>
          <ac:spMkLst>
            <pc:docMk/>
            <pc:sldMk cId="3879089157" sldId="257"/>
            <ac:spMk id="2" creationId="{ED25394B-3FD4-53D8-B2B9-7DD66E40EBBF}"/>
          </ac:spMkLst>
        </pc:spChg>
        <pc:spChg chg="mod ord">
          <ac:chgData name="Kenny Cheng-Fung" userId="be7fdb39-deda-4ba6-9d8c-b82afa2813e7" providerId="ADAL" clId="{15B7086B-3090-4F95-83B0-C8960BA57E27}" dt="2024-02-16T22:49:20.252" v="1070" actId="255"/>
          <ac:spMkLst>
            <pc:docMk/>
            <pc:sldMk cId="3879089157" sldId="257"/>
            <ac:spMk id="4" creationId="{C4BB0843-E172-7984-76A2-3964D99D609F}"/>
          </ac:spMkLst>
        </pc:spChg>
        <pc:spChg chg="del">
          <ac:chgData name="Kenny Cheng-Fung" userId="be7fdb39-deda-4ba6-9d8c-b82afa2813e7" providerId="ADAL" clId="{15B7086B-3090-4F95-83B0-C8960BA57E27}" dt="2024-02-16T16:48:17.706" v="606" actId="26606"/>
          <ac:spMkLst>
            <pc:docMk/>
            <pc:sldMk cId="3879089157" sldId="257"/>
            <ac:spMk id="7" creationId="{C3896A03-3945-419A-B66B-4EE266EDD152}"/>
          </ac:spMkLst>
        </pc:spChg>
        <pc:spChg chg="del">
          <ac:chgData name="Kenny Cheng-Fung" userId="be7fdb39-deda-4ba6-9d8c-b82afa2813e7" providerId="ADAL" clId="{15B7086B-3090-4F95-83B0-C8960BA57E27}" dt="2024-02-16T16:48:17.706" v="606" actId="26606"/>
          <ac:spMkLst>
            <pc:docMk/>
            <pc:sldMk cId="3879089157" sldId="257"/>
            <ac:spMk id="9" creationId="{B34F5AD2-EDBD-4BBD-A55C-EAFFD0C7097A}"/>
          </ac:spMkLst>
        </pc:spChg>
        <pc:spChg chg="add del">
          <ac:chgData name="Kenny Cheng-Fung" userId="be7fdb39-deda-4ba6-9d8c-b82afa2813e7" providerId="ADAL" clId="{15B7086B-3090-4F95-83B0-C8960BA57E27}" dt="2024-02-16T16:49:08.517" v="613" actId="26606"/>
          <ac:spMkLst>
            <pc:docMk/>
            <pc:sldMk cId="3879089157" sldId="257"/>
            <ac:spMk id="14" creationId="{80DF40B2-80F7-4E71-B46C-284163F3654A}"/>
          </ac:spMkLst>
        </pc:spChg>
        <pc:spChg chg="add del">
          <ac:chgData name="Kenny Cheng-Fung" userId="be7fdb39-deda-4ba6-9d8c-b82afa2813e7" providerId="ADAL" clId="{15B7086B-3090-4F95-83B0-C8960BA57E27}" dt="2024-02-16T22:48:49.333" v="1067" actId="26606"/>
          <ac:spMkLst>
            <pc:docMk/>
            <pc:sldMk cId="3879089157" sldId="257"/>
            <ac:spMk id="19" creationId="{C0763A76-9F1C-4FC5-82B7-DD475DA461B2}"/>
          </ac:spMkLst>
        </pc:spChg>
        <pc:spChg chg="add del">
          <ac:chgData name="Kenny Cheng-Fung" userId="be7fdb39-deda-4ba6-9d8c-b82afa2813e7" providerId="ADAL" clId="{15B7086B-3090-4F95-83B0-C8960BA57E27}" dt="2024-02-16T22:48:49.333" v="1067" actId="26606"/>
          <ac:spMkLst>
            <pc:docMk/>
            <pc:sldMk cId="3879089157" sldId="257"/>
            <ac:spMk id="21" creationId="{E81BF4F6-F2CF-4984-9D14-D6966D92F99F}"/>
          </ac:spMkLst>
        </pc:spChg>
        <pc:spChg chg="add">
          <ac:chgData name="Kenny Cheng-Fung" userId="be7fdb39-deda-4ba6-9d8c-b82afa2813e7" providerId="ADAL" clId="{15B7086B-3090-4F95-83B0-C8960BA57E27}" dt="2024-02-16T22:48:49.333" v="1067" actId="26606"/>
          <ac:spMkLst>
            <pc:docMk/>
            <pc:sldMk cId="3879089157" sldId="257"/>
            <ac:spMk id="26" creationId="{5396781C-32A1-4FDA-A83B-A7FF8C1B1E99}"/>
          </ac:spMkLst>
        </pc:spChg>
        <pc:grpChg chg="add">
          <ac:chgData name="Kenny Cheng-Fung" userId="be7fdb39-deda-4ba6-9d8c-b82afa2813e7" providerId="ADAL" clId="{15B7086B-3090-4F95-83B0-C8960BA57E27}" dt="2024-02-16T22:48:49.333" v="1067" actId="26606"/>
          <ac:grpSpMkLst>
            <pc:docMk/>
            <pc:sldMk cId="3879089157" sldId="257"/>
            <ac:grpSpMk id="28" creationId="{54A1C8FD-E5B7-4BEC-A74A-A55FB8EA7CFE}"/>
          </ac:grpSpMkLst>
        </pc:grpChg>
        <pc:picChg chg="add mod">
          <ac:chgData name="Kenny Cheng-Fung" userId="be7fdb39-deda-4ba6-9d8c-b82afa2813e7" providerId="ADAL" clId="{15B7086B-3090-4F95-83B0-C8960BA57E27}" dt="2024-02-16T22:48:49.333" v="1067" actId="26606"/>
          <ac:picMkLst>
            <pc:docMk/>
            <pc:sldMk cId="3879089157" sldId="257"/>
            <ac:picMk id="5" creationId="{E1A03F2A-2642-F5B0-B33F-1D06B2DFAF7E}"/>
          </ac:picMkLst>
        </pc:picChg>
      </pc:sldChg>
      <pc:sldChg chg="addSp delSp modSp mod">
        <pc:chgData name="Kenny Cheng-Fung" userId="be7fdb39-deda-4ba6-9d8c-b82afa2813e7" providerId="ADAL" clId="{15B7086B-3090-4F95-83B0-C8960BA57E27}" dt="2024-02-16T16:47:20.047" v="604" actId="255"/>
        <pc:sldMkLst>
          <pc:docMk/>
          <pc:sldMk cId="3584544027" sldId="258"/>
        </pc:sldMkLst>
        <pc:spChg chg="mod">
          <ac:chgData name="Kenny Cheng-Fung" userId="be7fdb39-deda-4ba6-9d8c-b82afa2813e7" providerId="ADAL" clId="{15B7086B-3090-4F95-83B0-C8960BA57E27}" dt="2024-02-16T16:47:20.047" v="604" actId="255"/>
          <ac:spMkLst>
            <pc:docMk/>
            <pc:sldMk cId="3584544027" sldId="258"/>
            <ac:spMk id="3" creationId="{897C9B21-7C6A-1169-0C6E-3A66586255B3}"/>
          </ac:spMkLst>
        </pc:spChg>
        <pc:spChg chg="mod ord">
          <ac:chgData name="Kenny Cheng-Fung" userId="be7fdb39-deda-4ba6-9d8c-b82afa2813e7" providerId="ADAL" clId="{15B7086B-3090-4F95-83B0-C8960BA57E27}" dt="2024-02-16T16:47:13.448" v="603" actId="2711"/>
          <ac:spMkLst>
            <pc:docMk/>
            <pc:sldMk cId="3584544027" sldId="258"/>
            <ac:spMk id="4" creationId="{EC70BFC3-3E88-5F6A-A8C3-E6081B0EF5A0}"/>
          </ac:spMkLst>
        </pc:spChg>
        <pc:spChg chg="del">
          <ac:chgData name="Kenny Cheng-Fung" userId="be7fdb39-deda-4ba6-9d8c-b82afa2813e7" providerId="ADAL" clId="{15B7086B-3090-4F95-83B0-C8960BA57E27}" dt="2024-02-16T16:47:07.282" v="602" actId="26606"/>
          <ac:spMkLst>
            <pc:docMk/>
            <pc:sldMk cId="3584544027" sldId="258"/>
            <ac:spMk id="1031" creationId="{6EA86598-DA2C-41D5-BC0C-E877F8818EEB}"/>
          </ac:spMkLst>
        </pc:spChg>
        <pc:spChg chg="del">
          <ac:chgData name="Kenny Cheng-Fung" userId="be7fdb39-deda-4ba6-9d8c-b82afa2813e7" providerId="ADAL" clId="{15B7086B-3090-4F95-83B0-C8960BA57E27}" dt="2024-02-16T16:47:07.282" v="602" actId="26606"/>
          <ac:spMkLst>
            <pc:docMk/>
            <pc:sldMk cId="3584544027" sldId="258"/>
            <ac:spMk id="1033" creationId="{450D3AD2-FA80-415F-A9CE-54D884561CD7}"/>
          </ac:spMkLst>
        </pc:spChg>
        <pc:spChg chg="del">
          <ac:chgData name="Kenny Cheng-Fung" userId="be7fdb39-deda-4ba6-9d8c-b82afa2813e7" providerId="ADAL" clId="{15B7086B-3090-4F95-83B0-C8960BA57E27}" dt="2024-02-16T16:47:07.282" v="602" actId="26606"/>
          <ac:spMkLst>
            <pc:docMk/>
            <pc:sldMk cId="3584544027" sldId="258"/>
            <ac:spMk id="1035" creationId="{87F16C5A-0D41-47A9-B0A2-9C2AD7A8CF32}"/>
          </ac:spMkLst>
        </pc:spChg>
        <pc:spChg chg="add mod">
          <ac:chgData name="Kenny Cheng-Fung" userId="be7fdb39-deda-4ba6-9d8c-b82afa2813e7" providerId="ADAL" clId="{15B7086B-3090-4F95-83B0-C8960BA57E27}" dt="2024-02-16T16:47:13.448" v="603" actId="2711"/>
          <ac:spMkLst>
            <pc:docMk/>
            <pc:sldMk cId="3584544027" sldId="258"/>
            <ac:spMk id="1040" creationId="{6EA86598-DA2C-41D5-BC0C-E877F8818EEB}"/>
          </ac:spMkLst>
        </pc:spChg>
        <pc:spChg chg="add mod">
          <ac:chgData name="Kenny Cheng-Fung" userId="be7fdb39-deda-4ba6-9d8c-b82afa2813e7" providerId="ADAL" clId="{15B7086B-3090-4F95-83B0-C8960BA57E27}" dt="2024-02-16T16:47:13.448" v="603" actId="2711"/>
          <ac:spMkLst>
            <pc:docMk/>
            <pc:sldMk cId="3584544027" sldId="258"/>
            <ac:spMk id="1042" creationId="{450D3AD2-FA80-415F-A9CE-54D884561CD7}"/>
          </ac:spMkLst>
        </pc:spChg>
        <pc:spChg chg="add mod">
          <ac:chgData name="Kenny Cheng-Fung" userId="be7fdb39-deda-4ba6-9d8c-b82afa2813e7" providerId="ADAL" clId="{15B7086B-3090-4F95-83B0-C8960BA57E27}" dt="2024-02-16T16:47:13.448" v="603" actId="2711"/>
          <ac:spMkLst>
            <pc:docMk/>
            <pc:sldMk cId="3584544027" sldId="258"/>
            <ac:spMk id="1044" creationId="{87F16C5A-0D41-47A9-B0A2-9C2AD7A8CF32}"/>
          </ac:spMkLst>
        </pc:spChg>
        <pc:picChg chg="mod">
          <ac:chgData name="Kenny Cheng-Fung" userId="be7fdb39-deda-4ba6-9d8c-b82afa2813e7" providerId="ADAL" clId="{15B7086B-3090-4F95-83B0-C8960BA57E27}" dt="2024-02-16T16:47:13.448" v="603" actId="2711"/>
          <ac:picMkLst>
            <pc:docMk/>
            <pc:sldMk cId="3584544027" sldId="258"/>
            <ac:picMk id="1026" creationId="{6BD29B2B-1D82-45BA-01C5-547DC9F41E86}"/>
          </ac:picMkLst>
        </pc:picChg>
      </pc:sldChg>
      <pc:sldChg chg="addSp delSp modSp del mod">
        <pc:chgData name="Kenny Cheng-Fung" userId="be7fdb39-deda-4ba6-9d8c-b82afa2813e7" providerId="ADAL" clId="{15B7086B-3090-4F95-83B0-C8960BA57E27}" dt="2024-02-16T17:04:48.825" v="720" actId="2696"/>
        <pc:sldMkLst>
          <pc:docMk/>
          <pc:sldMk cId="3692423981" sldId="259"/>
        </pc:sldMkLst>
        <pc:spChg chg="mod">
          <ac:chgData name="Kenny Cheng-Fung" userId="be7fdb39-deda-4ba6-9d8c-b82afa2813e7" providerId="ADAL" clId="{15B7086B-3090-4F95-83B0-C8960BA57E27}" dt="2024-02-16T17:03:45.129" v="713" actId="21"/>
          <ac:spMkLst>
            <pc:docMk/>
            <pc:sldMk cId="3692423981" sldId="259"/>
            <ac:spMk id="3" creationId="{A9C259C3-2CFF-2E30-7141-1CC33AA173FE}"/>
          </ac:spMkLst>
        </pc:spChg>
        <pc:spChg chg="add mod">
          <ac:chgData name="Kenny Cheng-Fung" userId="be7fdb39-deda-4ba6-9d8c-b82afa2813e7" providerId="ADAL" clId="{15B7086B-3090-4F95-83B0-C8960BA57E27}" dt="2024-02-16T17:04:36.722" v="717" actId="21"/>
          <ac:spMkLst>
            <pc:docMk/>
            <pc:sldMk cId="3692423981" sldId="259"/>
            <ac:spMk id="4" creationId="{9E9074BC-5850-A2D0-8BA7-79F281190954}"/>
          </ac:spMkLst>
        </pc:spChg>
        <pc:picChg chg="del">
          <ac:chgData name="Kenny Cheng-Fung" userId="be7fdb39-deda-4ba6-9d8c-b82afa2813e7" providerId="ADAL" clId="{15B7086B-3090-4F95-83B0-C8960BA57E27}" dt="2024-02-16T17:04:36.722" v="717" actId="21"/>
          <ac:picMkLst>
            <pc:docMk/>
            <pc:sldMk cId="3692423981" sldId="259"/>
            <ac:picMk id="8" creationId="{DA5EB1C6-1FF4-A6C9-36A6-180F8783483F}"/>
          </ac:picMkLst>
        </pc:picChg>
        <pc:picChg chg="del">
          <ac:chgData name="Kenny Cheng-Fung" userId="be7fdb39-deda-4ba6-9d8c-b82afa2813e7" providerId="ADAL" clId="{15B7086B-3090-4F95-83B0-C8960BA57E27}" dt="2024-02-16T17:04:36.722" v="717" actId="21"/>
          <ac:picMkLst>
            <pc:docMk/>
            <pc:sldMk cId="3692423981" sldId="259"/>
            <ac:picMk id="2052" creationId="{A44D802D-0712-F1A7-0706-B3EDA5683BCD}"/>
          </ac:picMkLst>
        </pc:picChg>
        <pc:picChg chg="del">
          <ac:chgData name="Kenny Cheng-Fung" userId="be7fdb39-deda-4ba6-9d8c-b82afa2813e7" providerId="ADAL" clId="{15B7086B-3090-4F95-83B0-C8960BA57E27}" dt="2024-02-16T17:00:25.317" v="696" actId="21"/>
          <ac:picMkLst>
            <pc:docMk/>
            <pc:sldMk cId="3692423981" sldId="259"/>
            <ac:picMk id="2056" creationId="{D2064776-4CD8-A8EF-09AF-3055A78AB202}"/>
          </ac:picMkLst>
        </pc:picChg>
        <pc:picChg chg="del">
          <ac:chgData name="Kenny Cheng-Fung" userId="be7fdb39-deda-4ba6-9d8c-b82afa2813e7" providerId="ADAL" clId="{15B7086B-3090-4F95-83B0-C8960BA57E27}" dt="2024-02-16T17:00:25.317" v="696" actId="21"/>
          <ac:picMkLst>
            <pc:docMk/>
            <pc:sldMk cId="3692423981" sldId="259"/>
            <ac:picMk id="2058" creationId="{C0883447-5CB5-D94C-EB12-178B0BB794F7}"/>
          </ac:picMkLst>
        </pc:picChg>
        <pc:picChg chg="del">
          <ac:chgData name="Kenny Cheng-Fung" userId="be7fdb39-deda-4ba6-9d8c-b82afa2813e7" providerId="ADAL" clId="{15B7086B-3090-4F95-83B0-C8960BA57E27}" dt="2024-02-16T17:00:25.317" v="696" actId="21"/>
          <ac:picMkLst>
            <pc:docMk/>
            <pc:sldMk cId="3692423981" sldId="259"/>
            <ac:picMk id="2060" creationId="{534EB241-56AC-1F4F-5131-7CC7D600E737}"/>
          </ac:picMkLst>
        </pc:picChg>
        <pc:picChg chg="del">
          <ac:chgData name="Kenny Cheng-Fung" userId="be7fdb39-deda-4ba6-9d8c-b82afa2813e7" providerId="ADAL" clId="{15B7086B-3090-4F95-83B0-C8960BA57E27}" dt="2024-02-16T17:04:36.722" v="717" actId="21"/>
          <ac:picMkLst>
            <pc:docMk/>
            <pc:sldMk cId="3692423981" sldId="259"/>
            <ac:picMk id="2066" creationId="{459BC9DF-19DC-D762-E8F4-E48E7931C764}"/>
          </ac:picMkLst>
        </pc:picChg>
        <pc:picChg chg="del">
          <ac:chgData name="Kenny Cheng-Fung" userId="be7fdb39-deda-4ba6-9d8c-b82afa2813e7" providerId="ADAL" clId="{15B7086B-3090-4F95-83B0-C8960BA57E27}" dt="2024-02-16T17:00:25.317" v="696" actId="21"/>
          <ac:picMkLst>
            <pc:docMk/>
            <pc:sldMk cId="3692423981" sldId="259"/>
            <ac:picMk id="2068" creationId="{0316BD24-94DF-6907-A3D7-2BB84C548026}"/>
          </ac:picMkLst>
        </pc:picChg>
        <pc:picChg chg="del">
          <ac:chgData name="Kenny Cheng-Fung" userId="be7fdb39-deda-4ba6-9d8c-b82afa2813e7" providerId="ADAL" clId="{15B7086B-3090-4F95-83B0-C8960BA57E27}" dt="2024-02-16T17:04:36.722" v="717" actId="21"/>
          <ac:picMkLst>
            <pc:docMk/>
            <pc:sldMk cId="3692423981" sldId="259"/>
            <ac:picMk id="2070" creationId="{CBEF70B3-A370-FA57-E794-A92849A03AA1}"/>
          </ac:picMkLst>
        </pc:picChg>
      </pc:sldChg>
      <pc:sldChg chg="addSp delSp modSp del mod ord">
        <pc:chgData name="Kenny Cheng-Fung" userId="be7fdb39-deda-4ba6-9d8c-b82afa2813e7" providerId="ADAL" clId="{15B7086B-3090-4F95-83B0-C8960BA57E27}" dt="2024-02-16T16:20:12.271" v="163" actId="2696"/>
        <pc:sldMkLst>
          <pc:docMk/>
          <pc:sldMk cId="518717698" sldId="260"/>
        </pc:sldMkLst>
        <pc:spChg chg="mod">
          <ac:chgData name="Kenny Cheng-Fung" userId="be7fdb39-deda-4ba6-9d8c-b82afa2813e7" providerId="ADAL" clId="{15B7086B-3090-4F95-83B0-C8960BA57E27}" dt="2024-02-16T16:15:26.562" v="84" actId="21"/>
          <ac:spMkLst>
            <pc:docMk/>
            <pc:sldMk cId="518717698" sldId="260"/>
            <ac:spMk id="2" creationId="{5C5E3C49-ABED-C737-E9E1-EE072B7D9B83}"/>
          </ac:spMkLst>
        </pc:spChg>
        <pc:grpChg chg="add del mod">
          <ac:chgData name="Kenny Cheng-Fung" userId="be7fdb39-deda-4ba6-9d8c-b82afa2813e7" providerId="ADAL" clId="{15B7086B-3090-4F95-83B0-C8960BA57E27}" dt="2024-02-16T16:17:19.653" v="98" actId="21"/>
          <ac:grpSpMkLst>
            <pc:docMk/>
            <pc:sldMk cId="518717698" sldId="260"/>
            <ac:grpSpMk id="3" creationId="{FE7E92A9-B265-3C9B-B27C-5D842BC2F478}"/>
          </ac:grpSpMkLst>
        </pc:grpChg>
        <pc:grpChg chg="add del mod">
          <ac:chgData name="Kenny Cheng-Fung" userId="be7fdb39-deda-4ba6-9d8c-b82afa2813e7" providerId="ADAL" clId="{15B7086B-3090-4F95-83B0-C8960BA57E27}" dt="2024-02-16T16:17:19.653" v="98" actId="21"/>
          <ac:grpSpMkLst>
            <pc:docMk/>
            <pc:sldMk cId="518717698" sldId="260"/>
            <ac:grpSpMk id="4" creationId="{389749B0-CAF9-D9BF-D8B2-34E9A69507FC}"/>
          </ac:grpSpMkLst>
        </pc:grpChg>
        <pc:graphicFrameChg chg="del">
          <ac:chgData name="Kenny Cheng-Fung" userId="be7fdb39-deda-4ba6-9d8c-b82afa2813e7" providerId="ADAL" clId="{15B7086B-3090-4F95-83B0-C8960BA57E27}" dt="2024-02-16T16:17:19.653" v="98" actId="21"/>
          <ac:graphicFrameMkLst>
            <pc:docMk/>
            <pc:sldMk cId="518717698" sldId="260"/>
            <ac:graphicFrameMk id="11" creationId="{8EB545ED-9816-3328-6917-543C768E8B84}"/>
          </ac:graphicFrameMkLst>
        </pc:graphicFrameChg>
        <pc:picChg chg="mod">
          <ac:chgData name="Kenny Cheng-Fung" userId="be7fdb39-deda-4ba6-9d8c-b82afa2813e7" providerId="ADAL" clId="{15B7086B-3090-4F95-83B0-C8960BA57E27}" dt="2024-02-16T16:16:44.786" v="93" actId="164"/>
          <ac:picMkLst>
            <pc:docMk/>
            <pc:sldMk cId="518717698" sldId="260"/>
            <ac:picMk id="12" creationId="{0002939A-7E2D-F864-DC3F-FF367E4024D9}"/>
          </ac:picMkLst>
        </pc:picChg>
        <pc:picChg chg="mod">
          <ac:chgData name="Kenny Cheng-Fung" userId="be7fdb39-deda-4ba6-9d8c-b82afa2813e7" providerId="ADAL" clId="{15B7086B-3090-4F95-83B0-C8960BA57E27}" dt="2024-02-16T16:16:44.786" v="93" actId="164"/>
          <ac:picMkLst>
            <pc:docMk/>
            <pc:sldMk cId="518717698" sldId="260"/>
            <ac:picMk id="3076" creationId="{C1E6C1F4-4F4F-D99F-9A72-C070391B5908}"/>
          </ac:picMkLst>
        </pc:picChg>
        <pc:picChg chg="mod">
          <ac:chgData name="Kenny Cheng-Fung" userId="be7fdb39-deda-4ba6-9d8c-b82afa2813e7" providerId="ADAL" clId="{15B7086B-3090-4F95-83B0-C8960BA57E27}" dt="2024-02-16T16:17:05.447" v="97" actId="164"/>
          <ac:picMkLst>
            <pc:docMk/>
            <pc:sldMk cId="518717698" sldId="260"/>
            <ac:picMk id="3078" creationId="{DBB27AEA-FF65-C748-F10F-2A4223234FF1}"/>
          </ac:picMkLst>
        </pc:picChg>
        <pc:picChg chg="mod">
          <ac:chgData name="Kenny Cheng-Fung" userId="be7fdb39-deda-4ba6-9d8c-b82afa2813e7" providerId="ADAL" clId="{15B7086B-3090-4F95-83B0-C8960BA57E27}" dt="2024-02-16T16:17:05.447" v="97" actId="164"/>
          <ac:picMkLst>
            <pc:docMk/>
            <pc:sldMk cId="518717698" sldId="260"/>
            <ac:picMk id="3080" creationId="{E036936A-E26E-B116-48A7-BB77677FEE01}"/>
          </ac:picMkLst>
        </pc:picChg>
      </pc:sldChg>
      <pc:sldChg chg="addSp delSp modSp new mod setBg">
        <pc:chgData name="Kenny Cheng-Fung" userId="be7fdb39-deda-4ba6-9d8c-b82afa2813e7" providerId="ADAL" clId="{15B7086B-3090-4F95-83B0-C8960BA57E27}" dt="2024-02-16T17:22:23.474" v="1034" actId="2711"/>
        <pc:sldMkLst>
          <pc:docMk/>
          <pc:sldMk cId="4136869874" sldId="261"/>
        </pc:sldMkLst>
        <pc:spChg chg="add mod">
          <ac:chgData name="Kenny Cheng-Fung" userId="be7fdb39-deda-4ba6-9d8c-b82afa2813e7" providerId="ADAL" clId="{15B7086B-3090-4F95-83B0-C8960BA57E27}" dt="2024-02-16T17:22:23.474" v="1034" actId="2711"/>
          <ac:spMkLst>
            <pc:docMk/>
            <pc:sldMk cId="4136869874" sldId="261"/>
            <ac:spMk id="6" creationId="{C576B694-D477-0D58-95DC-2F31771F7301}"/>
          </ac:spMkLst>
        </pc:spChg>
        <pc:spChg chg="add mod">
          <ac:chgData name="Kenny Cheng-Fung" userId="be7fdb39-deda-4ba6-9d8c-b82afa2813e7" providerId="ADAL" clId="{15B7086B-3090-4F95-83B0-C8960BA57E27}" dt="2024-02-16T17:22:23.474" v="1034" actId="2711"/>
          <ac:spMkLst>
            <pc:docMk/>
            <pc:sldMk cId="4136869874" sldId="261"/>
            <ac:spMk id="7" creationId="{EF480D06-F409-079C-B25F-EEFDE2039136}"/>
          </ac:spMkLst>
        </pc:spChg>
        <pc:spChg chg="add del">
          <ac:chgData name="Kenny Cheng-Fung" userId="be7fdb39-deda-4ba6-9d8c-b82afa2813e7" providerId="ADAL" clId="{15B7086B-3090-4F95-83B0-C8960BA57E27}" dt="2024-02-16T17:22:09.817" v="1032" actId="26606"/>
          <ac:spMkLst>
            <pc:docMk/>
            <pc:sldMk cId="4136869874" sldId="261"/>
            <ac:spMk id="12" creationId="{9AA72BD9-2C5A-4EDC-931F-5AA08EACA0F3}"/>
          </ac:spMkLst>
        </pc:spChg>
        <pc:spChg chg="add del">
          <ac:chgData name="Kenny Cheng-Fung" userId="be7fdb39-deda-4ba6-9d8c-b82afa2813e7" providerId="ADAL" clId="{15B7086B-3090-4F95-83B0-C8960BA57E27}" dt="2024-02-16T17:22:09.817" v="1032" actId="26606"/>
          <ac:spMkLst>
            <pc:docMk/>
            <pc:sldMk cId="4136869874" sldId="261"/>
            <ac:spMk id="14" creationId="{DD3981AC-7B61-4947-BCF3-F7AA7FA385B9}"/>
          </ac:spMkLst>
        </pc:spChg>
        <pc:spChg chg="add del">
          <ac:chgData name="Kenny Cheng-Fung" userId="be7fdb39-deda-4ba6-9d8c-b82afa2813e7" providerId="ADAL" clId="{15B7086B-3090-4F95-83B0-C8960BA57E27}" dt="2024-02-16T17:22:09.817" v="1032" actId="26606"/>
          <ac:spMkLst>
            <pc:docMk/>
            <pc:sldMk cId="4136869874" sldId="261"/>
            <ac:spMk id="16" creationId="{55D4142C-5077-457F-A6AD-3FECFDB39685}"/>
          </ac:spMkLst>
        </pc:spChg>
        <pc:spChg chg="add del">
          <ac:chgData name="Kenny Cheng-Fung" userId="be7fdb39-deda-4ba6-9d8c-b82afa2813e7" providerId="ADAL" clId="{15B7086B-3090-4F95-83B0-C8960BA57E27}" dt="2024-02-16T17:22:09.817" v="1032" actId="26606"/>
          <ac:spMkLst>
            <pc:docMk/>
            <pc:sldMk cId="4136869874" sldId="261"/>
            <ac:spMk id="18" creationId="{7A5F0580-5EE9-419F-96EE-B6529EF6E7D0}"/>
          </ac:spMkLst>
        </pc:spChg>
        <pc:spChg chg="add">
          <ac:chgData name="Kenny Cheng-Fung" userId="be7fdb39-deda-4ba6-9d8c-b82afa2813e7" providerId="ADAL" clId="{15B7086B-3090-4F95-83B0-C8960BA57E27}" dt="2024-02-16T17:22:09.823" v="1033" actId="26606"/>
          <ac:spMkLst>
            <pc:docMk/>
            <pc:sldMk cId="4136869874" sldId="261"/>
            <ac:spMk id="20" creationId="{3ECBE1F1-D69B-4AFA-ABD5-8E41720EF6DE}"/>
          </ac:spMkLst>
        </pc:spChg>
        <pc:spChg chg="add">
          <ac:chgData name="Kenny Cheng-Fung" userId="be7fdb39-deda-4ba6-9d8c-b82afa2813e7" providerId="ADAL" clId="{15B7086B-3090-4F95-83B0-C8960BA57E27}" dt="2024-02-16T17:22:09.823" v="1033" actId="26606"/>
          <ac:spMkLst>
            <pc:docMk/>
            <pc:sldMk cId="4136869874" sldId="261"/>
            <ac:spMk id="21" creationId="{603A6265-E10C-4B85-9C20-E75FCAF9CC63}"/>
          </ac:spMkLst>
        </pc:spChg>
        <pc:picChg chg="add del mod">
          <ac:chgData name="Kenny Cheng-Fung" userId="be7fdb39-deda-4ba6-9d8c-b82afa2813e7" providerId="ADAL" clId="{15B7086B-3090-4F95-83B0-C8960BA57E27}" dt="2024-02-16T17:09:24.997" v="742" actId="478"/>
          <ac:picMkLst>
            <pc:docMk/>
            <pc:sldMk cId="4136869874" sldId="261"/>
            <ac:picMk id="3" creationId="{5FC35E5F-E83D-A655-E492-D52867CDAEED}"/>
          </ac:picMkLst>
        </pc:picChg>
        <pc:picChg chg="add mod">
          <ac:chgData name="Kenny Cheng-Fung" userId="be7fdb39-deda-4ba6-9d8c-b82afa2813e7" providerId="ADAL" clId="{15B7086B-3090-4F95-83B0-C8960BA57E27}" dt="2024-02-16T17:22:09.823" v="1033" actId="26606"/>
          <ac:picMkLst>
            <pc:docMk/>
            <pc:sldMk cId="4136869874" sldId="261"/>
            <ac:picMk id="5" creationId="{61A92E82-660D-CB93-174C-FE0556E7C20F}"/>
          </ac:picMkLst>
        </pc:picChg>
      </pc:sldChg>
      <pc:sldChg chg="addSp delSp modSp new mod setBg">
        <pc:chgData name="Kenny Cheng-Fung" userId="be7fdb39-deda-4ba6-9d8c-b82afa2813e7" providerId="ADAL" clId="{15B7086B-3090-4F95-83B0-C8960BA57E27}" dt="2024-02-16T22:53:18.431" v="1088" actId="26606"/>
        <pc:sldMkLst>
          <pc:docMk/>
          <pc:sldMk cId="3462986362" sldId="262"/>
        </pc:sldMkLst>
        <pc:spChg chg="mod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2" creationId="{78A5BCCF-4BBA-A52E-E480-B243AEF5E48E}"/>
          </ac:spMkLst>
        </pc:spChg>
        <pc:spChg chg="del">
          <ac:chgData name="Kenny Cheng-Fung" userId="be7fdb39-deda-4ba6-9d8c-b82afa2813e7" providerId="ADAL" clId="{15B7086B-3090-4F95-83B0-C8960BA57E27}" dt="2024-02-16T16:15:14.469" v="81" actId="26606"/>
          <ac:spMkLst>
            <pc:docMk/>
            <pc:sldMk cId="3462986362" sldId="262"/>
            <ac:spMk id="3" creationId="{16B3A940-B58B-08DE-3DDC-771B7858452B}"/>
          </ac:spMkLst>
        </pc:spChg>
        <pc:spChg chg="del mod">
          <ac:chgData name="Kenny Cheng-Fung" userId="be7fdb39-deda-4ba6-9d8c-b82afa2813e7" providerId="ADAL" clId="{15B7086B-3090-4F95-83B0-C8960BA57E27}" dt="2024-02-16T16:52:44.433" v="624" actId="478"/>
          <ac:spMkLst>
            <pc:docMk/>
            <pc:sldMk cId="3462986362" sldId="262"/>
            <ac:spMk id="4" creationId="{D90907F6-E4A6-C936-0B19-2B4BC8C68416}"/>
          </ac:spMkLst>
        </pc:spChg>
        <pc:spChg chg="add del">
          <ac:chgData name="Kenny Cheng-Fung" userId="be7fdb39-deda-4ba6-9d8c-b82afa2813e7" providerId="ADAL" clId="{15B7086B-3090-4F95-83B0-C8960BA57E27}" dt="2024-02-16T16:53:32.311" v="630" actId="26606"/>
          <ac:spMkLst>
            <pc:docMk/>
            <pc:sldMk cId="3462986362" sldId="262"/>
            <ac:spMk id="9" creationId="{C3896A03-3945-419A-B66B-4EE266EDD152}"/>
          </ac:spMkLst>
        </pc:spChg>
        <pc:spChg chg="add del">
          <ac:chgData name="Kenny Cheng-Fung" userId="be7fdb39-deda-4ba6-9d8c-b82afa2813e7" providerId="ADAL" clId="{15B7086B-3090-4F95-83B0-C8960BA57E27}" dt="2024-02-16T16:53:32.311" v="630" actId="26606"/>
          <ac:spMkLst>
            <pc:docMk/>
            <pc:sldMk cId="3462986362" sldId="262"/>
            <ac:spMk id="11" creationId="{B34F5AD2-EDBD-4BBD-A55C-EAFFD0C7097A}"/>
          </ac:spMkLst>
        </pc:spChg>
        <pc:spChg chg="add del">
          <ac:chgData name="Kenny Cheng-Fung" userId="be7fdb39-deda-4ba6-9d8c-b82afa2813e7" providerId="ADAL" clId="{15B7086B-3090-4F95-83B0-C8960BA57E27}" dt="2024-02-16T16:53:32.311" v="630" actId="26606"/>
          <ac:spMkLst>
            <pc:docMk/>
            <pc:sldMk cId="3462986362" sldId="262"/>
            <ac:spMk id="13" creationId="{B8EAE243-3A9F-4A46-B0D9-04C723A8A1BD}"/>
          </ac:spMkLst>
        </pc:spChg>
        <pc:spChg chg="add del mod">
          <ac:chgData name="Kenny Cheng-Fung" userId="be7fdb39-deda-4ba6-9d8c-b82afa2813e7" providerId="ADAL" clId="{15B7086B-3090-4F95-83B0-C8960BA57E27}" dt="2024-02-16T16:53:03" v="627" actId="478"/>
          <ac:spMkLst>
            <pc:docMk/>
            <pc:sldMk cId="3462986362" sldId="262"/>
            <ac:spMk id="18" creationId="{BAC80F3D-97A3-F1F5-54D2-6D31DA91BFE7}"/>
          </ac:spMkLst>
        </pc:spChg>
        <pc:spChg chg="add del">
          <ac:chgData name="Kenny Cheng-Fung" userId="be7fdb39-deda-4ba6-9d8c-b82afa2813e7" providerId="ADAL" clId="{15B7086B-3090-4F95-83B0-C8960BA57E27}" dt="2024-02-16T16:53:32.283" v="629" actId="26606"/>
          <ac:spMkLst>
            <pc:docMk/>
            <pc:sldMk cId="3462986362" sldId="262"/>
            <ac:spMk id="21" creationId="{D7CFE75F-6390-4A13-A32B-2AA295CCA277}"/>
          </ac:spMkLst>
        </pc:spChg>
        <pc:spChg chg="add del">
          <ac:chgData name="Kenny Cheng-Fung" userId="be7fdb39-deda-4ba6-9d8c-b82afa2813e7" providerId="ADAL" clId="{15B7086B-3090-4F95-83B0-C8960BA57E27}" dt="2024-02-16T16:59:50.027" v="693" actId="26606"/>
          <ac:spMkLst>
            <pc:docMk/>
            <pc:sldMk cId="3462986362" sldId="262"/>
            <ac:spMk id="39" creationId="{B03FEE6B-59C6-4F94-AC2D-FA73D296BC8D}"/>
          </ac:spMkLst>
        </pc:spChg>
        <pc:spChg chg="add del">
          <ac:chgData name="Kenny Cheng-Fung" userId="be7fdb39-deda-4ba6-9d8c-b82afa2813e7" providerId="ADAL" clId="{15B7086B-3090-4F95-83B0-C8960BA57E27}" dt="2024-02-16T16:59:50.027" v="693" actId="26606"/>
          <ac:spMkLst>
            <pc:docMk/>
            <pc:sldMk cId="3462986362" sldId="262"/>
            <ac:spMk id="40" creationId="{86FEA2A0-6487-486E-B336-D39C827C057B}"/>
          </ac:spMkLst>
        </pc:spChg>
        <pc:spChg chg="add del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49" creationId="{CAB6D7AF-734C-43E5-AE74-E8EC5D462582}"/>
          </ac:spMkLst>
        </pc:spChg>
        <pc:spChg chg="add del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50" creationId="{36830A5B-65B2-40C0-80F8-67EFC8A6B03B}"/>
          </ac:spMkLst>
        </pc:spChg>
        <pc:spChg chg="add del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55" creationId="{C3896A03-3945-419A-B66B-4EE266EDD152}"/>
          </ac:spMkLst>
        </pc:spChg>
        <pc:spChg chg="add del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57" creationId="{B34F5AD2-EDBD-4BBD-A55C-EAFFD0C7097A}"/>
          </ac:spMkLst>
        </pc:spChg>
        <pc:spChg chg="add del">
          <ac:chgData name="Kenny Cheng-Fung" userId="be7fdb39-deda-4ba6-9d8c-b82afa2813e7" providerId="ADAL" clId="{15B7086B-3090-4F95-83B0-C8960BA57E27}" dt="2024-02-16T22:53:18.431" v="1088" actId="26606"/>
          <ac:spMkLst>
            <pc:docMk/>
            <pc:sldMk cId="3462986362" sldId="262"/>
            <ac:spMk id="59" creationId="{6832F003-FCA6-4CFB-A2EA-308F3AA257D1}"/>
          </ac:spMkLst>
        </pc:spChg>
        <pc:grpChg chg="add mod">
          <ac:chgData name="Kenny Cheng-Fung" userId="be7fdb39-deda-4ba6-9d8c-b82afa2813e7" providerId="ADAL" clId="{15B7086B-3090-4F95-83B0-C8960BA57E27}" dt="2024-02-16T22:53:18.431" v="1088" actId="26606"/>
          <ac:grpSpMkLst>
            <pc:docMk/>
            <pc:sldMk cId="3462986362" sldId="262"/>
            <ac:grpSpMk id="6" creationId="{40205F61-9ABD-7CE2-52A7-DA7B8AF11C35}"/>
          </ac:grpSpMkLst>
        </pc:grpChg>
        <pc:grpChg chg="add mod">
          <ac:chgData name="Kenny Cheng-Fung" userId="be7fdb39-deda-4ba6-9d8c-b82afa2813e7" providerId="ADAL" clId="{15B7086B-3090-4F95-83B0-C8960BA57E27}" dt="2024-02-16T22:53:18.431" v="1088" actId="26606"/>
          <ac:grpSpMkLst>
            <pc:docMk/>
            <pc:sldMk cId="3462986362" sldId="262"/>
            <ac:grpSpMk id="10" creationId="{871EEFB2-5F7B-24DF-A33B-C896E49277CB}"/>
          </ac:grpSpMkLst>
        </pc:grpChg>
        <pc:grpChg chg="add del">
          <ac:chgData name="Kenny Cheng-Fung" userId="be7fdb39-deda-4ba6-9d8c-b82afa2813e7" providerId="ADAL" clId="{15B7086B-3090-4F95-83B0-C8960BA57E27}" dt="2024-02-16T16:53:32.283" v="629" actId="26606"/>
          <ac:grpSpMkLst>
            <pc:docMk/>
            <pc:sldMk cId="3462986362" sldId="262"/>
            <ac:grpSpMk id="23" creationId="{B7BAEF06-AB74-442C-8C30-B88233FD836C}"/>
          </ac:grpSpMkLst>
        </pc:grpChg>
        <pc:grpChg chg="add del">
          <ac:chgData name="Kenny Cheng-Fung" userId="be7fdb39-deda-4ba6-9d8c-b82afa2813e7" providerId="ADAL" clId="{15B7086B-3090-4F95-83B0-C8960BA57E27}" dt="2024-02-16T16:53:32.283" v="629" actId="26606"/>
          <ac:grpSpMkLst>
            <pc:docMk/>
            <pc:sldMk cId="3462986362" sldId="262"/>
            <ac:grpSpMk id="31" creationId="{C9829185-6353-4E3C-B082-AA7F5193916F}"/>
          </ac:grpSpMkLst>
        </pc:grpChg>
        <pc:graphicFrameChg chg="add del mod">
          <ac:chgData name="Kenny Cheng-Fung" userId="be7fdb39-deda-4ba6-9d8c-b82afa2813e7" providerId="ADAL" clId="{15B7086B-3090-4F95-83B0-C8960BA57E27}" dt="2024-02-16T16:17:43.093" v="103" actId="478"/>
          <ac:graphicFrameMkLst>
            <pc:docMk/>
            <pc:sldMk cId="3462986362" sldId="262"/>
            <ac:graphicFrameMk id="5" creationId="{1D7B95EA-BF28-E2CC-3C4D-D406991CE27F}"/>
          </ac:graphicFrameMkLst>
        </pc:graphicFrameChg>
        <pc:picChg chg="mod">
          <ac:chgData name="Kenny Cheng-Fung" userId="be7fdb39-deda-4ba6-9d8c-b82afa2813e7" providerId="ADAL" clId="{15B7086B-3090-4F95-83B0-C8960BA57E27}" dt="2024-02-16T16:54:58.111" v="645" actId="1076"/>
          <ac:picMkLst>
            <pc:docMk/>
            <pc:sldMk cId="3462986362" sldId="262"/>
            <ac:picMk id="7" creationId="{8C19FE0A-BA25-0464-7B7A-64AB1DE0AF12}"/>
          </ac:picMkLst>
        </pc:picChg>
        <pc:picChg chg="mod">
          <ac:chgData name="Kenny Cheng-Fung" userId="be7fdb39-deda-4ba6-9d8c-b82afa2813e7" providerId="ADAL" clId="{15B7086B-3090-4F95-83B0-C8960BA57E27}" dt="2024-02-16T16:54:58.111" v="645" actId="1076"/>
          <ac:picMkLst>
            <pc:docMk/>
            <pc:sldMk cId="3462986362" sldId="262"/>
            <ac:picMk id="8" creationId="{638194C8-CEFD-6556-BA64-14994DA47CC9}"/>
          </ac:picMkLst>
        </pc:picChg>
        <pc:picChg chg="mod">
          <ac:chgData name="Kenny Cheng-Fung" userId="be7fdb39-deda-4ba6-9d8c-b82afa2813e7" providerId="ADAL" clId="{15B7086B-3090-4F95-83B0-C8960BA57E27}" dt="2024-02-16T16:55:01.604" v="646" actId="1076"/>
          <ac:picMkLst>
            <pc:docMk/>
            <pc:sldMk cId="3462986362" sldId="262"/>
            <ac:picMk id="12" creationId="{ED5D7927-2CDC-B664-30C8-6912ECAB12E4}"/>
          </ac:picMkLst>
        </pc:picChg>
        <pc:picChg chg="mod">
          <ac:chgData name="Kenny Cheng-Fung" userId="be7fdb39-deda-4ba6-9d8c-b82afa2813e7" providerId="ADAL" clId="{15B7086B-3090-4F95-83B0-C8960BA57E27}" dt="2024-02-16T16:55:01.604" v="646" actId="1076"/>
          <ac:picMkLst>
            <pc:docMk/>
            <pc:sldMk cId="3462986362" sldId="262"/>
            <ac:picMk id="14" creationId="{6740C7F2-A461-C8A3-EAE3-BCA8F4572523}"/>
          </ac:picMkLst>
        </pc:picChg>
        <pc:picChg chg="add mod ord">
          <ac:chgData name="Kenny Cheng-Fung" userId="be7fdb39-deda-4ba6-9d8c-b82afa2813e7" providerId="ADAL" clId="{15B7086B-3090-4F95-83B0-C8960BA57E27}" dt="2024-02-16T22:53:18.431" v="1088" actId="26606"/>
          <ac:picMkLst>
            <pc:docMk/>
            <pc:sldMk cId="3462986362" sldId="262"/>
            <ac:picMk id="16" creationId="{E99796CD-82C4-FF38-9979-9E2610F9DDC4}"/>
          </ac:picMkLst>
        </pc:picChg>
        <pc:picChg chg="add del mod">
          <ac:chgData name="Kenny Cheng-Fung" userId="be7fdb39-deda-4ba6-9d8c-b82afa2813e7" providerId="ADAL" clId="{15B7086B-3090-4F95-83B0-C8960BA57E27}" dt="2024-02-16T22:53:17.649" v="1087"/>
          <ac:picMkLst>
            <pc:docMk/>
            <pc:sldMk cId="3462986362" sldId="262"/>
            <ac:picMk id="19" creationId="{6FD3B38E-7C3D-47DD-111E-076BEDD766A2}"/>
          </ac:picMkLst>
        </pc:picChg>
        <pc:picChg chg="add del mod">
          <ac:chgData name="Kenny Cheng-Fung" userId="be7fdb39-deda-4ba6-9d8c-b82afa2813e7" providerId="ADAL" clId="{15B7086B-3090-4F95-83B0-C8960BA57E27}" dt="2024-02-16T22:52:12.059" v="1082"/>
          <ac:picMkLst>
            <pc:docMk/>
            <pc:sldMk cId="3462986362" sldId="262"/>
            <ac:picMk id="20" creationId="{4A31052F-687D-68DE-EBC8-E1B8B551E8B8}"/>
          </ac:picMkLst>
        </pc:picChg>
        <pc:cxnChg chg="add del">
          <ac:chgData name="Kenny Cheng-Fung" userId="be7fdb39-deda-4ba6-9d8c-b82afa2813e7" providerId="ADAL" clId="{15B7086B-3090-4F95-83B0-C8960BA57E27}" dt="2024-02-16T16:59:50.005" v="692" actId="26606"/>
          <ac:cxnSpMkLst>
            <pc:docMk/>
            <pc:sldMk cId="3462986362" sldId="262"/>
            <ac:cxnSpMk id="45" creationId="{192712F8-36FA-35DF-0CE8-4098D93322A3}"/>
          </ac:cxnSpMkLst>
        </pc:cxnChg>
        <pc:cxnChg chg="add del">
          <ac:chgData name="Kenny Cheng-Fung" userId="be7fdb39-deda-4ba6-9d8c-b82afa2813e7" providerId="ADAL" clId="{15B7086B-3090-4F95-83B0-C8960BA57E27}" dt="2024-02-16T16:59:50.005" v="692" actId="26606"/>
          <ac:cxnSpMkLst>
            <pc:docMk/>
            <pc:sldMk cId="3462986362" sldId="262"/>
            <ac:cxnSpMk id="47" creationId="{AF9469B9-6468-5B6A-E832-8D4590388432}"/>
          </ac:cxnSpMkLst>
        </pc:cxnChg>
      </pc:sldChg>
      <pc:sldChg chg="addSp delSp modSp new mod setBg setClrOvrMap">
        <pc:chgData name="Kenny Cheng-Fung" userId="be7fdb39-deda-4ba6-9d8c-b82afa2813e7" providerId="ADAL" clId="{15B7086B-3090-4F95-83B0-C8960BA57E27}" dt="2024-02-16T22:53:24.325" v="1091" actId="26606"/>
        <pc:sldMkLst>
          <pc:docMk/>
          <pc:sldMk cId="210886908" sldId="263"/>
        </pc:sldMkLst>
        <pc:spChg chg="mod">
          <ac:chgData name="Kenny Cheng-Fung" userId="be7fdb39-deda-4ba6-9d8c-b82afa2813e7" providerId="ADAL" clId="{15B7086B-3090-4F95-83B0-C8960BA57E27}" dt="2024-02-16T22:53:24.325" v="1091" actId="26606"/>
          <ac:spMkLst>
            <pc:docMk/>
            <pc:sldMk cId="210886908" sldId="263"/>
            <ac:spMk id="2" creationId="{03004B07-25F8-8E41-F408-6DA93D9EBA54}"/>
          </ac:spMkLst>
        </pc:spChg>
        <pc:spChg chg="mod">
          <ac:chgData name="Kenny Cheng-Fung" userId="be7fdb39-deda-4ba6-9d8c-b82afa2813e7" providerId="ADAL" clId="{15B7086B-3090-4F95-83B0-C8960BA57E27}" dt="2024-02-16T22:53:24.325" v="1091" actId="26606"/>
          <ac:spMkLst>
            <pc:docMk/>
            <pc:sldMk cId="210886908" sldId="263"/>
            <ac:spMk id="3" creationId="{BEDC9FEC-ADC4-C578-5803-CF0B5211A6ED}"/>
          </ac:spMkLst>
        </pc:spChg>
        <pc:spChg chg="del mod">
          <ac:chgData name="Kenny Cheng-Fung" userId="be7fdb39-deda-4ba6-9d8c-b82afa2813e7" providerId="ADAL" clId="{15B7086B-3090-4F95-83B0-C8960BA57E27}" dt="2024-02-16T16:42:40.345" v="595" actId="931"/>
          <ac:spMkLst>
            <pc:docMk/>
            <pc:sldMk cId="210886908" sldId="263"/>
            <ac:spMk id="4" creationId="{B93B8080-AD0B-C8A5-F8E4-D9B88AD24095}"/>
          </ac:spMkLst>
        </pc:spChg>
        <pc:spChg chg="add del">
          <ac:chgData name="Kenny Cheng-Fung" userId="be7fdb39-deda-4ba6-9d8c-b82afa2813e7" providerId="ADAL" clId="{15B7086B-3090-4F95-83B0-C8960BA57E27}" dt="2024-02-16T16:45:53.097" v="600" actId="26606"/>
          <ac:spMkLst>
            <pc:docMk/>
            <pc:sldMk cId="210886908" sldId="263"/>
            <ac:spMk id="9" creationId="{4C608BEB-860E-4094-8511-78603564A75E}"/>
          </ac:spMkLst>
        </pc:spChg>
        <pc:spChg chg="add del">
          <ac:chgData name="Kenny Cheng-Fung" userId="be7fdb39-deda-4ba6-9d8c-b82afa2813e7" providerId="ADAL" clId="{15B7086B-3090-4F95-83B0-C8960BA57E27}" dt="2024-02-16T22:53:24.325" v="1091" actId="26606"/>
          <ac:spMkLst>
            <pc:docMk/>
            <pc:sldMk cId="210886908" sldId="263"/>
            <ac:spMk id="16" creationId="{04812C46-200A-4DEB-A05E-3ED6C68C2387}"/>
          </ac:spMkLst>
        </pc:spChg>
        <pc:spChg chg="add del">
          <ac:chgData name="Kenny Cheng-Fung" userId="be7fdb39-deda-4ba6-9d8c-b82afa2813e7" providerId="ADAL" clId="{15B7086B-3090-4F95-83B0-C8960BA57E27}" dt="2024-02-16T22:53:24.325" v="1091" actId="26606"/>
          <ac:spMkLst>
            <pc:docMk/>
            <pc:sldMk cId="210886908" sldId="263"/>
            <ac:spMk id="18" creationId="{D1EA859B-E555-4109-94F3-6700E046E008}"/>
          </ac:spMkLst>
        </pc:spChg>
        <pc:spChg chg="add del">
          <ac:chgData name="Kenny Cheng-Fung" userId="be7fdb39-deda-4ba6-9d8c-b82afa2813e7" providerId="ADAL" clId="{15B7086B-3090-4F95-83B0-C8960BA57E27}" dt="2024-02-16T22:53:24.325" v="1091" actId="26606"/>
          <ac:spMkLst>
            <pc:docMk/>
            <pc:sldMk cId="210886908" sldId="263"/>
            <ac:spMk id="23" creationId="{C5E6CFF1-2F42-4E10-9A97-F116F46F53FE}"/>
          </ac:spMkLst>
        </pc:spChg>
        <pc:picChg chg="add mod ord">
          <ac:chgData name="Kenny Cheng-Fung" userId="be7fdb39-deda-4ba6-9d8c-b82afa2813e7" providerId="ADAL" clId="{15B7086B-3090-4F95-83B0-C8960BA57E27}" dt="2024-02-16T22:53:24.325" v="1091" actId="26606"/>
          <ac:picMkLst>
            <pc:docMk/>
            <pc:sldMk cId="210886908" sldId="263"/>
            <ac:picMk id="6" creationId="{A8617D2A-4789-36CC-1B55-FF932BAA2BED}"/>
          </ac:picMkLst>
        </pc:picChg>
        <pc:cxnChg chg="add del">
          <ac:chgData name="Kenny Cheng-Fung" userId="be7fdb39-deda-4ba6-9d8c-b82afa2813e7" providerId="ADAL" clId="{15B7086B-3090-4F95-83B0-C8960BA57E27}" dt="2024-02-16T16:45:53.097" v="600" actId="26606"/>
          <ac:cxnSpMkLst>
            <pc:docMk/>
            <pc:sldMk cId="210886908" sldId="263"/>
            <ac:cxnSpMk id="11" creationId="{1F16A8D4-FE87-4604-88B2-394B5D1EB437}"/>
          </ac:cxnSpMkLst>
        </pc:cxnChg>
        <pc:cxnChg chg="add del">
          <ac:chgData name="Kenny Cheng-Fung" userId="be7fdb39-deda-4ba6-9d8c-b82afa2813e7" providerId="ADAL" clId="{15B7086B-3090-4F95-83B0-C8960BA57E27}" dt="2024-02-16T22:53:24.325" v="1091" actId="26606"/>
          <ac:cxnSpMkLst>
            <pc:docMk/>
            <pc:sldMk cId="210886908" sldId="263"/>
            <ac:cxnSpMk id="25" creationId="{96A8629B-8289-498B-939B-1CA0C106182C}"/>
          </ac:cxnSpMkLst>
        </pc:cxnChg>
      </pc:sldChg>
      <pc:sldChg chg="addSp delSp modSp new mod setBg">
        <pc:chgData name="Kenny Cheng-Fung" userId="be7fdb39-deda-4ba6-9d8c-b82afa2813e7" providerId="ADAL" clId="{15B7086B-3090-4F95-83B0-C8960BA57E27}" dt="2024-02-16T17:23:32.483" v="1042"/>
        <pc:sldMkLst>
          <pc:docMk/>
          <pc:sldMk cId="2801841982" sldId="264"/>
        </pc:sldMkLst>
        <pc:spChg chg="mod">
          <ac:chgData name="Kenny Cheng-Fung" userId="be7fdb39-deda-4ba6-9d8c-b82afa2813e7" providerId="ADAL" clId="{15B7086B-3090-4F95-83B0-C8960BA57E27}" dt="2024-02-16T17:02:57.025" v="711" actId="14100"/>
          <ac:spMkLst>
            <pc:docMk/>
            <pc:sldMk cId="2801841982" sldId="264"/>
            <ac:spMk id="2" creationId="{02FD2D9D-3DA9-5AE0-46F5-21F0282F6CEC}"/>
          </ac:spMkLst>
        </pc:spChg>
        <pc:spChg chg="mod">
          <ac:chgData name="Kenny Cheng-Fung" userId="be7fdb39-deda-4ba6-9d8c-b82afa2813e7" providerId="ADAL" clId="{15B7086B-3090-4F95-83B0-C8960BA57E27}" dt="2024-02-16T17:04:08.018" v="715" actId="12"/>
          <ac:spMkLst>
            <pc:docMk/>
            <pc:sldMk cId="2801841982" sldId="264"/>
            <ac:spMk id="3" creationId="{7D78D5AA-4ED5-2971-11E1-6C67FFAC78C8}"/>
          </ac:spMkLst>
        </pc:spChg>
        <pc:spChg chg="del mod">
          <ac:chgData name="Kenny Cheng-Fung" userId="be7fdb39-deda-4ba6-9d8c-b82afa2813e7" providerId="ADAL" clId="{15B7086B-3090-4F95-83B0-C8960BA57E27}" dt="2024-02-16T17:00:58.467" v="701" actId="478"/>
          <ac:spMkLst>
            <pc:docMk/>
            <pc:sldMk cId="2801841982" sldId="264"/>
            <ac:spMk id="4" creationId="{9ABAB948-D1C7-E367-34F7-1C1C436E9ACD}"/>
          </ac:spMkLst>
        </pc:spChg>
        <pc:spChg chg="add">
          <ac:chgData name="Kenny Cheng-Fung" userId="be7fdb39-deda-4ba6-9d8c-b82afa2813e7" providerId="ADAL" clId="{15B7086B-3090-4F95-83B0-C8960BA57E27}" dt="2024-02-16T16:57:52.548" v="659" actId="26606"/>
          <ac:spMkLst>
            <pc:docMk/>
            <pc:sldMk cId="2801841982" sldId="264"/>
            <ac:spMk id="9" creationId="{4C608BEB-860E-4094-8511-78603564A75E}"/>
          </ac:spMkLst>
        </pc:spChg>
        <pc:picChg chg="add mod">
          <ac:chgData name="Kenny Cheng-Fung" userId="be7fdb39-deda-4ba6-9d8c-b82afa2813e7" providerId="ADAL" clId="{15B7086B-3090-4F95-83B0-C8960BA57E27}" dt="2024-02-16T17:01:11.459" v="704" actId="1076"/>
          <ac:picMkLst>
            <pc:docMk/>
            <pc:sldMk cId="2801841982" sldId="264"/>
            <ac:picMk id="5" creationId="{6138743B-8365-3290-5E06-FD87303118F8}"/>
          </ac:picMkLst>
        </pc:picChg>
        <pc:picChg chg="add mod">
          <ac:chgData name="Kenny Cheng-Fung" userId="be7fdb39-deda-4ba6-9d8c-b82afa2813e7" providerId="ADAL" clId="{15B7086B-3090-4F95-83B0-C8960BA57E27}" dt="2024-02-16T17:02:32.700" v="709" actId="1076"/>
          <ac:picMkLst>
            <pc:docMk/>
            <pc:sldMk cId="2801841982" sldId="264"/>
            <ac:picMk id="6" creationId="{A12E8A4C-3AFD-1165-E82B-BE1CB28500F0}"/>
          </ac:picMkLst>
        </pc:picChg>
        <pc:picChg chg="add mod">
          <ac:chgData name="Kenny Cheng-Fung" userId="be7fdb39-deda-4ba6-9d8c-b82afa2813e7" providerId="ADAL" clId="{15B7086B-3090-4F95-83B0-C8960BA57E27}" dt="2024-02-16T17:01:42.167" v="706" actId="1076"/>
          <ac:picMkLst>
            <pc:docMk/>
            <pc:sldMk cId="2801841982" sldId="264"/>
            <ac:picMk id="7" creationId="{B878305F-0021-ED0A-05E2-93AB1FCF5F8A}"/>
          </ac:picMkLst>
        </pc:picChg>
        <pc:picChg chg="add mod">
          <ac:chgData name="Kenny Cheng-Fung" userId="be7fdb39-deda-4ba6-9d8c-b82afa2813e7" providerId="ADAL" clId="{15B7086B-3090-4F95-83B0-C8960BA57E27}" dt="2024-02-16T17:01:05.114" v="703" actId="1076"/>
          <ac:picMkLst>
            <pc:docMk/>
            <pc:sldMk cId="2801841982" sldId="264"/>
            <ac:picMk id="8" creationId="{5FBEC960-1BD5-3E47-7F7F-0C801513B66A}"/>
          </ac:picMkLst>
        </pc:picChg>
        <pc:picChg chg="add mod">
          <ac:chgData name="Kenny Cheng-Fung" userId="be7fdb39-deda-4ba6-9d8c-b82afa2813e7" providerId="ADAL" clId="{15B7086B-3090-4F95-83B0-C8960BA57E27}" dt="2024-02-16T17:23:32.483" v="1042"/>
          <ac:picMkLst>
            <pc:docMk/>
            <pc:sldMk cId="2801841982" sldId="264"/>
            <ac:picMk id="10" creationId="{5F49C9CD-89D3-48A0-D56D-92F269F64947}"/>
          </ac:picMkLst>
        </pc:picChg>
        <pc:cxnChg chg="add">
          <ac:chgData name="Kenny Cheng-Fung" userId="be7fdb39-deda-4ba6-9d8c-b82afa2813e7" providerId="ADAL" clId="{15B7086B-3090-4F95-83B0-C8960BA57E27}" dt="2024-02-16T16:57:52.548" v="659" actId="26606"/>
          <ac:cxnSpMkLst>
            <pc:docMk/>
            <pc:sldMk cId="2801841982" sldId="264"/>
            <ac:cxnSpMk id="11" creationId="{1F16A8D4-FE87-4604-88B2-394B5D1EB437}"/>
          </ac:cxnSpMkLst>
        </pc:cxnChg>
      </pc:sldChg>
      <pc:sldChg chg="addSp delSp modSp add mod">
        <pc:chgData name="Kenny Cheng-Fung" userId="be7fdb39-deda-4ba6-9d8c-b82afa2813e7" providerId="ADAL" clId="{15B7086B-3090-4F95-83B0-C8960BA57E27}" dt="2024-02-16T17:23:28.156" v="1041" actId="1076"/>
        <pc:sldMkLst>
          <pc:docMk/>
          <pc:sldMk cId="1423875571" sldId="265"/>
        </pc:sldMkLst>
        <pc:spChg chg="mod">
          <ac:chgData name="Kenny Cheng-Fung" userId="be7fdb39-deda-4ba6-9d8c-b82afa2813e7" providerId="ADAL" clId="{15B7086B-3090-4F95-83B0-C8960BA57E27}" dt="2024-02-16T17:04:27.036" v="716" actId="12"/>
          <ac:spMkLst>
            <pc:docMk/>
            <pc:sldMk cId="1423875571" sldId="265"/>
            <ac:spMk id="3" creationId="{7D78D5AA-4ED5-2971-11E1-6C67FFAC78C8}"/>
          </ac:spMkLst>
        </pc:spChg>
        <pc:picChg chg="add mod">
          <ac:chgData name="Kenny Cheng-Fung" userId="be7fdb39-deda-4ba6-9d8c-b82afa2813e7" providerId="ADAL" clId="{15B7086B-3090-4F95-83B0-C8960BA57E27}" dt="2024-02-16T17:05:19.581" v="727" actId="1076"/>
          <ac:picMkLst>
            <pc:docMk/>
            <pc:sldMk cId="1423875571" sldId="265"/>
            <ac:picMk id="4" creationId="{BF9AD38D-12A7-043A-B05E-D21D8BAEE3FB}"/>
          </ac:picMkLst>
        </pc:picChg>
        <pc:picChg chg="del">
          <ac:chgData name="Kenny Cheng-Fung" userId="be7fdb39-deda-4ba6-9d8c-b82afa2813e7" providerId="ADAL" clId="{15B7086B-3090-4F95-83B0-C8960BA57E27}" dt="2024-02-16T17:04:43.422" v="718" actId="478"/>
          <ac:picMkLst>
            <pc:docMk/>
            <pc:sldMk cId="1423875571" sldId="265"/>
            <ac:picMk id="5" creationId="{6138743B-8365-3290-5E06-FD87303118F8}"/>
          </ac:picMkLst>
        </pc:picChg>
        <pc:picChg chg="del">
          <ac:chgData name="Kenny Cheng-Fung" userId="be7fdb39-deda-4ba6-9d8c-b82afa2813e7" providerId="ADAL" clId="{15B7086B-3090-4F95-83B0-C8960BA57E27}" dt="2024-02-16T17:04:43.422" v="718" actId="478"/>
          <ac:picMkLst>
            <pc:docMk/>
            <pc:sldMk cId="1423875571" sldId="265"/>
            <ac:picMk id="6" creationId="{A12E8A4C-3AFD-1165-E82B-BE1CB28500F0}"/>
          </ac:picMkLst>
        </pc:picChg>
        <pc:picChg chg="del">
          <ac:chgData name="Kenny Cheng-Fung" userId="be7fdb39-deda-4ba6-9d8c-b82afa2813e7" providerId="ADAL" clId="{15B7086B-3090-4F95-83B0-C8960BA57E27}" dt="2024-02-16T17:04:43.422" v="718" actId="478"/>
          <ac:picMkLst>
            <pc:docMk/>
            <pc:sldMk cId="1423875571" sldId="265"/>
            <ac:picMk id="7" creationId="{B878305F-0021-ED0A-05E2-93AB1FCF5F8A}"/>
          </ac:picMkLst>
        </pc:picChg>
        <pc:picChg chg="del">
          <ac:chgData name="Kenny Cheng-Fung" userId="be7fdb39-deda-4ba6-9d8c-b82afa2813e7" providerId="ADAL" clId="{15B7086B-3090-4F95-83B0-C8960BA57E27}" dt="2024-02-16T17:04:43.422" v="718" actId="478"/>
          <ac:picMkLst>
            <pc:docMk/>
            <pc:sldMk cId="1423875571" sldId="265"/>
            <ac:picMk id="8" creationId="{5FBEC960-1BD5-3E47-7F7F-0C801513B66A}"/>
          </ac:picMkLst>
        </pc:picChg>
        <pc:picChg chg="add mod">
          <ac:chgData name="Kenny Cheng-Fung" userId="be7fdb39-deda-4ba6-9d8c-b82afa2813e7" providerId="ADAL" clId="{15B7086B-3090-4F95-83B0-C8960BA57E27}" dt="2024-02-16T17:06:34.828" v="736" actId="1076"/>
          <ac:picMkLst>
            <pc:docMk/>
            <pc:sldMk cId="1423875571" sldId="265"/>
            <ac:picMk id="10" creationId="{18ED28D5-4949-2694-0CC5-F7B52E54EF44}"/>
          </ac:picMkLst>
        </pc:picChg>
        <pc:picChg chg="add mod">
          <ac:chgData name="Kenny Cheng-Fung" userId="be7fdb39-deda-4ba6-9d8c-b82afa2813e7" providerId="ADAL" clId="{15B7086B-3090-4F95-83B0-C8960BA57E27}" dt="2024-02-16T17:06:45.779" v="738" actId="1076"/>
          <ac:picMkLst>
            <pc:docMk/>
            <pc:sldMk cId="1423875571" sldId="265"/>
            <ac:picMk id="12" creationId="{3451A51F-2CE0-05B8-97CC-57CFC1D2B645}"/>
          </ac:picMkLst>
        </pc:picChg>
        <pc:picChg chg="add mod">
          <ac:chgData name="Kenny Cheng-Fung" userId="be7fdb39-deda-4ba6-9d8c-b82afa2813e7" providerId="ADAL" clId="{15B7086B-3090-4F95-83B0-C8960BA57E27}" dt="2024-02-16T17:06:00.032" v="732" actId="1076"/>
          <ac:picMkLst>
            <pc:docMk/>
            <pc:sldMk cId="1423875571" sldId="265"/>
            <ac:picMk id="13" creationId="{9809AD55-2D3B-1DCC-7C69-3D0177396477}"/>
          </ac:picMkLst>
        </pc:picChg>
        <pc:picChg chg="add mod">
          <ac:chgData name="Kenny Cheng-Fung" userId="be7fdb39-deda-4ba6-9d8c-b82afa2813e7" providerId="ADAL" clId="{15B7086B-3090-4F95-83B0-C8960BA57E27}" dt="2024-02-16T17:23:28.156" v="1041" actId="1076"/>
          <ac:picMkLst>
            <pc:docMk/>
            <pc:sldMk cId="1423875571" sldId="265"/>
            <ac:picMk id="15" creationId="{75990225-D178-C5A8-D63C-1D4B65B034D0}"/>
          </ac:picMkLst>
        </pc:picChg>
      </pc:sldChg>
      <pc:sldChg chg="addSp delSp modSp new mod setBg">
        <pc:chgData name="Kenny Cheng-Fung" userId="be7fdb39-deda-4ba6-9d8c-b82afa2813e7" providerId="ADAL" clId="{15B7086B-3090-4F95-83B0-C8960BA57E27}" dt="2024-02-16T17:27:00.907" v="1066" actId="255"/>
        <pc:sldMkLst>
          <pc:docMk/>
          <pc:sldMk cId="1963614957" sldId="266"/>
        </pc:sldMkLst>
        <pc:spChg chg="add mod">
          <ac:chgData name="Kenny Cheng-Fung" userId="be7fdb39-deda-4ba6-9d8c-b82afa2813e7" providerId="ADAL" clId="{15B7086B-3090-4F95-83B0-C8960BA57E27}" dt="2024-02-16T17:27:00.907" v="1066" actId="255"/>
          <ac:spMkLst>
            <pc:docMk/>
            <pc:sldMk cId="1963614957" sldId="266"/>
            <ac:spMk id="4" creationId="{5BFAFE23-8E03-3E78-76FC-DB5AE863144E}"/>
          </ac:spMkLst>
        </pc:spChg>
        <pc:spChg chg="add del">
          <ac:chgData name="Kenny Cheng-Fung" userId="be7fdb39-deda-4ba6-9d8c-b82afa2813e7" providerId="ADAL" clId="{15B7086B-3090-4F95-83B0-C8960BA57E27}" dt="2024-02-16T17:26:09.855" v="1064" actId="26606"/>
          <ac:spMkLst>
            <pc:docMk/>
            <pc:sldMk cId="1963614957" sldId="266"/>
            <ac:spMk id="9" creationId="{C0A1ED06-4733-4020-9C60-81D4D801408D}"/>
          </ac:spMkLst>
        </pc:spChg>
        <pc:spChg chg="add del">
          <ac:chgData name="Kenny Cheng-Fung" userId="be7fdb39-deda-4ba6-9d8c-b82afa2813e7" providerId="ADAL" clId="{15B7086B-3090-4F95-83B0-C8960BA57E27}" dt="2024-02-16T17:26:09.855" v="1064" actId="26606"/>
          <ac:spMkLst>
            <pc:docMk/>
            <pc:sldMk cId="1963614957" sldId="266"/>
            <ac:spMk id="11" creationId="{B0CA3509-3AF9-45FE-93ED-57BB5D5E8E07}"/>
          </ac:spMkLst>
        </pc:spChg>
        <pc:spChg chg="add">
          <ac:chgData name="Kenny Cheng-Fung" userId="be7fdb39-deda-4ba6-9d8c-b82afa2813e7" providerId="ADAL" clId="{15B7086B-3090-4F95-83B0-C8960BA57E27}" dt="2024-02-16T17:26:09.855" v="1064" actId="26606"/>
          <ac:spMkLst>
            <pc:docMk/>
            <pc:sldMk cId="1963614957" sldId="266"/>
            <ac:spMk id="16" creationId="{3A930249-8242-4E2B-AF17-C01826488321}"/>
          </ac:spMkLst>
        </pc:spChg>
        <pc:spChg chg="add">
          <ac:chgData name="Kenny Cheng-Fung" userId="be7fdb39-deda-4ba6-9d8c-b82afa2813e7" providerId="ADAL" clId="{15B7086B-3090-4F95-83B0-C8960BA57E27}" dt="2024-02-16T17:26:09.855" v="1064" actId="26606"/>
          <ac:spMkLst>
            <pc:docMk/>
            <pc:sldMk cId="1963614957" sldId="266"/>
            <ac:spMk id="18" creationId="{A5BDD999-C5E1-4B3E-A710-768673819165}"/>
          </ac:spMkLst>
        </pc:spChg>
        <pc:picChg chg="add mod">
          <ac:chgData name="Kenny Cheng-Fung" userId="be7fdb39-deda-4ba6-9d8c-b82afa2813e7" providerId="ADAL" clId="{15B7086B-3090-4F95-83B0-C8960BA57E27}" dt="2024-02-16T17:26:09.855" v="1064" actId="26606"/>
          <ac:picMkLst>
            <pc:docMk/>
            <pc:sldMk cId="1963614957" sldId="266"/>
            <ac:picMk id="3" creationId="{63935268-55E1-F3C2-A40D-812C2957D2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E0B8-634A-461C-C28A-EF2431692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0F230-D513-0C6F-4307-DBCA3559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CFDA-FDE5-5866-42A5-B77DB976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16/02/2024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9193-18F6-9865-5C09-4F028C33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A67-0492-BE91-6186-14D5464F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D782-658B-8506-AEAE-0DD3AE4E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DF365-FA1B-443C-7368-66D26E5F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15E-2337-85EC-28EF-50E27BAD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16/02/2024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12A3E-80F3-6FB5-A3AA-A33605FC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4459-DD45-23BC-99A8-F3884388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FE3B8-54B3-CA46-0334-D50096132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61C2B-0F4E-A6D7-4F2D-1BD055F5A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94CFE-68B0-20E8-238E-D7B0CC03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16/02/2024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F140-705E-ADEC-A782-21701A24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486F8-6561-6459-3010-663EB4BA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CE6F-3312-9DC6-D35E-49BFCD98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21C3-132A-2D8B-515A-60F48EC6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9BE8-D9F6-5295-D07D-F3BFDA2B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16/02/2024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4C82-BFEA-421A-6060-79A9ED9A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0612-6E1E-D0DF-F8E8-0B27C0D8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CF1B-5118-8B40-CC1F-F3E99D20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1DEB9-7B7B-F67F-7F5B-94B6FF37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8E5-0CA9-1991-1A59-6BF2D58B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16/02/2024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026F-53A1-D3D3-6508-DE2DEA7B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BC39-552D-2B1B-CFBC-3588375E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ED80-B07B-6126-C8DA-57BD4C22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0CB0-868E-35AF-1868-EB74754D3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C012-56E2-CE68-1342-AA47C231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C5CBE-69FE-7363-6C96-1498B419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16/02/2024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A267-64B9-586E-797D-CA692B7D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9A0F6-13B1-2999-EC70-D31EA550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C33B-AABE-BD76-72CE-70628FEF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3F6D-EDEB-6876-F707-C1236733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AA670-EA2F-CA41-05FB-637811D74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F7792-89E7-7AB0-25EA-FFAAF918E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0993B-4DFB-A5BB-3348-A5DF85200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AD2AC-A9E3-6FC2-C2E2-B421E6AD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16/02/2024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A3C52-DA77-D3BF-D18C-F82E6925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36CA0-D9E1-65E4-5952-1E9B4AB8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9121-42C7-5F16-800F-F06451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BF085-1F38-F719-6FA6-00F4CA24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16/02/2024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8CC65-96A4-E519-F96D-9BD71FE7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920F4-4701-4AF7-C901-B75DB930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B9F22-21C5-E92E-7F16-93BEC51F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16/02/2024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7AC1B-5B22-AE49-353D-DE918AAA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6809F-3ABA-962E-D930-E10117E9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7CB6-9C96-7D96-4FB9-ED9EB18F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D66C-B6C2-63BA-585F-3AF49AD5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4EF63-1000-0DE6-076A-653F8E97C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FF8F0-7C79-00B5-B3DC-EF99E66E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16/02/2024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07B1-CF0A-8192-2815-741AAE80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95B99-28BE-B0C6-8719-6744A9F0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3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B8D0-609F-4BD3-941E-06A53D0B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97043-5BE6-7937-3AD8-1B17505F8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2BF8-3CF6-614A-1C75-FA4BB8267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A7EAB-B824-135D-1706-189F47AE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F12-B70C-4E97-B354-FBCBEB440A75}" type="datetimeFigureOut">
              <a:rPr lang="en-US" smtClean="0"/>
              <a:t>16/02/2024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56A3D-DC81-27FC-7E76-2A399948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4B6B0-7B56-D9F4-7206-5F185123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0F926-21C0-EB1C-2B91-967A5D2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D250-7F83-CF00-6564-60171C4C9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5F99-E45A-CB6C-C4D7-110724439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2F12-B70C-4E97-B354-FBCBEB440A75}" type="datetimeFigureOut">
              <a:rPr lang="en-US" smtClean="0"/>
              <a:t>16/02/2024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E4AC-89BC-8892-A7E8-E09473228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9800-9A1D-330E-A4BE-72FF385C8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1DA6-816B-474D-855D-AEAAF2F8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ycacc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8.jpg"/><Relationship Id="rId5" Type="http://schemas.microsoft.com/office/2007/relationships/hdphoto" Target="../media/hdphoto1.wdp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sv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microsoft.com/office/2007/relationships/hdphoto" Target="../media/hdphoto4.wdp"/><Relationship Id="rId4" Type="http://schemas.openxmlformats.org/officeDocument/2006/relationships/image" Target="../media/image19.png"/><Relationship Id="rId9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og wearing a mask&#10;&#10;Description automatically generated">
            <a:extLst>
              <a:ext uri="{FF2B5EF4-FFF2-40B4-BE49-F238E27FC236}">
                <a16:creationId xmlns:a16="http://schemas.microsoft.com/office/drawing/2014/main" id="{9F82A2EA-DAAB-87D1-25A7-D187475D5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24983-182E-0F90-970F-77B56720C319}"/>
              </a:ext>
            </a:extLst>
          </p:cNvPr>
          <p:cNvSpPr txBox="1"/>
          <p:nvPr/>
        </p:nvSpPr>
        <p:spPr>
          <a:xfrm>
            <a:off x="304799" y="191453"/>
            <a:ext cx="3665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Ubuntu" panose="020F0502020204030204" pitchFamily="34" charset="0"/>
              </a:rPr>
              <a:t>PET-ME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3CCD6-AA46-3B7F-7A00-561B4DD243BD}"/>
              </a:ext>
            </a:extLst>
          </p:cNvPr>
          <p:cNvSpPr txBox="1"/>
          <p:nvPr/>
        </p:nvSpPr>
        <p:spPr>
          <a:xfrm>
            <a:off x="0" y="1398568"/>
            <a:ext cx="4274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F0502020204030204" pitchFamily="34" charset="0"/>
              </a:rPr>
              <a:t>A pet health management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C36A6-4614-68AC-6259-7246033B507A}"/>
              </a:ext>
            </a:extLst>
          </p:cNvPr>
          <p:cNvSpPr txBox="1"/>
          <p:nvPr/>
        </p:nvSpPr>
        <p:spPr>
          <a:xfrm>
            <a:off x="9385069" y="5790459"/>
            <a:ext cx="273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Ubuntu" panose="020F0502020204030204" pitchFamily="34" charset="0"/>
              </a:rPr>
              <a:t>By: Kenny Cheng</a:t>
            </a:r>
          </a:p>
        </p:txBody>
      </p:sp>
      <p:pic>
        <p:nvPicPr>
          <p:cNvPr id="11" name="Picture 10" descr="A qr code with a cat logo&#10;&#10;Description automatically generated">
            <a:extLst>
              <a:ext uri="{FF2B5EF4-FFF2-40B4-BE49-F238E27FC236}">
                <a16:creationId xmlns:a16="http://schemas.microsoft.com/office/drawing/2014/main" id="{69E2B720-5D8F-1C34-A7F9-999CE8F0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539" y="4019850"/>
            <a:ext cx="1770609" cy="17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5394B-3FD4-53D8-B2B9-7DD66E40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</a:rPr>
              <a:t>Special thanks to</a:t>
            </a:r>
          </a:p>
        </p:txBody>
      </p:sp>
      <p:pic>
        <p:nvPicPr>
          <p:cNvPr id="5" name="Picture 4" descr="A cat and mouse on top of a dog&#10;&#10;Description automatically generated">
            <a:extLst>
              <a:ext uri="{FF2B5EF4-FFF2-40B4-BE49-F238E27FC236}">
                <a16:creationId xmlns:a16="http://schemas.microsoft.com/office/drawing/2014/main" id="{E1A03F2A-2642-F5B0-B33F-1D06B2DFA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2" r="13694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4BB0843-E172-7984-76A2-3964D99D609F}"/>
              </a:ext>
            </a:extLst>
          </p:cNvPr>
          <p:cNvSpPr txBox="1"/>
          <p:nvPr/>
        </p:nvSpPr>
        <p:spPr>
          <a:xfrm>
            <a:off x="5232401" y="3146400"/>
            <a:ext cx="6140449" cy="268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Pete </a:t>
            </a:r>
            <a:r>
              <a:rPr lang="en-US" sz="2500" dirty="0" err="1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Carapetyan</a:t>
            </a:r>
            <a:endParaRPr lang="en-US" sz="2500" dirty="0">
              <a:solidFill>
                <a:schemeClr val="bg1">
                  <a:alpha val="80000"/>
                </a:schemeClr>
              </a:solidFill>
              <a:latin typeface="Ubuntu" panose="020B0504030602030204" pitchFamily="34" charset="0"/>
            </a:endParaRPr>
          </a:p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Oğulcan</a:t>
            </a:r>
            <a:r>
              <a:rPr lang="en-US" sz="2500" dirty="0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500" dirty="0" err="1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Kendirci</a:t>
            </a:r>
            <a:endParaRPr lang="en-US" sz="2500" dirty="0">
              <a:solidFill>
                <a:schemeClr val="bg1">
                  <a:alpha val="80000"/>
                </a:schemeClr>
              </a:solidFill>
              <a:latin typeface="Ubuntu" panose="020B050403060203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>
                  <a:alpha val="80000"/>
                </a:schemeClr>
              </a:solidFill>
              <a:latin typeface="Ubuntu" panose="020B050403060203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Spring Security v3 (SSV3) teammates:</a:t>
            </a:r>
          </a:p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Sri </a:t>
            </a:r>
            <a:r>
              <a:rPr lang="en-US" sz="2500" dirty="0" err="1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Medicherla</a:t>
            </a:r>
            <a:endParaRPr lang="en-US" sz="2500" dirty="0">
              <a:solidFill>
                <a:schemeClr val="bg1">
                  <a:alpha val="80000"/>
                </a:schemeClr>
              </a:solidFill>
              <a:latin typeface="Ubuntu" panose="020B0504030602030204" pitchFamily="34" charset="0"/>
            </a:endParaRPr>
          </a:p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Hayden Huffman</a:t>
            </a:r>
          </a:p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Karen </a:t>
            </a:r>
            <a:r>
              <a:rPr lang="en-US" sz="2500" dirty="0" err="1">
                <a:solidFill>
                  <a:schemeClr val="bg1">
                    <a:alpha val="80000"/>
                  </a:schemeClr>
                </a:solidFill>
                <a:latin typeface="Ubuntu" panose="020B0504030602030204" pitchFamily="34" charset="0"/>
              </a:rPr>
              <a:t>Dillehay</a:t>
            </a:r>
            <a:endParaRPr lang="en-US" sz="2500" dirty="0">
              <a:solidFill>
                <a:schemeClr val="bg1">
                  <a:alpha val="8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8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7C9B21-7C6A-1169-0C6E-3A665862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Ubuntu" panose="020B0504030602030204" pitchFamily="34" charset="0"/>
              </a:rPr>
              <a:t>Why </a:t>
            </a:r>
            <a:br>
              <a:rPr lang="en-US" sz="4000" kern="1200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en-US" sz="4000" kern="1200" dirty="0">
                <a:solidFill>
                  <a:schemeClr val="bg1"/>
                </a:solidFill>
                <a:latin typeface="Ubuntu" panose="020B0504030602030204" pitchFamily="34" charset="0"/>
              </a:rPr>
              <a:t>PET-ME?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0BFC3-3E88-5F6A-A8C3-E6081B0EF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Volunteer at the NYC’s Animal Shelter - 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hlinkClick r:id="rId2"/>
              </a:rPr>
              <a:t>www.nycacc.org/</a:t>
            </a: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Animal handler at the mobile vaccination clinics</a:t>
            </a:r>
          </a:p>
          <a:p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Most pet owners forget their pets’ booster</a:t>
            </a:r>
          </a:p>
          <a:p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Others don’t know about the benefits and side effects of the administered vaccine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29B2B-1D82-45BA-01C5-547DC9F41E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602781" y="637762"/>
            <a:ext cx="2579256" cy="557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4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og and cat with a stethoscope in its mouth">
            <a:extLst>
              <a:ext uri="{FF2B5EF4-FFF2-40B4-BE49-F238E27FC236}">
                <a16:creationId xmlns:a16="http://schemas.microsoft.com/office/drawing/2014/main" id="{A8617D2A-4789-36CC-1B55-FF932BAA2B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04B07-25F8-8E41-F408-6DA93D9E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Ubuntu" panose="020B0504030602030204" pitchFamily="34" charset="0"/>
              </a:rPr>
              <a:t>Objectives</a:t>
            </a:r>
            <a:endParaRPr lang="en-US" sz="4000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9FEC-ADC4-C578-5803-CF0B5211A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latin typeface="Ubuntu" panose="020B0504030602030204" pitchFamily="34" charset="0"/>
              </a:rPr>
              <a:t>Create a user-friendly app that will allow users track all health-related records for their pets.</a:t>
            </a:r>
          </a:p>
          <a:p>
            <a:r>
              <a:rPr lang="en-US" sz="2000">
                <a:latin typeface="Ubuntu" panose="020B0504030602030204" pitchFamily="34" charset="0"/>
              </a:rPr>
              <a:t>Educate the users on the vaccines’ effectiveness in preventing specific diseases.</a:t>
            </a:r>
          </a:p>
          <a:p>
            <a:r>
              <a:rPr lang="en-US" sz="2000">
                <a:latin typeface="Ubuntu" panose="020B0504030602030204" pitchFamily="34" charset="0"/>
              </a:rPr>
              <a:t>Also educate users on possible side effects for certain medications so that users know what to be in the look-out for.</a:t>
            </a:r>
            <a:endParaRPr lang="en-US" sz="20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Slide Background">
            <a:extLst>
              <a:ext uri="{FF2B5EF4-FFF2-40B4-BE49-F238E27FC236}">
                <a16:creationId xmlns:a16="http://schemas.microsoft.com/office/drawing/2014/main" id="{CAB6D7AF-734C-43E5-AE74-E8EC5D46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BCCF-4BBA-A52E-E480-B243AEF5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777240"/>
            <a:ext cx="5958150" cy="19179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500">
                <a:latin typeface="Ubuntu" panose="020B0504030602030204" pitchFamily="34" charset="0"/>
              </a:rPr>
              <a:t>Integrated Development Environments (IDEs)</a:t>
            </a:r>
            <a:endParaRPr lang="en-US" sz="4500" dirty="0">
              <a:latin typeface="Ubuntu" panose="020B0504030602030204" pitchFamily="34" charset="0"/>
            </a:endParaRPr>
          </a:p>
        </p:txBody>
      </p:sp>
      <p:sp useBgFill="1">
        <p:nvSpPr>
          <p:cNvPr id="50" name="Rectangle 46">
            <a:extLst>
              <a:ext uri="{FF2B5EF4-FFF2-40B4-BE49-F238E27FC236}">
                <a16:creationId xmlns:a16="http://schemas.microsoft.com/office/drawing/2014/main" id="{36830A5B-65B2-40C0-80F8-67EFC8A6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599" y="0"/>
            <a:ext cx="4724397" cy="6862190"/>
          </a:xfrm>
          <a:prstGeom prst="rect">
            <a:avLst/>
          </a:prstGeom>
          <a:ln>
            <a:noFill/>
          </a:ln>
          <a:effectLst>
            <a:outerShdw blurRad="266700" dist="139700" dir="858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og sitting at a desk with a computer">
            <a:extLst>
              <a:ext uri="{FF2B5EF4-FFF2-40B4-BE49-F238E27FC236}">
                <a16:creationId xmlns:a16="http://schemas.microsoft.com/office/drawing/2014/main" id="{E99796CD-82C4-FF38-9979-9E2610F9D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18" y="2289337"/>
            <a:ext cx="3427557" cy="22793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71EEFB2-5F7B-24DF-A33B-C896E49277CB}"/>
              </a:ext>
            </a:extLst>
          </p:cNvPr>
          <p:cNvGrpSpPr/>
          <p:nvPr/>
        </p:nvGrpSpPr>
        <p:grpSpPr>
          <a:xfrm>
            <a:off x="3893396" y="3305065"/>
            <a:ext cx="2878338" cy="2751883"/>
            <a:chOff x="8686714" y="3117574"/>
            <a:chExt cx="2743200" cy="2622683"/>
          </a:xfrm>
        </p:grpSpPr>
        <p:pic>
          <p:nvPicPr>
            <p:cNvPr id="12" name="Picture 6" descr="Tricks and tips for VSCode Beginners | by Komal Khetlani | Dev Genius">
              <a:extLst>
                <a:ext uri="{FF2B5EF4-FFF2-40B4-BE49-F238E27FC236}">
                  <a16:creationId xmlns:a16="http://schemas.microsoft.com/office/drawing/2014/main" id="{ED5D7927-2CDC-B664-30C8-6912ECAB1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714" y="3117574"/>
              <a:ext cx="2743200" cy="130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6740C7F2-A461-C8A3-EAE3-BCA8F4572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686714" y="4354941"/>
              <a:ext cx="2743200" cy="1385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205F61-9ABD-7CE2-52A7-DA7B8AF11C35}"/>
              </a:ext>
            </a:extLst>
          </p:cNvPr>
          <p:cNvGrpSpPr/>
          <p:nvPr/>
        </p:nvGrpSpPr>
        <p:grpSpPr>
          <a:xfrm>
            <a:off x="723189" y="3358892"/>
            <a:ext cx="2878339" cy="2644229"/>
            <a:chOff x="4722876" y="2600403"/>
            <a:chExt cx="2744724" cy="2286935"/>
          </a:xfrm>
        </p:grpSpPr>
        <p:pic>
          <p:nvPicPr>
            <p:cNvPr id="7" name="Picture 4" descr="Tabnine">
              <a:extLst>
                <a:ext uri="{FF2B5EF4-FFF2-40B4-BE49-F238E27FC236}">
                  <a16:creationId xmlns:a16="http://schemas.microsoft.com/office/drawing/2014/main" id="{8C19FE0A-BA25-0464-7B7A-64AB1DE0A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876" y="3341035"/>
              <a:ext cx="2743200" cy="1546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Eclipse: A Brief History - IRI">
              <a:extLst>
                <a:ext uri="{FF2B5EF4-FFF2-40B4-BE49-F238E27FC236}">
                  <a16:creationId xmlns:a16="http://schemas.microsoft.com/office/drawing/2014/main" id="{638194C8-CEFD-6556-BA64-14994DA47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600403"/>
              <a:ext cx="2743200" cy="1460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298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D2D9D-3DA9-5AE0-46F5-21F0282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1412488"/>
            <a:ext cx="3275273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Ubuntu" panose="020B0504030602030204" pitchFamily="34" charset="0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D5AA-4ED5-2971-11E1-6C67FFAC7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Framework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Spring Boot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Database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H2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Model-View-Controller (MVC)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 err="1">
                <a:latin typeface="Ubuntu" panose="020B0504030602030204" pitchFamily="34" charset="0"/>
              </a:rPr>
              <a:t>Thymeleaf</a:t>
            </a:r>
            <a:endParaRPr lang="en-US" sz="2000" dirty="0">
              <a:latin typeface="Ubuntu" panose="020B050403060203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Server language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Java 17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h2 database dependency for Sale,Up To OFF 67%">
            <a:extLst>
              <a:ext uri="{FF2B5EF4-FFF2-40B4-BE49-F238E27FC236}">
                <a16:creationId xmlns:a16="http://schemas.microsoft.com/office/drawing/2014/main" id="{6138743B-8365-3290-5E06-FD873031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5" b="89381" l="4054" r="93468">
                        <a14:foregroundMark x1="11036" y1="23009" x2="11036" y2="23009"/>
                        <a14:foregroundMark x1="11712" y1="17699" x2="6982" y2="24779"/>
                        <a14:foregroundMark x1="6982" y1="24779" x2="6306" y2="57522"/>
                        <a14:foregroundMark x1="6306" y1="57522" x2="10135" y2="70796"/>
                        <a14:foregroundMark x1="10135" y1="70796" x2="17793" y2="56637"/>
                        <a14:foregroundMark x1="17793" y1="56637" x2="16441" y2="26549"/>
                        <a14:foregroundMark x1="16441" y1="26549" x2="12613" y2="12389"/>
                        <a14:foregroundMark x1="12613" y1="12389" x2="12162" y2="11504"/>
                        <a14:foregroundMark x1="17568" y1="26549" x2="18468" y2="38938"/>
                        <a14:foregroundMark x1="15766" y1="33628" x2="9009" y2="57522"/>
                        <a14:foregroundMark x1="5631" y1="24779" x2="4279" y2="47788"/>
                        <a14:foregroundMark x1="4279" y1="47788" x2="4505" y2="59292"/>
                        <a14:foregroundMark x1="27703" y1="42478" x2="25676" y2="39823"/>
                        <a14:foregroundMark x1="32883" y1="44248" x2="32658" y2="37168"/>
                        <a14:foregroundMark x1="42342" y1="34513" x2="41216" y2="45133"/>
                        <a14:foregroundMark x1="47072" y1="36283" x2="47072" y2="45133"/>
                        <a14:foregroundMark x1="46847" y1="15044" x2="47748" y2="16814"/>
                        <a14:foregroundMark x1="50676" y1="33628" x2="50676" y2="40708"/>
                        <a14:foregroundMark x1="61261" y1="29204" x2="58784" y2="34513"/>
                        <a14:foregroundMark x1="92117" y1="45133" x2="93468" y2="52212"/>
                        <a14:foregroundMark x1="91892" y1="61947" x2="91667" y2="67257"/>
                        <a14:foregroundMark x1="87162" y1="65487" x2="85586" y2="64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389" y="3379304"/>
            <a:ext cx="2634730" cy="6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Adding Static Resources (css, JavaScript, Images) to Thymeleaf">
            <a:extLst>
              <a:ext uri="{FF2B5EF4-FFF2-40B4-BE49-F238E27FC236}">
                <a16:creationId xmlns:a16="http://schemas.microsoft.com/office/drawing/2014/main" id="{A12E8A4C-3AFD-1165-E82B-BE1CB2850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9778" r="92889">
                        <a14:foregroundMark x1="45778" y1="28444" x2="43556" y2="37778"/>
                        <a14:foregroundMark x1="43556" y1="37778" x2="44000" y2="38222"/>
                        <a14:foregroundMark x1="52000" y1="27556" x2="53778" y2="32889"/>
                        <a14:foregroundMark x1="59556" y1="29333" x2="63556" y2="37778"/>
                        <a14:foregroundMark x1="63556" y1="37778" x2="63111" y2="38222"/>
                        <a14:foregroundMark x1="14222" y1="67111" x2="22667" y2="71556"/>
                        <a14:foregroundMark x1="22667" y1="71556" x2="24000" y2="72889"/>
                        <a14:foregroundMark x1="18667" y1="74222" x2="15111" y2="71111"/>
                        <a14:foregroundMark x1="15111" y1="67556" x2="21333" y2="64889"/>
                        <a14:foregroundMark x1="48889" y1="44889" x2="57778" y2="43556"/>
                        <a14:foregroundMark x1="57778" y1="43556" x2="57778" y2="43556"/>
                        <a14:foregroundMark x1="52000" y1="34667" x2="51111" y2="32444"/>
                        <a14:foregroundMark x1="35556" y1="67111" x2="36889" y2="67111"/>
                        <a14:foregroundMark x1="35556" y1="68000" x2="34667" y2="71111"/>
                        <a14:foregroundMark x1="33778" y1="74667" x2="35111" y2="71556"/>
                        <a14:foregroundMark x1="41333" y1="67111" x2="39111" y2="74222"/>
                        <a14:foregroundMark x1="47111" y1="70222" x2="48000" y2="75111"/>
                        <a14:foregroundMark x1="53778" y1="69778" x2="53333" y2="74667"/>
                        <a14:foregroundMark x1="64000" y1="72444" x2="64000" y2="72889"/>
                        <a14:foregroundMark x1="64000" y1="72889" x2="66222" y2="71556"/>
                        <a14:foregroundMark x1="70815" y1="70667" x2="70667" y2="71111"/>
                        <a14:foregroundMark x1="72000" y1="67111" x2="70815" y2="70667"/>
                        <a14:foregroundMark x1="74222" y1="72444" x2="77778" y2="71556"/>
                        <a14:foregroundMark x1="84889" y1="71111" x2="84889" y2="74667"/>
                        <a14:foregroundMark x1="84889" y1="69333" x2="84889" y2="71111"/>
                        <a14:foregroundMark x1="91434" y1="68000" x2="88889" y2="71111"/>
                        <a14:foregroundMark x1="92162" y1="67111" x2="91434" y2="68000"/>
                        <a14:foregroundMark x1="92889" y1="66222" x2="92162" y2="67111"/>
                        <a14:foregroundMark x1="17778" y1="72000" x2="20889" y2="75111"/>
                        <a14:foregroundMark x1="13333" y1="67556" x2="22222" y2="70222"/>
                        <a14:foregroundMark x1="13333" y1="72444" x2="13333" y2="77778"/>
                        <a14:foregroundMark x1="45333" y1="40444" x2="48000" y2="43556"/>
                        <a14:foregroundMark x1="57333" y1="70667" x2="57333" y2="72889"/>
                        <a14:foregroundMark x1="60571" y1="70667" x2="61333" y2="73333"/>
                        <a14:foregroundMark x1="60444" y1="70222" x2="60571" y2="70667"/>
                        <a14:foregroundMark x1="22667" y1="76444" x2="25778" y2="76444"/>
                        <a14:foregroundMark x1="60000" y1="38667" x2="57778" y2="42222"/>
                        <a14:foregroundMark x1="88000" y1="74667" x2="88000" y2="76444"/>
                        <a14:foregroundMark x1="50667" y1="70667" x2="48889" y2="72889"/>
                        <a14:backgroundMark x1="65778" y1="70667" x2="65778" y2="70667"/>
                        <a14:backgroundMark x1="77333" y1="71111" x2="77333" y2="71111"/>
                        <a14:backgroundMark x1="91556" y1="68000" x2="91556" y2="68000"/>
                        <a14:backgroundMark x1="91111" y1="68000" x2="91111" y2="68000"/>
                        <a14:backgroundMark x1="92889" y1="67111" x2="92889" y2="6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025" y="4167543"/>
            <a:ext cx="1805090" cy="180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Java 17 is here and set for mass adoption | Neil Brown">
            <a:extLst>
              <a:ext uri="{FF2B5EF4-FFF2-40B4-BE49-F238E27FC236}">
                <a16:creationId xmlns:a16="http://schemas.microsoft.com/office/drawing/2014/main" id="{B878305F-0021-ED0A-05E2-93AB1FCF5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622" y1="37269" x2="22622" y2="37269"/>
                        <a14:foregroundMark x1="25193" y1="29630" x2="25193" y2="29630"/>
                        <a14:foregroundMark x1="22879" y1="27083" x2="22879" y2="27083"/>
                        <a14:foregroundMark x1="19666" y1="48380" x2="19666" y2="48380"/>
                        <a14:foregroundMark x1="20437" y1="54861" x2="20437" y2="54861"/>
                        <a14:foregroundMark x1="21465" y1="59722" x2="21465" y2="59722"/>
                        <a14:foregroundMark x1="22108" y1="65278" x2="22108" y2="65278"/>
                        <a14:foregroundMark x1="23650" y1="67824" x2="23650" y2="67824"/>
                        <a14:foregroundMark x1="26992" y1="67361" x2="26992" y2="67361"/>
                        <a14:foregroundMark x1="26864" y1="66898" x2="26864" y2="66898"/>
                        <a14:foregroundMark x1="21851" y1="62500" x2="21851" y2="62500"/>
                        <a14:foregroundMark x1="37789" y1="57639" x2="37789" y2="57639"/>
                        <a14:foregroundMark x1="30848" y1="49769" x2="30848" y2="49769"/>
                        <a14:foregroundMark x1="41388" y1="56019" x2="41388" y2="56019"/>
                        <a14:foregroundMark x1="49743" y1="52778" x2="49743" y2="52778"/>
                        <a14:foregroundMark x1="64267" y1="47222" x2="64267" y2="47222"/>
                        <a14:foregroundMark x1="65810" y1="48843" x2="65810" y2="48843"/>
                        <a14:foregroundMark x1="73136" y1="42130" x2="73136" y2="42130"/>
                        <a14:foregroundMark x1="80334" y1="40046" x2="80334" y2="40046"/>
                        <a14:foregroundMark x1="24293" y1="23380" x2="24293" y2="23380"/>
                        <a14:backgroundMark x1="28792" y1="64352" x2="28792" y2="64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924" y="672322"/>
            <a:ext cx="1961659" cy="10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Containerizing Spring Boot Applications | by Kerry Wilson | Kerosene Cloud">
            <a:extLst>
              <a:ext uri="{FF2B5EF4-FFF2-40B4-BE49-F238E27FC236}">
                <a16:creationId xmlns:a16="http://schemas.microsoft.com/office/drawing/2014/main" id="{5FBEC960-1BD5-3E47-7F7F-0C801513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025" y="2092305"/>
            <a:ext cx="1821458" cy="9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dog wearing glasses and looking at a computer">
            <a:extLst>
              <a:ext uri="{FF2B5EF4-FFF2-40B4-BE49-F238E27FC236}">
                <a16:creationId xmlns:a16="http://schemas.microsoft.com/office/drawing/2014/main" id="{5F49C9CD-89D3-48A0-D56D-92F269F649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3" y="3448918"/>
            <a:ext cx="3804483" cy="213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D2D9D-3DA9-5AE0-46F5-21F0282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1412488"/>
            <a:ext cx="3275273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Ubuntu" panose="020B0504030602030204" pitchFamily="34" charset="0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D5AA-4ED5-2971-11E1-6C67FFAC7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User Interface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HTML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CSS/JS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Deployment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Railways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Dependency Management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Maven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Source Control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Ubuntu" panose="020B0504030602030204" pitchFamily="34" charset="0"/>
              </a:rPr>
              <a:t>GitHub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HTML5 CSS3 JS Icon Web Development Logo Icon Set Of Html,, 55% OFF">
            <a:extLst>
              <a:ext uri="{FF2B5EF4-FFF2-40B4-BE49-F238E27FC236}">
                <a16:creationId xmlns:a16="http://schemas.microsoft.com/office/drawing/2014/main" id="{BF9AD38D-12A7-043A-B05E-D21D8BAE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67" b="97000" l="8500" r="90000">
                        <a14:foregroundMark x1="28333" y1="21167" x2="28333" y2="21167"/>
                        <a14:foregroundMark x1="29833" y1="31667" x2="29833" y2="31667"/>
                        <a14:foregroundMark x1="25333" y1="31833" x2="25333" y2="31833"/>
                        <a14:foregroundMark x1="20667" y1="31667" x2="20667" y2="31667"/>
                        <a14:foregroundMark x1="17333" y1="28500" x2="17333" y2="28500"/>
                        <a14:foregroundMark x1="8500" y1="15167" x2="8500" y2="15167"/>
                        <a14:foregroundMark x1="13000" y1="17167" x2="13000" y2="17167"/>
                        <a14:foregroundMark x1="18833" y1="22500" x2="29000" y2="22000"/>
                        <a14:foregroundMark x1="29000" y1="22000" x2="18333" y2="23667"/>
                        <a14:foregroundMark x1="18333" y1="23667" x2="34167" y2="40000"/>
                        <a14:foregroundMark x1="34167" y1="40000" x2="24000" y2="44000"/>
                        <a14:foregroundMark x1="24000" y1="44000" x2="19167" y2="38333"/>
                        <a14:foregroundMark x1="28000" y1="32167" x2="32833" y2="31667"/>
                        <a14:foregroundMark x1="29167" y1="22500" x2="35833" y2="23500"/>
                        <a14:foregroundMark x1="60000" y1="16500" x2="81500" y2="37500"/>
                        <a14:foregroundMark x1="81500" y1="37500" x2="89500" y2="28000"/>
                        <a14:foregroundMark x1="89500" y1="28000" x2="73500" y2="36167"/>
                        <a14:foregroundMark x1="73500" y1="36167" x2="64167" y2="44833"/>
                        <a14:foregroundMark x1="64167" y1="44833" x2="61333" y2="32500"/>
                        <a14:foregroundMark x1="61333" y1="32500" x2="65000" y2="21167"/>
                        <a14:foregroundMark x1="65000" y1="21167" x2="77333" y2="14833"/>
                        <a14:foregroundMark x1="77333" y1="14833" x2="83667" y2="33833"/>
                        <a14:foregroundMark x1="83667" y1="33833" x2="80167" y2="46167"/>
                        <a14:foregroundMark x1="80167" y1="46167" x2="69667" y2="49167"/>
                        <a14:foregroundMark x1="69667" y1="49167" x2="66833" y2="47667"/>
                        <a14:foregroundMark x1="80333" y1="29500" x2="82167" y2="42833"/>
                        <a14:foregroundMark x1="82167" y1="42833" x2="75833" y2="30167"/>
                        <a14:foregroundMark x1="75833" y1="30167" x2="64167" y2="30333"/>
                        <a14:foregroundMark x1="64167" y1="30333" x2="75833" y2="22333"/>
                        <a14:foregroundMark x1="75833" y1="22333" x2="69167" y2="31000"/>
                        <a14:foregroundMark x1="69167" y1="31000" x2="68833" y2="31167"/>
                        <a14:foregroundMark x1="68667" y1="22500" x2="79667" y2="21167"/>
                        <a14:foregroundMark x1="79667" y1="21167" x2="74167" y2="27500"/>
                        <a14:foregroundMark x1="83167" y1="23333" x2="82000" y2="24833"/>
                        <a14:foregroundMark x1="72333" y1="34833" x2="78167" y2="41333"/>
                        <a14:foregroundMark x1="74500" y1="42167" x2="77000" y2="44167"/>
                        <a14:foregroundMark x1="71833" y1="43833" x2="66500" y2="39000"/>
                        <a14:foregroundMark x1="39833" y1="71333" x2="51833" y2="63667"/>
                        <a14:foregroundMark x1="51833" y1="63667" x2="58833" y2="72333"/>
                        <a14:foregroundMark x1="58833" y1="72333" x2="62167" y2="84000"/>
                        <a14:foregroundMark x1="62167" y1="84000" x2="57500" y2="94667"/>
                        <a14:foregroundMark x1="57500" y1="94667" x2="42000" y2="94167"/>
                        <a14:foregroundMark x1="42000" y1="94167" x2="34167" y2="81333"/>
                        <a14:foregroundMark x1="34167" y1="81333" x2="33167" y2="69833"/>
                        <a14:foregroundMark x1="33167" y1="69833" x2="42000" y2="62000"/>
                        <a14:foregroundMark x1="42000" y1="62000" x2="43167" y2="61667"/>
                        <a14:foregroundMark x1="41667" y1="68667" x2="56333" y2="65667"/>
                        <a14:foregroundMark x1="56333" y1="65667" x2="59500" y2="79333"/>
                        <a14:foregroundMark x1="59500" y1="79333" x2="58333" y2="91833"/>
                        <a14:foregroundMark x1="58333" y1="91833" x2="42333" y2="88000"/>
                        <a14:foregroundMark x1="42333" y1="88000" x2="37667" y2="73000"/>
                        <a14:foregroundMark x1="37667" y1="73000" x2="41833" y2="66333"/>
                        <a14:foregroundMark x1="44667" y1="70333" x2="57167" y2="67000"/>
                        <a14:foregroundMark x1="57167" y1="67000" x2="57333" y2="78833"/>
                        <a14:foregroundMark x1="57333" y1="78833" x2="48667" y2="72000"/>
                        <a14:foregroundMark x1="48667" y1="72000" x2="54167" y2="91167"/>
                        <a14:foregroundMark x1="53833" y1="87333" x2="39333" y2="72667"/>
                        <a14:foregroundMark x1="39333" y1="72667" x2="55167" y2="92500"/>
                        <a14:foregroundMark x1="55167" y1="92500" x2="54333" y2="94833"/>
                        <a14:foregroundMark x1="56167" y1="90833" x2="55833" y2="80167"/>
                        <a14:foregroundMark x1="55833" y1="80167" x2="53167" y2="75167"/>
                        <a14:foregroundMark x1="50667" y1="97000" x2="50667" y2="97000"/>
                        <a14:foregroundMark x1="34500" y1="36333" x2="34500" y2="36333"/>
                        <a14:foregroundMark x1="34333" y1="34333" x2="30500" y2="29833"/>
                        <a14:foregroundMark x1="24000" y1="32667" x2="16167" y2="23333"/>
                        <a14:foregroundMark x1="16167" y1="23333" x2="16500" y2="21500"/>
                        <a14:foregroundMark x1="31833" y1="22000" x2="36167" y2="21000"/>
                        <a14:foregroundMark x1="16000" y1="6333" x2="18167" y2="6000"/>
                        <a14:foregroundMark x1="19000" y1="7167" x2="17167" y2="6667"/>
                        <a14:foregroundMark x1="20709" y1="7500" x2="21101" y2="8500"/>
                        <a14:foregroundMark x1="20578" y1="7167" x2="20709" y2="7500"/>
                        <a14:foregroundMark x1="20250" y1="6333" x2="20578" y2="7167"/>
                        <a14:foregroundMark x1="19595" y1="4667" x2="20250" y2="6333"/>
                        <a14:foregroundMark x1="19333" y1="4000" x2="19595" y2="4667"/>
                        <a14:foregroundMark x1="22667" y1="3167" x2="32833" y2="4333"/>
                        <a14:foregroundMark x1="33211" y1="5500" x2="34667" y2="10000"/>
                        <a14:foregroundMark x1="32833" y1="4333" x2="33103" y2="5167"/>
                        <a14:foregroundMark x1="79035" y1="5833" x2="81500" y2="6333"/>
                        <a14:foregroundMark x1="77394" y1="5500" x2="79035" y2="5833"/>
                        <a14:foregroundMark x1="73820" y1="4775" x2="76508" y2="5320"/>
                        <a14:foregroundMark x1="71642" y1="4333" x2="73704" y2="4751"/>
                        <a14:foregroundMark x1="70000" y1="4000" x2="71642" y2="4333"/>
                        <a14:foregroundMark x1="71497" y1="4333" x2="69833" y2="4000"/>
                        <a14:foregroundMark x1="73691" y1="4772" x2="71497" y2="4333"/>
                        <a14:foregroundMark x1="76500" y1="5333" x2="73709" y2="4775"/>
                        <a14:foregroundMark x1="79000" y1="5833" x2="77335" y2="5500"/>
                        <a14:foregroundMark x1="81500" y1="6333" x2="79000" y2="5833"/>
                        <a14:foregroundMark x1="69833" y1="4833" x2="71170" y2="6375"/>
                        <a14:foregroundMark x1="47833" y1="55333" x2="47333" y2="52000"/>
                        <a14:foregroundMark x1="51882" y1="54333" x2="52500" y2="55500"/>
                        <a14:foregroundMark x1="51000" y1="52667" x2="51882" y2="54333"/>
                        <a14:backgroundMark x1="21167" y1="6333" x2="21167" y2="6333"/>
                        <a14:backgroundMark x1="21167" y1="7500" x2="21167" y2="7500"/>
                        <a14:backgroundMark x1="20833" y1="9000" x2="20833" y2="9000"/>
                        <a14:backgroundMark x1="20667" y1="7667" x2="20667" y2="7667"/>
                        <a14:backgroundMark x1="20833" y1="8500" x2="20833" y2="9500"/>
                        <a14:backgroundMark x1="20500" y1="7500" x2="20500" y2="7500"/>
                        <a14:backgroundMark x1="17833" y1="9333" x2="17833" y2="9333"/>
                        <a14:backgroundMark x1="17833" y1="8833" x2="17833" y2="8833"/>
                        <a14:backgroundMark x1="17833" y1="4667" x2="17833" y2="4667"/>
                        <a14:backgroundMark x1="20833" y1="7167" x2="20833" y2="7167"/>
                        <a14:backgroundMark x1="20833" y1="8333" x2="20833" y2="8333"/>
                        <a14:backgroundMark x1="33667" y1="5500" x2="33667" y2="5500"/>
                        <a14:backgroundMark x1="32833" y1="5667" x2="32833" y2="5667"/>
                        <a14:backgroundMark x1="32667" y1="5167" x2="32667" y2="5167"/>
                        <a14:backgroundMark x1="33167" y1="5333" x2="33167" y2="5333"/>
                        <a14:backgroundMark x1="69333" y1="7333" x2="69333" y2="7333"/>
                        <a14:backgroundMark x1="69333" y1="6833" x2="69333" y2="6833"/>
                        <a14:backgroundMark x1="71833" y1="6833" x2="71833" y2="6833"/>
                        <a14:backgroundMark x1="72833" y1="7333" x2="71833" y2="6833"/>
                        <a14:backgroundMark x1="70667" y1="7167" x2="72167" y2="7167"/>
                        <a14:backgroundMark x1="72000" y1="4667" x2="72000" y2="4667"/>
                        <a14:backgroundMark x1="77000" y1="5833" x2="77000" y2="5833"/>
                        <a14:backgroundMark x1="76000" y1="5500" x2="76000" y2="5500"/>
                        <a14:backgroundMark x1="76500" y1="5333" x2="77167" y2="5333"/>
                        <a14:backgroundMark x1="75500" y1="5500" x2="75500" y2="5500"/>
                        <a14:backgroundMark x1="74667" y1="4333" x2="74667" y2="4333"/>
                        <a14:backgroundMark x1="74500" y1="8333" x2="74500" y2="8333"/>
                        <a14:backgroundMark x1="80000" y1="8333" x2="80000" y2="8333"/>
                        <a14:backgroundMark x1="51500" y1="54333" x2="51500" y2="54333"/>
                        <a14:backgroundMark x1="51500" y1="50500" x2="51500" y2="50500"/>
                        <a14:backgroundMark x1="32833" y1="4500" x2="32833" y2="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67" y="674046"/>
            <a:ext cx="1684483" cy="16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D28D5-4949-2694-0CC5-F7B52E54E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032" y="2689532"/>
            <a:ext cx="2269147" cy="622450"/>
          </a:xfrm>
          <a:prstGeom prst="rect">
            <a:avLst/>
          </a:prstGeom>
        </p:spPr>
      </p:pic>
      <p:pic>
        <p:nvPicPr>
          <p:cNvPr id="12" name="Picture 18" descr="Apache Maven stacked logo transparent PNG - StickPNG">
            <a:extLst>
              <a:ext uri="{FF2B5EF4-FFF2-40B4-BE49-F238E27FC236}">
                <a16:creationId xmlns:a16="http://schemas.microsoft.com/office/drawing/2014/main" id="{3451A51F-2CE0-05B8-97CC-57CFC1D2B6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67" y="3642985"/>
            <a:ext cx="1693915" cy="8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What is GitHub? — Pythia Foundations">
            <a:extLst>
              <a:ext uri="{FF2B5EF4-FFF2-40B4-BE49-F238E27FC236}">
                <a16:creationId xmlns:a16="http://schemas.microsoft.com/office/drawing/2014/main" id="{9809AD55-2D3B-1DCC-7C69-3D0177396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953" y="4805908"/>
            <a:ext cx="1387307" cy="7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dog wearing glasses and looking at a computer">
            <a:extLst>
              <a:ext uri="{FF2B5EF4-FFF2-40B4-BE49-F238E27FC236}">
                <a16:creationId xmlns:a16="http://schemas.microsoft.com/office/drawing/2014/main" id="{75990225-D178-C5A8-D63C-1D4B65B034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3" y="3448918"/>
            <a:ext cx="3804483" cy="213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7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og sitting at a table with a computer">
            <a:extLst>
              <a:ext uri="{FF2B5EF4-FFF2-40B4-BE49-F238E27FC236}">
                <a16:creationId xmlns:a16="http://schemas.microsoft.com/office/drawing/2014/main" id="{61A92E82-660D-CB93-174C-FE0556E7C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0" r="38438" b="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6B694-D477-0D58-95DC-2F31771F7301}"/>
              </a:ext>
            </a:extLst>
          </p:cNvPr>
          <p:cNvSpPr txBox="1"/>
          <p:nvPr/>
        </p:nvSpPr>
        <p:spPr>
          <a:xfrm>
            <a:off x="6115317" y="405685"/>
            <a:ext cx="5464968" cy="1559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Ubuntu" panose="020B0504030602030204" pitchFamily="34" charset="0"/>
                <a:ea typeface="+mj-ea"/>
                <a:cs typeface="+mj-cs"/>
              </a:rPr>
              <a:t>Future releases/updates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80D06-F409-079C-B25F-EEFDE2039136}"/>
              </a:ext>
            </a:extLst>
          </p:cNvPr>
          <p:cNvSpPr txBox="1"/>
          <p:nvPr/>
        </p:nvSpPr>
        <p:spPr>
          <a:xfrm>
            <a:off x="6115317" y="2743200"/>
            <a:ext cx="5247340" cy="349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buntu" panose="020B0504030602030204" pitchFamily="34" charset="0"/>
              </a:rPr>
              <a:t>Mobile friendly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buntu" panose="020B0504030602030204" pitchFamily="34" charset="0"/>
              </a:rPr>
              <a:t>Ability to upload records from vet visits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buntu" panose="020B0504030602030204" pitchFamily="34" charset="0"/>
              </a:rPr>
              <a:t>Parse the information directly into pet profile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buntu" panose="020B0504030602030204" pitchFamily="34" charset="0"/>
              </a:rPr>
              <a:t>Synchronization to phone calendar for reminders of the medication due date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buntu" panose="020B0504030602030204" pitchFamily="34" charset="0"/>
              </a:rPr>
              <a:t>Support for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413686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 descr="A cat with a handkerchief in its mouth">
            <a:extLst>
              <a:ext uri="{FF2B5EF4-FFF2-40B4-BE49-F238E27FC236}">
                <a16:creationId xmlns:a16="http://schemas.microsoft.com/office/drawing/2014/main" id="{63935268-55E1-F3C2-A40D-812C2957D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277"/>
          <a:stretch/>
        </p:blipFill>
        <p:spPr>
          <a:xfrm>
            <a:off x="187388" y="182880"/>
            <a:ext cx="11824481" cy="6499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AFE23-8E03-3E78-76FC-DB5AE863144E}"/>
              </a:ext>
            </a:extLst>
          </p:cNvPr>
          <p:cNvSpPr txBox="1"/>
          <p:nvPr/>
        </p:nvSpPr>
        <p:spPr>
          <a:xfrm>
            <a:off x="1198181" y="1122363"/>
            <a:ext cx="9795637" cy="2217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Ubuntu" panose="020B0504030602030204" pitchFamily="34" charset="0"/>
                <a:ea typeface="+mj-ea"/>
                <a:cs typeface="+mj-cs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96361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202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Ubuntu</vt:lpstr>
      <vt:lpstr>Office Theme</vt:lpstr>
      <vt:lpstr>PowerPoint Presentation</vt:lpstr>
      <vt:lpstr>Special thanks to</vt:lpstr>
      <vt:lpstr>Why  PET-ME?</vt:lpstr>
      <vt:lpstr>Objectives</vt:lpstr>
      <vt:lpstr>Integrated Development Environments (IDEs)</vt:lpstr>
      <vt:lpstr>Technologies</vt:lpstr>
      <vt:lpstr>Technologies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Cheng-Fung</dc:creator>
  <cp:lastModifiedBy>Kenny Cheng-Fung</cp:lastModifiedBy>
  <cp:revision>1</cp:revision>
  <dcterms:created xsi:type="dcterms:W3CDTF">2024-02-15T22:57:05Z</dcterms:created>
  <dcterms:modified xsi:type="dcterms:W3CDTF">2024-02-16T22:53:25Z</dcterms:modified>
</cp:coreProperties>
</file>