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 Cyprowski" initials="FC" lastIdx="1" clrIdx="0">
    <p:extLst>
      <p:ext uri="{19B8F6BF-5375-455C-9EA6-DF929625EA0E}">
        <p15:presenceInfo xmlns:p15="http://schemas.microsoft.com/office/powerpoint/2012/main" userId="Filip Cyprows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6T11:38:02.20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6T11:38:02.20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6T11:38:02.20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A17B-263B-46EC-9CA6-C48818721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BF04B-1FC7-4314-8DFA-FA5F38E48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D537-47B1-49AF-9A63-769B8D28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10F-3928-4CF1-826F-D30414F0FD4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11327-C44E-4177-87AB-51CC381C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F95DE-21CC-4618-80B4-03D365EF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AF06-0634-4B7D-ADA5-96B11D1F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7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6B09-45CA-4999-863D-2685B3D3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83109-D35F-42FE-8D5B-09E4E3172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6EB4A-6D79-465F-A42B-949FC1A9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10F-3928-4CF1-826F-D30414F0FD4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36C5E-0581-4198-896E-5D0F98D4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6E18-978D-4B38-93BB-BCA57AF3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AF06-0634-4B7D-ADA5-96B11D1F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9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09F89-3EC9-4603-AC8D-4C3BD24D1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96996-CD6A-4323-ABE6-4849961FD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E81D8-0502-4226-89F6-0707CAB7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10F-3928-4CF1-826F-D30414F0FD4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119C-E875-4C0A-8828-8719DFC2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B393D-B9CC-4B32-B1A4-DD684C02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AF06-0634-4B7D-ADA5-96B11D1F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3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0BA5-436E-4058-9E11-22A5EC88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600-5FD0-4308-89BE-0D5CDB04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4B1B-07CC-4987-BCCF-927268FD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10F-3928-4CF1-826F-D30414F0FD4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9E39C-7AC8-4D3F-9326-1B659B3B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AE06E-77D2-4F7E-9A62-6EC3D0BA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AF06-0634-4B7D-ADA5-96B11D1F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0A4F-F588-41C6-8926-D1D6419F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4AE1D-641D-4A32-A086-A39629A75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D3C2C-CF9F-4EEF-9DEF-21157CA6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10F-3928-4CF1-826F-D30414F0FD4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8579D-34F6-4EFE-8395-E993B4F0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1270D-E36F-457F-A175-D60B9AC9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AF06-0634-4B7D-ADA5-96B11D1F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FF3C-8A9E-4D09-AD18-647F7D53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C7EB-F931-4C85-A4EF-374E469B5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9D561-5154-48E3-B921-985EA7B48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D625D-023F-4E01-914A-F923CCA0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10F-3928-4CF1-826F-D30414F0FD4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86B4C-2F8D-43C8-9652-6F3D34EE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A4F1F-34F1-47AF-BDEE-2F337B4B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AF06-0634-4B7D-ADA5-96B11D1F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8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6359-E59B-4263-B835-4D755943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AAEF1-F25E-48AC-9CAC-C93972662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274BE-CDFF-497C-ACA1-B28FEB5ED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0383B-7CD0-41B4-9C26-EE30A6F03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2BCBF-FA28-4486-A28E-C9249BD5C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AAA35-D544-4815-8888-031F7F0C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10F-3928-4CF1-826F-D30414F0FD4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37D05-0FFB-4A20-8F56-445F4678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57F09-A32E-474B-AF02-DB92CC48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AF06-0634-4B7D-ADA5-96B11D1F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0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82FD-7F57-40CC-88CB-AF8D84D7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192A2-B7C7-47D8-AC3F-79124136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10F-3928-4CF1-826F-D30414F0FD4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7B66E-0A63-4B75-9C3E-41102FC2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C2DCA-76BA-465E-AA8A-2E24FA5F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AF06-0634-4B7D-ADA5-96B11D1F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3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E26FC-25A7-4504-9FBE-C7D979C8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10F-3928-4CF1-826F-D30414F0FD4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96440-F8E3-47F3-9FE3-16CC326B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32A5B-7BD3-408C-A383-266AC8AA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AF06-0634-4B7D-ADA5-96B11D1F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5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A1DA-57CE-4BC0-9724-6CD51A0C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AAF7-5BF5-4E89-B785-14379EBE8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E94C5-5C6B-47A7-B8EF-2CECDE802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DDA4A-6DCF-407C-ABD0-1AA4F279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10F-3928-4CF1-826F-D30414F0FD4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F910C-83A5-498F-9066-D776B02C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445F2-FFEE-479B-A532-DCD0D374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AF06-0634-4B7D-ADA5-96B11D1F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4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2185-E446-4CC4-A47F-AAA5A6FC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D46E4-14EF-483A-AD3C-60F854E42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5B035-802F-42B8-8A88-4DC67F5E9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A831-73C9-4693-BBBD-0C22BFC7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10F-3928-4CF1-826F-D30414F0FD4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A76D9-20F7-496D-9A57-39DBCD99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25A62-5230-4136-A678-46178D93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AF06-0634-4B7D-ADA5-96B11D1F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0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49607-38D4-4EC5-B637-4EAB8643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C9F08-D860-4EC8-914A-E3E6A1F9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3F443-B7C1-434C-988F-C94AC78AF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410F-3928-4CF1-826F-D30414F0FD4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016A-933B-488A-8DC3-BB1799EFD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74FE2-60BC-4B67-965F-38B50BE95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0AF06-0634-4B7D-ADA5-96B11D1F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0B67-85C4-41C9-B32E-03D8C99A9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Zaawansowane</a:t>
            </a:r>
            <a:r>
              <a:rPr lang="en-US" dirty="0"/>
              <a:t> </a:t>
            </a:r>
            <a:r>
              <a:rPr lang="en-US" dirty="0" err="1"/>
              <a:t>narzędzia</a:t>
            </a:r>
            <a:r>
              <a:rPr lang="en-US" dirty="0"/>
              <a:t> </a:t>
            </a:r>
            <a:r>
              <a:rPr lang="en-US" dirty="0" err="1"/>
              <a:t>analityczne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3F41D-E5C1-48D6-96E8-0ECB6DA7C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Podstawowe</a:t>
            </a:r>
            <a:r>
              <a:rPr lang="en-US" dirty="0"/>
              <a:t> </a:t>
            </a:r>
            <a:r>
              <a:rPr lang="en-US" dirty="0" err="1"/>
              <a:t>koncepty</a:t>
            </a:r>
            <a:r>
              <a:rPr lang="en-US" dirty="0"/>
              <a:t> </a:t>
            </a:r>
            <a:r>
              <a:rPr lang="en-US" dirty="0" err="1"/>
              <a:t>budowy</a:t>
            </a:r>
            <a:r>
              <a:rPr lang="en-US" dirty="0"/>
              <a:t> </a:t>
            </a:r>
            <a:r>
              <a:rPr lang="en-US" dirty="0" err="1"/>
              <a:t>aplikacji</a:t>
            </a:r>
            <a:r>
              <a:rPr lang="en-US" dirty="0"/>
              <a:t> </a:t>
            </a:r>
            <a:r>
              <a:rPr lang="en-US" dirty="0" err="1"/>
              <a:t>analitycznej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44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92A9-79E0-4D54-A924-321F010A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Ogólny</a:t>
            </a:r>
            <a:r>
              <a:rPr lang="en-US" dirty="0"/>
              <a:t> </a:t>
            </a:r>
            <a:r>
              <a:rPr lang="en-US" dirty="0" err="1"/>
              <a:t>koncept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E9E68-7256-470D-A9B0-3F24649E3124}"/>
              </a:ext>
            </a:extLst>
          </p:cNvPr>
          <p:cNvSpPr txBox="1"/>
          <p:nvPr/>
        </p:nvSpPr>
        <p:spPr>
          <a:xfrm>
            <a:off x="838200" y="1906621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Aplikacja</a:t>
            </a:r>
            <a:r>
              <a:rPr lang="en-US" dirty="0"/>
              <a:t> ma </a:t>
            </a:r>
            <a:r>
              <a:rPr lang="en-US" dirty="0" err="1"/>
              <a:t>analizować</a:t>
            </a:r>
            <a:r>
              <a:rPr lang="en-US" dirty="0"/>
              <a:t> </a:t>
            </a:r>
            <a:r>
              <a:rPr lang="en-US" dirty="0" err="1"/>
              <a:t>skuteczność</a:t>
            </a:r>
            <a:r>
              <a:rPr lang="en-US" dirty="0"/>
              <a:t> </a:t>
            </a:r>
            <a:r>
              <a:rPr lang="en-US" dirty="0" err="1"/>
              <a:t>reklam</a:t>
            </a:r>
            <a:r>
              <a:rPr lang="en-US" dirty="0"/>
              <a:t> ORAZ </a:t>
            </a:r>
            <a:r>
              <a:rPr lang="en-US" dirty="0" err="1"/>
              <a:t>przewidywać</a:t>
            </a:r>
            <a:r>
              <a:rPr lang="en-US" dirty="0"/>
              <a:t> </a:t>
            </a:r>
            <a:r>
              <a:rPr lang="en-US" dirty="0" err="1"/>
              <a:t>jaka</a:t>
            </a:r>
            <a:r>
              <a:rPr lang="en-US" dirty="0"/>
              <a:t> </a:t>
            </a:r>
            <a:r>
              <a:rPr lang="en-US" dirty="0" err="1"/>
              <a:t>będzie</a:t>
            </a:r>
            <a:r>
              <a:rPr lang="en-US" dirty="0"/>
              <a:t> ich </a:t>
            </a:r>
            <a:r>
              <a:rPr lang="en-US" dirty="0" err="1"/>
              <a:t>skuteczność</a:t>
            </a:r>
            <a:r>
              <a:rPr lang="en-US" dirty="0"/>
              <a:t> w </a:t>
            </a:r>
            <a:r>
              <a:rPr lang="en-US" dirty="0" err="1"/>
              <a:t>przyszłości</a:t>
            </a:r>
            <a:r>
              <a:rPr lang="en-US" dirty="0"/>
              <a:t>. </a:t>
            </a:r>
            <a:r>
              <a:rPr lang="en-US" dirty="0" err="1"/>
              <a:t>Stąd</a:t>
            </a:r>
            <a:r>
              <a:rPr lang="en-US" dirty="0"/>
              <a:t> </a:t>
            </a:r>
            <a:r>
              <a:rPr lang="en-US" dirty="0" err="1"/>
              <a:t>aplikacja</a:t>
            </a:r>
            <a:r>
              <a:rPr lang="en-US" dirty="0"/>
              <a:t> </a:t>
            </a:r>
            <a:r>
              <a:rPr lang="en-US" dirty="0" err="1"/>
              <a:t>powinna</a:t>
            </a:r>
            <a:r>
              <a:rPr lang="en-US" dirty="0"/>
              <a:t> </a:t>
            </a:r>
            <a:r>
              <a:rPr lang="en-US" dirty="0" err="1"/>
              <a:t>prezentować</a:t>
            </a:r>
            <a:r>
              <a:rPr lang="en-US" dirty="0"/>
              <a:t> </a:t>
            </a:r>
            <a:r>
              <a:rPr lang="en-US" dirty="0" err="1"/>
              <a:t>dwie</a:t>
            </a:r>
            <a:r>
              <a:rPr lang="en-US" dirty="0"/>
              <a:t> </a:t>
            </a:r>
            <a:r>
              <a:rPr lang="en-US" dirty="0" err="1"/>
              <a:t>zakładki</a:t>
            </a:r>
            <a:r>
              <a:rPr lang="en-US" dirty="0"/>
              <a:t> (“insights” I “prediction”).   </a:t>
            </a:r>
            <a:r>
              <a:rPr lang="en-US" dirty="0" err="1"/>
              <a:t>Aplikacja</a:t>
            </a:r>
            <a:r>
              <a:rPr lang="en-US" dirty="0"/>
              <a:t> </a:t>
            </a:r>
            <a:r>
              <a:rPr lang="en-US" dirty="0" err="1"/>
              <a:t>musi</a:t>
            </a:r>
            <a:r>
              <a:rPr lang="en-US" dirty="0"/>
              <a:t> </a:t>
            </a:r>
            <a:r>
              <a:rPr lang="en-US" dirty="0" err="1"/>
              <a:t>być</a:t>
            </a:r>
            <a:r>
              <a:rPr lang="en-US" dirty="0"/>
              <a:t> </a:t>
            </a:r>
            <a:r>
              <a:rPr lang="en-US" dirty="0" err="1"/>
              <a:t>postawiona</a:t>
            </a:r>
            <a:r>
              <a:rPr lang="en-US" dirty="0"/>
              <a:t> za </a:t>
            </a:r>
            <a:r>
              <a:rPr lang="en-US" dirty="0" err="1"/>
              <a:t>panelem</a:t>
            </a:r>
            <a:r>
              <a:rPr lang="en-US" dirty="0"/>
              <a:t> </a:t>
            </a:r>
            <a:r>
              <a:rPr lang="en-US" dirty="0" err="1"/>
              <a:t>autentykacyjnym</a:t>
            </a:r>
            <a:r>
              <a:rPr lang="en-US" dirty="0"/>
              <a:t> </a:t>
            </a:r>
            <a:r>
              <a:rPr lang="en-US" dirty="0" err="1"/>
              <a:t>oraz</a:t>
            </a:r>
            <a:r>
              <a:rPr lang="en-US" dirty="0"/>
              <a:t> </a:t>
            </a:r>
            <a:r>
              <a:rPr lang="en-US" dirty="0" err="1"/>
              <a:t>być</a:t>
            </a:r>
            <a:r>
              <a:rPr lang="en-US" dirty="0"/>
              <a:t> </a:t>
            </a:r>
            <a:r>
              <a:rPr lang="en-US" dirty="0" err="1"/>
              <a:t>dostępna</a:t>
            </a:r>
            <a:r>
              <a:rPr lang="en-US" dirty="0"/>
              <a:t> z </a:t>
            </a:r>
            <a:r>
              <a:rPr lang="en-US" dirty="0" err="1"/>
              <a:t>każdego</a:t>
            </a:r>
            <a:r>
              <a:rPr lang="en-US" dirty="0"/>
              <a:t> </a:t>
            </a:r>
            <a:r>
              <a:rPr lang="en-US" dirty="0" err="1"/>
              <a:t>miejsca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ziemi</a:t>
            </a:r>
            <a:r>
              <a:rPr lang="en-US" dirty="0"/>
              <a:t>. Ze </a:t>
            </a:r>
            <a:r>
              <a:rPr lang="en-US" dirty="0" err="1"/>
              <a:t>względu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ograniczony</a:t>
            </a:r>
            <a:r>
              <a:rPr lang="en-US" dirty="0"/>
              <a:t> </a:t>
            </a:r>
            <a:r>
              <a:rPr lang="en-US" dirty="0" err="1"/>
              <a:t>czas</a:t>
            </a:r>
            <a:r>
              <a:rPr lang="en-US" dirty="0"/>
              <a:t> </a:t>
            </a:r>
            <a:r>
              <a:rPr lang="en-US" dirty="0" err="1"/>
              <a:t>projektu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będziemy</a:t>
            </a:r>
            <a:r>
              <a:rPr lang="en-US" dirty="0"/>
              <a:t> w </a:t>
            </a:r>
            <a:r>
              <a:rPr lang="en-US" dirty="0" err="1"/>
              <a:t>stanie</a:t>
            </a:r>
            <a:r>
              <a:rPr lang="en-US" dirty="0"/>
              <a:t> </a:t>
            </a:r>
            <a:r>
              <a:rPr lang="en-US" dirty="0" err="1"/>
              <a:t>zrealizować</a:t>
            </a:r>
            <a:r>
              <a:rPr lang="en-US" dirty="0"/>
              <a:t> </a:t>
            </a:r>
            <a:r>
              <a:rPr lang="en-US" dirty="0" err="1"/>
              <a:t>projektu</a:t>
            </a:r>
            <a:r>
              <a:rPr lang="en-US" dirty="0"/>
              <a:t> </a:t>
            </a:r>
            <a:r>
              <a:rPr lang="en-US" dirty="0" err="1"/>
              <a:t>wykorzystując</a:t>
            </a:r>
            <a:r>
              <a:rPr lang="en-US" dirty="0"/>
              <a:t> </a:t>
            </a:r>
            <a:r>
              <a:rPr lang="en-US" dirty="0" err="1"/>
              <a:t>wszystkie</a:t>
            </a:r>
            <a:r>
              <a:rPr lang="en-US" dirty="0"/>
              <a:t> </a:t>
            </a:r>
            <a:r>
              <a:rPr lang="en-US" dirty="0" err="1"/>
              <a:t>dobre</a:t>
            </a:r>
            <a:r>
              <a:rPr lang="en-US" dirty="0"/>
              <a:t> </a:t>
            </a:r>
            <a:r>
              <a:rPr lang="en-US" dirty="0" err="1"/>
              <a:t>praktyki</a:t>
            </a:r>
            <a:r>
              <a:rPr lang="en-US" dirty="0"/>
              <a:t>, ani </a:t>
            </a:r>
            <a:r>
              <a:rPr lang="en-US" dirty="0" err="1"/>
              <a:t>nawet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będziemy</a:t>
            </a:r>
            <a:r>
              <a:rPr lang="en-US" dirty="0"/>
              <a:t> w </a:t>
            </a:r>
            <a:r>
              <a:rPr lang="en-US" dirty="0" err="1"/>
              <a:t>stanie</a:t>
            </a:r>
            <a:r>
              <a:rPr lang="en-US" dirty="0"/>
              <a:t> </a:t>
            </a:r>
            <a:r>
              <a:rPr lang="en-US" dirty="0" err="1"/>
              <a:t>zrobić</a:t>
            </a:r>
            <a:r>
              <a:rPr lang="en-US" dirty="0"/>
              <a:t> go w </a:t>
            </a:r>
            <a:r>
              <a:rPr lang="en-US" dirty="0" err="1"/>
              <a:t>pełni</a:t>
            </a:r>
            <a:r>
              <a:rPr lang="en-US" dirty="0"/>
              <a:t>, ale </a:t>
            </a:r>
            <a:r>
              <a:rPr lang="en-US" dirty="0" err="1"/>
              <a:t>część</a:t>
            </a:r>
            <a:r>
              <a:rPr lang="en-US" dirty="0"/>
              <a:t> </a:t>
            </a:r>
            <a:r>
              <a:rPr lang="en-US" dirty="0" err="1"/>
              <a:t>jesteśmy</a:t>
            </a:r>
            <a:r>
              <a:rPr lang="en-US" dirty="0"/>
              <a:t> w </a:t>
            </a:r>
            <a:r>
              <a:rPr lang="en-US" dirty="0" err="1"/>
              <a:t>stanie</a:t>
            </a:r>
            <a:r>
              <a:rPr lang="en-US" dirty="0"/>
              <a:t> </a:t>
            </a:r>
            <a:r>
              <a:rPr lang="en-US" dirty="0" err="1"/>
              <a:t>przedstawić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pewno</a:t>
            </a:r>
            <a:r>
              <a:rPr lang="en-US" dirty="0"/>
              <a:t>.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F09A90-1900-4D7B-881A-BFC252BBB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419247"/>
              </p:ext>
            </p:extLst>
          </p:nvPr>
        </p:nvGraphicFramePr>
        <p:xfrm>
          <a:off x="2032000" y="3549575"/>
          <a:ext cx="8128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486632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178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8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Wykres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tunelowy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pokazujący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część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wyświetleń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reklamy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doprowadziła</a:t>
                      </a:r>
                      <a:r>
                        <a:rPr lang="en-US" dirty="0"/>
                        <a:t> do </a:t>
                      </a:r>
                      <a:r>
                        <a:rPr lang="en-US" dirty="0" err="1"/>
                        <a:t>konwersji</a:t>
                      </a:r>
                      <a:endParaRPr lang="en-US" dirty="0"/>
                    </a:p>
                    <a:p>
                      <a:r>
                        <a:rPr lang="en-US" dirty="0" err="1"/>
                        <a:t>Wykres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warstwowy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lub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słupkowy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pokazujący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jaki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udział</a:t>
                      </a:r>
                      <a:r>
                        <a:rPr lang="en-US" dirty="0"/>
                        <a:t> w CTR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CR </a:t>
                      </a:r>
                      <a:r>
                        <a:rPr lang="en-US" dirty="0" err="1"/>
                        <a:t>miały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poszczególne</a:t>
                      </a:r>
                      <a:r>
                        <a:rPr lang="en-US" dirty="0"/>
                        <a:t> “</a:t>
                      </a:r>
                      <a:r>
                        <a:rPr lang="en-US" dirty="0" err="1"/>
                        <a:t>creative_name’y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 err="1"/>
                        <a:t>Stworzenie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sieci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pokazującej</a:t>
                      </a:r>
                      <a:r>
                        <a:rPr lang="en-US" dirty="0"/>
                        <a:t> po </a:t>
                      </a:r>
                      <a:r>
                        <a:rPr lang="en-US" dirty="0" err="1"/>
                        <a:t>jakich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wymiarach</a:t>
                      </a:r>
                      <a:r>
                        <a:rPr lang="en-US" dirty="0"/>
                        <a:t> “</a:t>
                      </a:r>
                      <a:r>
                        <a:rPr lang="en-US" dirty="0" err="1"/>
                        <a:t>idealnie</a:t>
                      </a:r>
                      <a:r>
                        <a:rPr lang="en-US" dirty="0"/>
                        <a:t>” </a:t>
                      </a:r>
                      <a:r>
                        <a:rPr lang="en-US" dirty="0" err="1"/>
                        <a:t>byłoby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grupować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dane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pełen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funkcji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następnych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zajęciach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Porównanie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wszystkich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branych</a:t>
                      </a:r>
                      <a:r>
                        <a:rPr lang="en-US" dirty="0"/>
                        <a:t> pod </a:t>
                      </a:r>
                      <a:r>
                        <a:rPr lang="en-US" dirty="0" err="1"/>
                        <a:t>uwagę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modeli</a:t>
                      </a:r>
                      <a:r>
                        <a:rPr lang="en-US" dirty="0"/>
                        <a:t> pod </a:t>
                      </a:r>
                      <a:r>
                        <a:rPr lang="en-US" dirty="0" err="1"/>
                        <a:t>względem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skuteczności</a:t>
                      </a:r>
                      <a:endParaRPr lang="en-US" dirty="0"/>
                    </a:p>
                    <a:p>
                      <a:r>
                        <a:rPr lang="en-US" dirty="0" err="1"/>
                        <a:t>Symulacja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konwersji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więcej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otrzymamy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dokładając</a:t>
                      </a:r>
                      <a:r>
                        <a:rPr lang="en-US" dirty="0"/>
                        <a:t> do/</a:t>
                      </a:r>
                      <a:r>
                        <a:rPr lang="en-US" dirty="0" err="1"/>
                        <a:t>odejmując</a:t>
                      </a:r>
                      <a:r>
                        <a:rPr lang="en-US" dirty="0"/>
                        <a:t> do </a:t>
                      </a:r>
                      <a:r>
                        <a:rPr lang="en-US" dirty="0" err="1"/>
                        <a:t>różnych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kanałów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598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01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DD65-C438-499D-AE7B-71F60508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Przegląd</a:t>
            </a:r>
            <a:r>
              <a:rPr lang="en-US" dirty="0"/>
              <a:t> </a:t>
            </a:r>
            <a:r>
              <a:rPr lang="en-US" dirty="0" err="1"/>
              <a:t>narzędzi</a:t>
            </a:r>
            <a:r>
              <a:rPr lang="en-US" dirty="0"/>
              <a:t> </a:t>
            </a:r>
            <a:r>
              <a:rPr lang="en-US" dirty="0" err="1"/>
              <a:t>bazodanowych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ED4F-C98B-48DF-BE83-7F7366FF15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Warehouse (DWH)</a:t>
            </a:r>
          </a:p>
          <a:p>
            <a:pPr marL="0" indent="0">
              <a:buNone/>
            </a:pPr>
            <a:r>
              <a:rPr lang="en-US" dirty="0" err="1"/>
              <a:t>Wszelkie</a:t>
            </a:r>
            <a:r>
              <a:rPr lang="en-US" dirty="0"/>
              <a:t> </a:t>
            </a:r>
            <a:r>
              <a:rPr lang="en-US" dirty="0" err="1"/>
              <a:t>odmiany</a:t>
            </a:r>
            <a:r>
              <a:rPr lang="en-US" dirty="0"/>
              <a:t> </a:t>
            </a:r>
            <a:r>
              <a:rPr lang="en-US" dirty="0" err="1"/>
              <a:t>tradycyjnego</a:t>
            </a:r>
            <a:r>
              <a:rPr lang="en-US" dirty="0"/>
              <a:t> </a:t>
            </a:r>
            <a:r>
              <a:rPr lang="en-US" dirty="0" err="1"/>
              <a:t>SQLa</a:t>
            </a:r>
            <a:r>
              <a:rPr lang="en-US" dirty="0"/>
              <a:t> (PostgreSQL, MySQL, MS, Oracle </a:t>
            </a:r>
            <a:r>
              <a:rPr lang="en-US" dirty="0" err="1"/>
              <a:t>itd</a:t>
            </a:r>
            <a:r>
              <a:rPr lang="en-US" dirty="0"/>
              <a:t>.)</a:t>
            </a:r>
          </a:p>
          <a:p>
            <a:pPr marL="0" indent="0">
              <a:buNone/>
            </a:pPr>
            <a:r>
              <a:rPr lang="en-US" dirty="0" err="1"/>
              <a:t>Nietradycyjny</a:t>
            </a:r>
            <a:r>
              <a:rPr lang="en-US" dirty="0"/>
              <a:t> SQL, w </a:t>
            </a:r>
            <a:r>
              <a:rPr lang="en-US" dirty="0" err="1"/>
              <a:t>tym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oparte</a:t>
            </a:r>
            <a:r>
              <a:rPr lang="en-US" dirty="0"/>
              <a:t> o </a:t>
            </a:r>
            <a:r>
              <a:rPr lang="en-US" dirty="0" err="1"/>
              <a:t>dane</a:t>
            </a:r>
            <a:r>
              <a:rPr lang="en-US" dirty="0"/>
              <a:t>  </a:t>
            </a:r>
            <a:r>
              <a:rPr lang="en-US" dirty="0" err="1"/>
              <a:t>wgrane</a:t>
            </a:r>
            <a:r>
              <a:rPr lang="en-US" dirty="0"/>
              <a:t> do </a:t>
            </a:r>
            <a:r>
              <a:rPr lang="en-US" dirty="0" err="1"/>
              <a:t>bazy</a:t>
            </a:r>
            <a:r>
              <a:rPr lang="en-US" dirty="0"/>
              <a:t> (np. </a:t>
            </a:r>
            <a:r>
              <a:rPr lang="en-US" dirty="0" err="1"/>
              <a:t>BigQuery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Hurtownie</a:t>
            </a:r>
            <a:r>
              <a:rPr lang="en-US" dirty="0"/>
              <a:t> </a:t>
            </a:r>
            <a:r>
              <a:rPr lang="en-US" dirty="0" err="1"/>
              <a:t>mapujące</a:t>
            </a:r>
            <a:r>
              <a:rPr lang="en-US" dirty="0"/>
              <a:t> z </a:t>
            </a:r>
            <a:r>
              <a:rPr lang="en-US" dirty="0" err="1"/>
              <a:t>baz</a:t>
            </a:r>
            <a:r>
              <a:rPr lang="en-US" dirty="0"/>
              <a:t> NoSQL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Storage’ów</a:t>
            </a:r>
            <a:r>
              <a:rPr lang="en-US" dirty="0"/>
              <a:t> (np. Amazon Athena)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F34E0-F8E7-4455-8B4F-E37DB862AF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lake (DL)</a:t>
            </a:r>
          </a:p>
          <a:p>
            <a:pPr marL="0" indent="0">
              <a:buNone/>
            </a:pPr>
            <a:r>
              <a:rPr lang="en-US" dirty="0"/>
              <a:t>Storage (np. GCS, S3, Blob, </a:t>
            </a:r>
            <a:r>
              <a:rPr lang="en-US" dirty="0" err="1"/>
              <a:t>systemy</a:t>
            </a:r>
            <a:r>
              <a:rPr lang="en-US" dirty="0"/>
              <a:t> </a:t>
            </a:r>
            <a:r>
              <a:rPr lang="en-US" dirty="0" err="1"/>
              <a:t>plików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HDFS)</a:t>
            </a:r>
          </a:p>
          <a:p>
            <a:pPr marL="0" indent="0">
              <a:buNone/>
            </a:pPr>
            <a:r>
              <a:rPr lang="en-US" dirty="0" err="1"/>
              <a:t>Bazy</a:t>
            </a:r>
            <a:r>
              <a:rPr lang="en-US" dirty="0"/>
              <a:t> </a:t>
            </a:r>
            <a:r>
              <a:rPr lang="en-US" dirty="0" err="1"/>
              <a:t>kolumnowe</a:t>
            </a:r>
            <a:r>
              <a:rPr lang="en-US" dirty="0"/>
              <a:t> (</a:t>
            </a:r>
            <a:r>
              <a:rPr lang="en-US" dirty="0" err="1"/>
              <a:t>Hbase</a:t>
            </a:r>
            <a:r>
              <a:rPr lang="en-US" dirty="0"/>
              <a:t>, Cassandra </a:t>
            </a:r>
            <a:r>
              <a:rPr lang="en-US" dirty="0" err="1"/>
              <a:t>itd</a:t>
            </a:r>
            <a:r>
              <a:rPr lang="en-US" dirty="0"/>
              <a:t>.)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Strefa</a:t>
            </a:r>
            <a:r>
              <a:rPr lang="en-US" dirty="0"/>
              <a:t> </a:t>
            </a:r>
            <a:r>
              <a:rPr lang="en-US" dirty="0" err="1"/>
              <a:t>buforowa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Bazy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“Document based” (MongoDB, Redis)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2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DD65-C438-499D-AE7B-71F60508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DWH </a:t>
            </a:r>
            <a:r>
              <a:rPr lang="en-US" dirty="0" err="1"/>
              <a:t>i</a:t>
            </a:r>
            <a:r>
              <a:rPr lang="en-US" dirty="0"/>
              <a:t> DL -  </a:t>
            </a:r>
            <a:r>
              <a:rPr lang="en-US" dirty="0" err="1"/>
              <a:t>różnice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ED4F-C98B-48DF-BE83-7F7366FF15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DWH</a:t>
            </a:r>
          </a:p>
          <a:p>
            <a:pPr marL="0" indent="0">
              <a:buNone/>
            </a:pPr>
            <a:r>
              <a:rPr lang="en-US" dirty="0"/>
              <a:t>Dane </a:t>
            </a:r>
            <a:r>
              <a:rPr lang="en-US" dirty="0" err="1"/>
              <a:t>zorganizowane</a:t>
            </a:r>
            <a:r>
              <a:rPr lang="en-US" dirty="0"/>
              <a:t> (np.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wymiarów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eventów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Klucze</a:t>
            </a:r>
            <a:r>
              <a:rPr lang="en-US" dirty="0"/>
              <a:t> (primary, secondary)</a:t>
            </a:r>
          </a:p>
          <a:p>
            <a:pPr marL="0" indent="0">
              <a:buNone/>
            </a:pPr>
            <a:r>
              <a:rPr lang="en-US" dirty="0"/>
              <a:t>Do </a:t>
            </a:r>
            <a:r>
              <a:rPr lang="en-US" dirty="0" err="1"/>
              <a:t>szybkiego</a:t>
            </a:r>
            <a:r>
              <a:rPr lang="en-US" dirty="0"/>
              <a:t> </a:t>
            </a:r>
            <a:r>
              <a:rPr lang="en-US" dirty="0" err="1"/>
              <a:t>raportowania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Wykorzystywane</a:t>
            </a:r>
            <a:r>
              <a:rPr lang="en-US" dirty="0"/>
              <a:t> </a:t>
            </a:r>
            <a:r>
              <a:rPr lang="en-US" dirty="0" err="1"/>
              <a:t>głównie</a:t>
            </a:r>
            <a:r>
              <a:rPr lang="en-US" dirty="0"/>
              <a:t> w Business Intelligence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F34E0-F8E7-4455-8B4F-E37DB862AF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DL</a:t>
            </a:r>
          </a:p>
          <a:p>
            <a:pPr marL="0" indent="0">
              <a:buNone/>
            </a:pPr>
            <a:r>
              <a:rPr lang="en-US" dirty="0"/>
              <a:t>Dane </a:t>
            </a:r>
            <a:r>
              <a:rPr lang="en-US" dirty="0" err="1"/>
              <a:t>mogą</a:t>
            </a:r>
            <a:r>
              <a:rPr lang="en-US" dirty="0"/>
              <a:t> </a:t>
            </a:r>
            <a:r>
              <a:rPr lang="en-US" dirty="0" err="1"/>
              <a:t>być</a:t>
            </a:r>
            <a:r>
              <a:rPr lang="en-US" dirty="0"/>
              <a:t> </a:t>
            </a:r>
            <a:r>
              <a:rPr lang="en-US" dirty="0" err="1"/>
              <a:t>zupełnie</a:t>
            </a:r>
            <a:r>
              <a:rPr lang="en-US" dirty="0"/>
              <a:t> </a:t>
            </a:r>
            <a:r>
              <a:rPr lang="en-US" dirty="0" err="1"/>
              <a:t>nieustrukturyzowane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nieuporządkowane</a:t>
            </a:r>
            <a:r>
              <a:rPr lang="en-US" dirty="0"/>
              <a:t> (w </a:t>
            </a:r>
            <a:r>
              <a:rPr lang="en-US" dirty="0" err="1"/>
              <a:t>granicach</a:t>
            </a:r>
            <a:r>
              <a:rPr lang="en-US" dirty="0"/>
              <a:t> </a:t>
            </a:r>
            <a:r>
              <a:rPr lang="en-US" dirty="0" err="1"/>
              <a:t>rozsądku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Wszystko</a:t>
            </a:r>
            <a:r>
              <a:rPr lang="en-US" dirty="0"/>
              <a:t> jest </a:t>
            </a:r>
            <a:r>
              <a:rPr lang="en-US" dirty="0" err="1"/>
              <a:t>eventem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Wykorzystywane</a:t>
            </a:r>
            <a:r>
              <a:rPr lang="en-US" dirty="0"/>
              <a:t> </a:t>
            </a:r>
            <a:r>
              <a:rPr lang="en-US" dirty="0" err="1"/>
              <a:t>głównie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Data Science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6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DD65-C438-499D-AE7B-71F60508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ED4F-C98B-48DF-BE83-7F7366FF15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</a:t>
            </a:r>
          </a:p>
          <a:p>
            <a:pPr marL="0" indent="0">
              <a:buNone/>
            </a:pPr>
            <a:r>
              <a:rPr lang="en-US" dirty="0" err="1"/>
              <a:t>Procesowanie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w </a:t>
            </a:r>
            <a:r>
              <a:rPr lang="en-US" dirty="0" err="1"/>
              <a:t>czasie</a:t>
            </a:r>
            <a:r>
              <a:rPr lang="en-US" dirty="0"/>
              <a:t> </a:t>
            </a:r>
            <a:r>
              <a:rPr lang="en-US" dirty="0" err="1"/>
              <a:t>pseudorzeczywistym</a:t>
            </a:r>
            <a:r>
              <a:rPr lang="en-US" dirty="0"/>
              <a:t>. </a:t>
            </a:r>
            <a:r>
              <a:rPr lang="en-US" dirty="0" err="1"/>
              <a:t>Operacje</a:t>
            </a:r>
            <a:r>
              <a:rPr lang="en-US" dirty="0"/>
              <a:t> </a:t>
            </a:r>
            <a:r>
              <a:rPr lang="en-US" dirty="0" err="1"/>
              <a:t>wywoływane</a:t>
            </a:r>
            <a:r>
              <a:rPr lang="en-US" dirty="0"/>
              <a:t> </a:t>
            </a:r>
            <a:r>
              <a:rPr lang="en-US" dirty="0" err="1"/>
              <a:t>zawsze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wejściu</a:t>
            </a:r>
            <a:r>
              <a:rPr lang="en-US" dirty="0"/>
              <a:t> </a:t>
            </a:r>
            <a:r>
              <a:rPr lang="en-US" dirty="0" err="1"/>
              <a:t>nowego</a:t>
            </a:r>
            <a:r>
              <a:rPr lang="en-US" dirty="0"/>
              <a:t> </a:t>
            </a:r>
            <a:r>
              <a:rPr lang="en-US" dirty="0" err="1"/>
              <a:t>eventu</a:t>
            </a:r>
            <a:r>
              <a:rPr lang="en-US" dirty="0"/>
              <a:t> (np. </a:t>
            </a:r>
            <a:r>
              <a:rPr lang="en-US" dirty="0" err="1"/>
              <a:t>Każde</a:t>
            </a:r>
            <a:r>
              <a:rPr lang="en-US" dirty="0"/>
              <a:t> </a:t>
            </a:r>
            <a:r>
              <a:rPr lang="en-US" dirty="0" err="1"/>
              <a:t>wejście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stronę</a:t>
            </a:r>
            <a:r>
              <a:rPr lang="en-US" dirty="0"/>
              <a:t>) i </a:t>
            </a:r>
            <a:r>
              <a:rPr lang="en-US" dirty="0" err="1"/>
              <a:t>przeliczane</a:t>
            </a:r>
            <a:r>
              <a:rPr lang="en-US" dirty="0"/>
              <a:t> “as it goes” – </a:t>
            </a:r>
            <a:r>
              <a:rPr lang="en-US" dirty="0" err="1"/>
              <a:t>niekiedy</a:t>
            </a:r>
            <a:r>
              <a:rPr lang="en-US" dirty="0"/>
              <a:t> </a:t>
            </a:r>
            <a:r>
              <a:rPr lang="en-US" dirty="0" err="1"/>
              <a:t>kilka</a:t>
            </a:r>
            <a:r>
              <a:rPr lang="en-US" dirty="0"/>
              <a:t> </a:t>
            </a:r>
            <a:r>
              <a:rPr lang="en-US" dirty="0" err="1"/>
              <a:t>miliardów</a:t>
            </a:r>
            <a:r>
              <a:rPr lang="en-US" dirty="0"/>
              <a:t> </a:t>
            </a:r>
            <a:r>
              <a:rPr lang="en-US" dirty="0" err="1"/>
              <a:t>razy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minutę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F34E0-F8E7-4455-8B4F-E37DB862AF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</a:t>
            </a:r>
          </a:p>
          <a:p>
            <a:pPr marL="0" indent="0">
              <a:buNone/>
            </a:pPr>
            <a:r>
              <a:rPr lang="en-US" dirty="0" err="1"/>
              <a:t>Procesowanie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“od </a:t>
            </a:r>
            <a:r>
              <a:rPr lang="en-US" dirty="0" err="1"/>
              <a:t>czasu</a:t>
            </a:r>
            <a:r>
              <a:rPr lang="en-US" dirty="0"/>
              <a:t> do </a:t>
            </a:r>
            <a:r>
              <a:rPr lang="en-US" dirty="0" err="1"/>
              <a:t>czasu</a:t>
            </a:r>
            <a:r>
              <a:rPr lang="en-US" dirty="0"/>
              <a:t>” (</a:t>
            </a:r>
            <a:r>
              <a:rPr lang="en-US" dirty="0" err="1"/>
              <a:t>operacja</a:t>
            </a:r>
            <a:r>
              <a:rPr lang="en-US" dirty="0"/>
              <a:t> </a:t>
            </a:r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zostać</a:t>
            </a:r>
            <a:r>
              <a:rPr lang="en-US" dirty="0"/>
              <a:t> </a:t>
            </a:r>
            <a:r>
              <a:rPr lang="en-US" dirty="0" err="1"/>
              <a:t>zaschedulowana</a:t>
            </a:r>
            <a:r>
              <a:rPr lang="en-US" dirty="0"/>
              <a:t> </a:t>
            </a:r>
            <a:r>
              <a:rPr lang="en-US" dirty="0" err="1"/>
              <a:t>lub</a:t>
            </a:r>
            <a:r>
              <a:rPr lang="en-US" dirty="0"/>
              <a:t> </a:t>
            </a:r>
            <a:r>
              <a:rPr lang="en-US" dirty="0" err="1"/>
              <a:t>wywołana</a:t>
            </a:r>
            <a:r>
              <a:rPr lang="en-US" dirty="0"/>
              <a:t> </a:t>
            </a:r>
            <a:r>
              <a:rPr lang="en-US" dirty="0" err="1"/>
              <a:t>jakimś</a:t>
            </a:r>
            <a:r>
              <a:rPr lang="en-US" dirty="0"/>
              <a:t> </a:t>
            </a:r>
            <a:r>
              <a:rPr lang="en-US" dirty="0" err="1"/>
              <a:t>rzadkim</a:t>
            </a:r>
            <a:r>
              <a:rPr lang="en-US" dirty="0"/>
              <a:t> </a:t>
            </a:r>
            <a:r>
              <a:rPr lang="en-US" dirty="0" err="1"/>
              <a:t>zdarzeniem</a:t>
            </a:r>
            <a:r>
              <a:rPr lang="en-US" dirty="0"/>
              <a:t> – np. </a:t>
            </a:r>
            <a:r>
              <a:rPr lang="en-US" dirty="0" err="1"/>
              <a:t>pojawieniem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nowej</a:t>
            </a:r>
            <a:r>
              <a:rPr lang="en-US" dirty="0"/>
              <a:t> paczki </a:t>
            </a:r>
            <a:r>
              <a:rPr lang="en-US" dirty="0" err="1"/>
              <a:t>danych</a:t>
            </a:r>
            <a:r>
              <a:rPr lang="en-US" dirty="0"/>
              <a:t> w </a:t>
            </a:r>
            <a:r>
              <a:rPr lang="en-US" dirty="0" err="1"/>
              <a:t>obiegu</a:t>
            </a:r>
            <a:r>
              <a:rPr lang="en-US" dirty="0"/>
              <a:t>). </a:t>
            </a:r>
            <a:r>
              <a:rPr lang="en-US" dirty="0" err="1"/>
              <a:t>Zwykle</a:t>
            </a:r>
            <a:r>
              <a:rPr lang="en-US" dirty="0"/>
              <a:t> </a:t>
            </a:r>
            <a:r>
              <a:rPr lang="en-US" dirty="0" err="1"/>
              <a:t>operacja</a:t>
            </a:r>
            <a:r>
              <a:rPr lang="en-US" dirty="0"/>
              <a:t> ta jest </a:t>
            </a:r>
            <a:r>
              <a:rPr lang="en-US" dirty="0" err="1"/>
              <a:t>czasochłonna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314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DD65-C438-499D-AE7B-71F60508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- </a:t>
            </a:r>
            <a:r>
              <a:rPr lang="en-US" dirty="0" err="1"/>
              <a:t>technologie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ED4F-C98B-48DF-BE83-7F7366FF15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</a:t>
            </a:r>
          </a:p>
          <a:p>
            <a:pPr marL="0" indent="0">
              <a:buNone/>
            </a:pPr>
            <a:r>
              <a:rPr lang="en-US" dirty="0" err="1"/>
              <a:t>Kolejkujące</a:t>
            </a:r>
            <a:r>
              <a:rPr lang="en-US" dirty="0"/>
              <a:t> (np. Amazon Kinesis, Apache Kafka </a:t>
            </a:r>
            <a:r>
              <a:rPr lang="en-US" dirty="0" err="1"/>
              <a:t>itd</a:t>
            </a:r>
            <a:r>
              <a:rPr lang="en-US" dirty="0"/>
              <a:t>.) – </a:t>
            </a:r>
            <a:r>
              <a:rPr lang="en-US" dirty="0" err="1"/>
              <a:t>dbające</a:t>
            </a:r>
            <a:r>
              <a:rPr lang="en-US" dirty="0"/>
              <a:t> o to, </a:t>
            </a:r>
            <a:r>
              <a:rPr lang="en-US" dirty="0" err="1"/>
              <a:t>żeby</a:t>
            </a:r>
            <a:r>
              <a:rPr lang="en-US" dirty="0"/>
              <a:t> </a:t>
            </a:r>
            <a:r>
              <a:rPr lang="en-US" dirty="0" err="1"/>
              <a:t>eventy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gubiły</a:t>
            </a:r>
            <a:r>
              <a:rPr lang="en-US" dirty="0"/>
              <a:t>, </a:t>
            </a:r>
            <a:r>
              <a:rPr lang="en-US" dirty="0" err="1"/>
              <a:t>obliczenia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zapętlały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Obliczeniowe</a:t>
            </a:r>
            <a:r>
              <a:rPr lang="en-US" dirty="0"/>
              <a:t> (np. Spark Streaming)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F34E0-F8E7-4455-8B4F-E37DB862AF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</a:t>
            </a:r>
          </a:p>
          <a:p>
            <a:pPr marL="0" indent="0">
              <a:buNone/>
            </a:pPr>
            <a:r>
              <a:rPr lang="en-US" dirty="0" err="1"/>
              <a:t>Obliczeniowe</a:t>
            </a:r>
            <a:r>
              <a:rPr lang="en-US" dirty="0"/>
              <a:t> (np. Apache Hive, Amazon Redis; </a:t>
            </a:r>
            <a:r>
              <a:rPr lang="en-US" dirty="0" err="1"/>
              <a:t>również</a:t>
            </a:r>
            <a:r>
              <a:rPr lang="en-US" dirty="0"/>
              <a:t> po </a:t>
            </a:r>
            <a:r>
              <a:rPr lang="en-US" dirty="0" err="1"/>
              <a:t>prostu</a:t>
            </a:r>
            <a:r>
              <a:rPr lang="en-US" dirty="0"/>
              <a:t> R </a:t>
            </a:r>
            <a:r>
              <a:rPr lang="en-US" dirty="0" err="1"/>
              <a:t>i</a:t>
            </a:r>
            <a:r>
              <a:rPr lang="en-US" dirty="0"/>
              <a:t> Python; w </a:t>
            </a:r>
            <a:r>
              <a:rPr lang="en-US" dirty="0" err="1"/>
              <a:t>niektórych</a:t>
            </a:r>
            <a:r>
              <a:rPr lang="en-US" dirty="0"/>
              <a:t> </a:t>
            </a:r>
            <a:r>
              <a:rPr lang="en-US" dirty="0" err="1"/>
              <a:t>przypadkach</a:t>
            </a:r>
            <a:r>
              <a:rPr lang="en-US" dirty="0"/>
              <a:t> </a:t>
            </a:r>
            <a:r>
              <a:rPr lang="en-US" dirty="0" err="1"/>
              <a:t>będzie</a:t>
            </a:r>
            <a:r>
              <a:rPr lang="en-US" dirty="0"/>
              <a:t> to </a:t>
            </a:r>
            <a:r>
              <a:rPr lang="en-US" dirty="0" err="1"/>
              <a:t>też</a:t>
            </a:r>
            <a:r>
              <a:rPr lang="en-US" dirty="0"/>
              <a:t> Spark)</a:t>
            </a:r>
          </a:p>
        </p:txBody>
      </p:sp>
    </p:spTree>
    <p:extLst>
      <p:ext uri="{BB962C8B-B14F-4D97-AF65-F5344CB8AC3E}">
        <p14:creationId xmlns:p14="http://schemas.microsoft.com/office/powerpoint/2010/main" val="29560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DD65-C438-499D-AE7B-71F60508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Tryb</a:t>
            </a:r>
            <a:r>
              <a:rPr lang="en-US" dirty="0"/>
              <a:t> </a:t>
            </a:r>
            <a:r>
              <a:rPr lang="en-US" dirty="0" err="1"/>
              <a:t>interaktywny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tryb</a:t>
            </a:r>
            <a:r>
              <a:rPr lang="en-US" dirty="0"/>
              <a:t> </a:t>
            </a:r>
            <a:r>
              <a:rPr lang="en-US" dirty="0" err="1"/>
              <a:t>batchowy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ED4F-C98B-48DF-BE83-7F7366FF1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42094"/>
          </a:xfrm>
        </p:spPr>
        <p:txBody>
          <a:bodyPr>
            <a:normAutofit/>
          </a:bodyPr>
          <a:lstStyle/>
          <a:p>
            <a:r>
              <a:rPr lang="en-US" dirty="0"/>
              <a:t>Interactive</a:t>
            </a:r>
          </a:p>
          <a:p>
            <a:pPr marL="0" indent="0">
              <a:buNone/>
            </a:pPr>
            <a:r>
              <a:rPr lang="en-US" dirty="0" err="1"/>
              <a:t>Operacje</a:t>
            </a:r>
            <a:r>
              <a:rPr lang="en-US" dirty="0"/>
              <a:t> </a:t>
            </a:r>
            <a:r>
              <a:rPr lang="en-US" dirty="0" err="1"/>
              <a:t>wykonywane</a:t>
            </a:r>
            <a:r>
              <a:rPr lang="en-US" dirty="0"/>
              <a:t> </a:t>
            </a:r>
            <a:r>
              <a:rPr lang="en-US" dirty="0" err="1"/>
              <a:t>są</a:t>
            </a:r>
            <a:r>
              <a:rPr lang="en-US" dirty="0"/>
              <a:t> </a:t>
            </a:r>
            <a:r>
              <a:rPr lang="en-US" dirty="0" err="1"/>
              <a:t>podczas</a:t>
            </a:r>
            <a:r>
              <a:rPr lang="en-US" dirty="0"/>
              <a:t> </a:t>
            </a:r>
            <a:r>
              <a:rPr lang="en-US" dirty="0" err="1"/>
              <a:t>analizy</a:t>
            </a:r>
            <a:r>
              <a:rPr lang="en-US" dirty="0"/>
              <a:t> </a:t>
            </a:r>
            <a:r>
              <a:rPr lang="en-US" dirty="0" err="1"/>
              <a:t>przeprowadzanej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Data </a:t>
            </a:r>
            <a:r>
              <a:rPr lang="en-US" dirty="0" err="1"/>
              <a:t>Scientista</a:t>
            </a:r>
            <a:r>
              <a:rPr lang="en-US" dirty="0"/>
              <a:t> (</a:t>
            </a:r>
            <a:r>
              <a:rPr lang="en-US" dirty="0" err="1"/>
              <a:t>więc</a:t>
            </a:r>
            <a:r>
              <a:rPr lang="en-US" dirty="0"/>
              <a:t> </a:t>
            </a:r>
            <a:r>
              <a:rPr lang="en-US" dirty="0" err="1"/>
              <a:t>powinny</a:t>
            </a:r>
            <a:r>
              <a:rPr lang="en-US" dirty="0"/>
              <a:t> </a:t>
            </a:r>
            <a:r>
              <a:rPr lang="en-US" dirty="0" err="1"/>
              <a:t>trwać</a:t>
            </a:r>
            <a:r>
              <a:rPr lang="en-US" dirty="0"/>
              <a:t> </a:t>
            </a:r>
            <a:r>
              <a:rPr lang="en-US" dirty="0" err="1"/>
              <a:t>raczej</a:t>
            </a:r>
            <a:r>
              <a:rPr lang="en-US" dirty="0"/>
              <a:t> </a:t>
            </a:r>
            <a:r>
              <a:rPr lang="en-US" dirty="0" err="1"/>
              <a:t>sekundy</a:t>
            </a:r>
            <a:r>
              <a:rPr lang="en-US" dirty="0"/>
              <a:t> </a:t>
            </a:r>
            <a:r>
              <a:rPr lang="en-US" dirty="0" err="1"/>
              <a:t>niż</a:t>
            </a:r>
            <a:r>
              <a:rPr lang="en-US" dirty="0"/>
              <a:t> </a:t>
            </a:r>
            <a:r>
              <a:rPr lang="en-US" dirty="0" err="1"/>
              <a:t>minuty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F34E0-F8E7-4455-8B4F-E37DB862A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026528"/>
          </a:xfrm>
        </p:spPr>
        <p:txBody>
          <a:bodyPr>
            <a:normAutofit/>
          </a:bodyPr>
          <a:lstStyle/>
          <a:p>
            <a:r>
              <a:rPr lang="en-US" dirty="0"/>
              <a:t>Batch</a:t>
            </a:r>
          </a:p>
          <a:p>
            <a:pPr marL="0" indent="0">
              <a:buNone/>
            </a:pPr>
            <a:r>
              <a:rPr lang="en-US" dirty="0" err="1"/>
              <a:t>Zwykle</a:t>
            </a:r>
            <a:r>
              <a:rPr lang="en-US" dirty="0"/>
              <a:t> </a:t>
            </a:r>
            <a:r>
              <a:rPr lang="en-US" dirty="0" err="1"/>
              <a:t>operacja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batch </a:t>
            </a:r>
            <a:r>
              <a:rPr lang="en-US" dirty="0" err="1"/>
              <a:t>trwa</a:t>
            </a:r>
            <a:r>
              <a:rPr lang="en-US" dirty="0"/>
              <a:t> </a:t>
            </a:r>
            <a:r>
              <a:rPr lang="en-US" dirty="0" err="1"/>
              <a:t>kilka</a:t>
            </a:r>
            <a:r>
              <a:rPr lang="en-US" dirty="0"/>
              <a:t> </a:t>
            </a:r>
            <a:r>
              <a:rPr lang="en-US" dirty="0" err="1"/>
              <a:t>minut</a:t>
            </a:r>
            <a:r>
              <a:rPr lang="en-US" dirty="0"/>
              <a:t> </a:t>
            </a:r>
            <a:r>
              <a:rPr lang="en-US" dirty="0" err="1"/>
              <a:t>lub</a:t>
            </a:r>
            <a:r>
              <a:rPr lang="en-US" dirty="0"/>
              <a:t> </a:t>
            </a:r>
            <a:r>
              <a:rPr lang="en-US" dirty="0" err="1"/>
              <a:t>kilka</a:t>
            </a:r>
            <a:r>
              <a:rPr lang="en-US" dirty="0"/>
              <a:t> </a:t>
            </a:r>
            <a:r>
              <a:rPr lang="en-US" dirty="0" err="1"/>
              <a:t>godzin</a:t>
            </a:r>
            <a:r>
              <a:rPr lang="en-US" dirty="0"/>
              <a:t> </a:t>
            </a:r>
            <a:r>
              <a:rPr lang="en-US" dirty="0" err="1"/>
              <a:t>lub</a:t>
            </a:r>
            <a:r>
              <a:rPr lang="en-US" dirty="0"/>
              <a:t> </a:t>
            </a:r>
            <a:r>
              <a:rPr lang="en-US" dirty="0" err="1"/>
              <a:t>nawet</a:t>
            </a:r>
            <a:r>
              <a:rPr lang="en-US" dirty="0"/>
              <a:t> </a:t>
            </a:r>
            <a:r>
              <a:rPr lang="en-US" dirty="0" err="1"/>
              <a:t>kilka</a:t>
            </a:r>
            <a:r>
              <a:rPr lang="en-US" dirty="0"/>
              <a:t> </a:t>
            </a:r>
            <a:r>
              <a:rPr lang="en-US" dirty="0" err="1"/>
              <a:t>dni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85362-7EA9-426D-AA36-2FB8B10D00A0}"/>
              </a:ext>
            </a:extLst>
          </p:cNvPr>
          <p:cNvSpPr/>
          <p:nvPr/>
        </p:nvSpPr>
        <p:spPr>
          <a:xfrm>
            <a:off x="1706490" y="5267687"/>
            <a:ext cx="89314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err="1"/>
              <a:t>Nie</a:t>
            </a:r>
            <a:r>
              <a:rPr lang="en-US" sz="3600" dirty="0"/>
              <a:t> ma </a:t>
            </a:r>
            <a:r>
              <a:rPr lang="en-US" sz="3600" dirty="0" err="1"/>
              <a:t>tu</a:t>
            </a:r>
            <a:r>
              <a:rPr lang="en-US" sz="3600" dirty="0"/>
              <a:t> </a:t>
            </a:r>
            <a:r>
              <a:rPr lang="en-US" sz="3600" dirty="0" err="1"/>
              <a:t>specjalnych</a:t>
            </a:r>
            <a:r>
              <a:rPr lang="en-US" sz="3600" dirty="0"/>
              <a:t> </a:t>
            </a:r>
            <a:r>
              <a:rPr lang="en-US" sz="3600" dirty="0" err="1"/>
              <a:t>różnic</a:t>
            </a:r>
            <a:r>
              <a:rPr lang="en-US" sz="3600" dirty="0"/>
              <a:t> </a:t>
            </a:r>
            <a:r>
              <a:rPr lang="en-US" sz="3600" dirty="0" err="1"/>
              <a:t>technologicznych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964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DD65-C438-499D-AE7B-71F60508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backend, backend </a:t>
            </a:r>
            <a:r>
              <a:rPr lang="en-US" dirty="0" err="1"/>
              <a:t>i</a:t>
            </a:r>
            <a:r>
              <a:rPr lang="en-US" dirty="0"/>
              <a:t>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ED4F-C98B-48DF-BE83-7F7366FF1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0558" cy="4208768"/>
          </a:xfrm>
        </p:spPr>
        <p:txBody>
          <a:bodyPr>
            <a:normAutofit/>
          </a:bodyPr>
          <a:lstStyle/>
          <a:p>
            <a:r>
              <a:rPr lang="en-US" dirty="0"/>
              <a:t>Deep backend</a:t>
            </a:r>
          </a:p>
          <a:p>
            <a:pPr marL="0" indent="0">
              <a:buNone/>
            </a:pPr>
            <a:r>
              <a:rPr lang="en-US" dirty="0" err="1"/>
              <a:t>Ciężkie</a:t>
            </a:r>
            <a:r>
              <a:rPr lang="en-US" dirty="0"/>
              <a:t> </a:t>
            </a:r>
            <a:r>
              <a:rPr lang="en-US" dirty="0" err="1"/>
              <a:t>operacje</a:t>
            </a:r>
            <a:r>
              <a:rPr lang="en-US" dirty="0"/>
              <a:t> </a:t>
            </a:r>
            <a:r>
              <a:rPr lang="en-US" dirty="0" err="1"/>
              <a:t>obliczeniowe</a:t>
            </a:r>
            <a:r>
              <a:rPr lang="en-US" dirty="0"/>
              <a:t>, w </a:t>
            </a:r>
            <a:r>
              <a:rPr lang="en-US" dirty="0" err="1"/>
              <a:t>tym</a:t>
            </a:r>
            <a:r>
              <a:rPr lang="en-US" dirty="0"/>
              <a:t> </a:t>
            </a:r>
            <a:r>
              <a:rPr lang="en-US" dirty="0" err="1"/>
              <a:t>trenowanie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, </a:t>
            </a:r>
            <a:r>
              <a:rPr lang="en-US" dirty="0" err="1"/>
              <a:t>zwracanie</a:t>
            </a:r>
            <a:r>
              <a:rPr lang="en-US" dirty="0"/>
              <a:t> </a:t>
            </a:r>
            <a:r>
              <a:rPr lang="en-US" dirty="0" err="1"/>
              <a:t>predykcji</a:t>
            </a:r>
            <a:r>
              <a:rPr lang="en-US" dirty="0"/>
              <a:t>, </a:t>
            </a:r>
            <a:r>
              <a:rPr lang="en-US" dirty="0" err="1"/>
              <a:t>operacji</a:t>
            </a:r>
            <a:r>
              <a:rPr lang="en-US" dirty="0"/>
              <a:t> ETL (Extract, Transform, Load)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AF2321-82FC-4DCE-B61F-584DCC16E4E3}"/>
              </a:ext>
            </a:extLst>
          </p:cNvPr>
          <p:cNvSpPr txBox="1">
            <a:spLocks/>
          </p:cNvSpPr>
          <p:nvPr/>
        </p:nvSpPr>
        <p:spPr>
          <a:xfrm>
            <a:off x="4507149" y="1832178"/>
            <a:ext cx="3730558" cy="420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Backend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Operacje</a:t>
            </a:r>
            <a:r>
              <a:rPr lang="en-US" dirty="0"/>
              <a:t> </a:t>
            </a:r>
            <a:r>
              <a:rPr lang="en-US" dirty="0" err="1"/>
              <a:t>służące</a:t>
            </a:r>
            <a:r>
              <a:rPr lang="en-US" dirty="0"/>
              <a:t> do </a:t>
            </a:r>
            <a:r>
              <a:rPr lang="en-US" dirty="0" err="1"/>
              <a:t>ostatecznego</a:t>
            </a:r>
            <a:r>
              <a:rPr lang="en-US" dirty="0"/>
              <a:t> </a:t>
            </a:r>
            <a:r>
              <a:rPr lang="en-US" dirty="0" err="1"/>
              <a:t>przetwarzania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w </a:t>
            </a:r>
            <a:r>
              <a:rPr lang="en-US" dirty="0" err="1"/>
              <a:t>aplikacji</a:t>
            </a:r>
            <a:r>
              <a:rPr lang="en-US" dirty="0"/>
              <a:t> (np. </a:t>
            </a:r>
            <a:r>
              <a:rPr lang="en-US" dirty="0" err="1"/>
              <a:t>automatyczne</a:t>
            </a:r>
            <a:r>
              <a:rPr lang="en-US" dirty="0"/>
              <a:t> </a:t>
            </a:r>
            <a:r>
              <a:rPr lang="en-US" dirty="0" err="1"/>
              <a:t>obliczenia</a:t>
            </a:r>
            <a:r>
              <a:rPr lang="en-US" dirty="0"/>
              <a:t> </a:t>
            </a:r>
            <a:r>
              <a:rPr lang="en-US" dirty="0" err="1"/>
              <a:t>pokazywane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froncie</a:t>
            </a:r>
            <a:r>
              <a:rPr lang="en-US" dirty="0"/>
              <a:t>). W </a:t>
            </a:r>
            <a:r>
              <a:rPr lang="en-US" dirty="0" err="1"/>
              <a:t>języku</a:t>
            </a:r>
            <a:r>
              <a:rPr lang="en-US" dirty="0"/>
              <a:t> Shiny: </a:t>
            </a:r>
            <a:r>
              <a:rPr lang="en-US" dirty="0" err="1"/>
              <a:t>wszystko</a:t>
            </a:r>
            <a:r>
              <a:rPr lang="en-US" dirty="0"/>
              <a:t> to, co w </a:t>
            </a:r>
            <a:r>
              <a:rPr lang="en-US" dirty="0" err="1"/>
              <a:t>pliku</a:t>
            </a:r>
            <a:r>
              <a:rPr lang="en-US" dirty="0"/>
              <a:t> </a:t>
            </a:r>
            <a:r>
              <a:rPr lang="en-US" dirty="0" err="1"/>
              <a:t>server.R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9A37BA-6450-4A78-B92E-DB3CD4704077}"/>
              </a:ext>
            </a:extLst>
          </p:cNvPr>
          <p:cNvSpPr txBox="1">
            <a:spLocks/>
          </p:cNvSpPr>
          <p:nvPr/>
        </p:nvSpPr>
        <p:spPr>
          <a:xfrm>
            <a:off x="8176098" y="1690688"/>
            <a:ext cx="3730558" cy="420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Frontend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Warstwa</a:t>
            </a:r>
            <a:r>
              <a:rPr lang="en-US" dirty="0"/>
              <a:t> </a:t>
            </a:r>
            <a:r>
              <a:rPr lang="en-US" dirty="0" err="1"/>
              <a:t>wizualna</a:t>
            </a:r>
            <a:r>
              <a:rPr lang="en-US" dirty="0"/>
              <a:t> – </a:t>
            </a:r>
            <a:r>
              <a:rPr lang="en-US" dirty="0" err="1"/>
              <a:t>jakie</a:t>
            </a:r>
            <a:r>
              <a:rPr lang="en-US" dirty="0"/>
              <a:t> </a:t>
            </a:r>
            <a:r>
              <a:rPr lang="en-US" dirty="0" err="1"/>
              <a:t>dane</a:t>
            </a:r>
            <a:r>
              <a:rPr lang="en-US" dirty="0"/>
              <a:t> </a:t>
            </a:r>
            <a:r>
              <a:rPr lang="en-US" dirty="0" err="1"/>
              <a:t>gdzie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pokazują</a:t>
            </a:r>
            <a:r>
              <a:rPr lang="en-US" dirty="0"/>
              <a:t>, </a:t>
            </a:r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gdzie</a:t>
            </a:r>
            <a:r>
              <a:rPr lang="en-US" dirty="0"/>
              <a:t> </a:t>
            </a:r>
            <a:r>
              <a:rPr lang="en-US" dirty="0" err="1"/>
              <a:t>są</a:t>
            </a:r>
            <a:r>
              <a:rPr lang="en-US" dirty="0"/>
              <a:t> </a:t>
            </a:r>
            <a:r>
              <a:rPr lang="en-US" dirty="0" err="1"/>
              <a:t>renderowane</a:t>
            </a:r>
            <a:r>
              <a:rPr lang="en-US" dirty="0"/>
              <a:t>, </a:t>
            </a:r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zachowują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wykresy</a:t>
            </a:r>
            <a:r>
              <a:rPr lang="en-US" dirty="0"/>
              <a:t>, </a:t>
            </a:r>
            <a:r>
              <a:rPr lang="en-US" dirty="0" err="1"/>
              <a:t>kolorystyka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92A9-79E0-4D54-A924-321F010A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 </a:t>
            </a:r>
            <a:r>
              <a:rPr lang="en-US" dirty="0" err="1"/>
              <a:t>dobrze</a:t>
            </a:r>
            <a:r>
              <a:rPr lang="en-US" dirty="0"/>
              <a:t> jest </a:t>
            </a:r>
            <a:r>
              <a:rPr lang="en-US" dirty="0" err="1"/>
              <a:t>znać</a:t>
            </a:r>
            <a:r>
              <a:rPr lang="en-US" dirty="0"/>
              <a:t>, </a:t>
            </a:r>
            <a:r>
              <a:rPr lang="en-US" dirty="0" err="1"/>
              <a:t>żeby</a:t>
            </a:r>
            <a:r>
              <a:rPr lang="en-US" dirty="0"/>
              <a:t> </a:t>
            </a:r>
            <a:r>
              <a:rPr lang="en-US" dirty="0" err="1"/>
              <a:t>brać</a:t>
            </a:r>
            <a:r>
              <a:rPr lang="en-US" dirty="0"/>
              <a:t> </a:t>
            </a:r>
            <a:r>
              <a:rPr lang="en-US" dirty="0" err="1"/>
              <a:t>udział</a:t>
            </a:r>
            <a:r>
              <a:rPr lang="en-US" dirty="0"/>
              <a:t> w </a:t>
            </a:r>
            <a:r>
              <a:rPr lang="en-US" dirty="0" err="1"/>
              <a:t>budowaniu</a:t>
            </a:r>
            <a:r>
              <a:rPr lang="en-US" dirty="0"/>
              <a:t> </a:t>
            </a:r>
            <a:r>
              <a:rPr lang="en-US" dirty="0" err="1"/>
              <a:t>aplikacji</a:t>
            </a:r>
            <a:r>
              <a:rPr lang="en-US" dirty="0"/>
              <a:t> </a:t>
            </a:r>
            <a:r>
              <a:rPr lang="en-US" dirty="0" err="1"/>
              <a:t>analitycznych</a:t>
            </a:r>
            <a:r>
              <a:rPr lang="en-US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E9E68-7256-470D-A9B0-3F24649E3124}"/>
              </a:ext>
            </a:extLst>
          </p:cNvPr>
          <p:cNvSpPr txBox="1"/>
          <p:nvPr/>
        </p:nvSpPr>
        <p:spPr>
          <a:xfrm>
            <a:off x="838200" y="1906621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wersji</a:t>
            </a:r>
            <a:r>
              <a:rPr lang="en-US" dirty="0"/>
              <a:t> (git </a:t>
            </a:r>
            <a:r>
              <a:rPr lang="en-US" dirty="0" err="1"/>
              <a:t>lub</a:t>
            </a:r>
            <a:r>
              <a:rPr lang="en-US" dirty="0"/>
              <a:t> </a:t>
            </a:r>
            <a:r>
              <a:rPr lang="en-US" dirty="0" err="1"/>
              <a:t>svn</a:t>
            </a:r>
            <a:r>
              <a:rPr lang="en-US" dirty="0"/>
              <a:t>, ale </a:t>
            </a:r>
            <a:r>
              <a:rPr lang="en-US" dirty="0" err="1"/>
              <a:t>zdecydowanie</a:t>
            </a:r>
            <a:r>
              <a:rPr lang="en-US" dirty="0"/>
              <a:t> </a:t>
            </a:r>
            <a:r>
              <a:rPr lang="en-US" dirty="0" err="1"/>
              <a:t>częściej</a:t>
            </a:r>
            <a:r>
              <a:rPr lang="en-US" dirty="0"/>
              <a:t> git)</a:t>
            </a:r>
          </a:p>
          <a:p>
            <a:r>
              <a:rPr lang="en-US" dirty="0" err="1"/>
              <a:t>Izolacja</a:t>
            </a:r>
            <a:r>
              <a:rPr lang="en-US" dirty="0"/>
              <a:t> </a:t>
            </a:r>
            <a:r>
              <a:rPr lang="en-US" dirty="0" err="1"/>
              <a:t>środowiska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poziomie</a:t>
            </a:r>
            <a:r>
              <a:rPr lang="en-US" dirty="0"/>
              <a:t> </a:t>
            </a:r>
            <a:r>
              <a:rPr lang="en-US" dirty="0" err="1"/>
              <a:t>konkretnego</a:t>
            </a:r>
            <a:r>
              <a:rPr lang="en-US" dirty="0"/>
              <a:t> </a:t>
            </a:r>
            <a:r>
              <a:rPr lang="en-US" dirty="0" err="1"/>
              <a:t>języka</a:t>
            </a:r>
            <a:r>
              <a:rPr lang="en-US" dirty="0"/>
              <a:t> </a:t>
            </a:r>
            <a:r>
              <a:rPr lang="en-US" dirty="0" err="1"/>
              <a:t>programowania</a:t>
            </a:r>
            <a:r>
              <a:rPr lang="en-US" dirty="0"/>
              <a:t> – np. </a:t>
            </a:r>
            <a:r>
              <a:rPr lang="en-US" dirty="0" err="1"/>
              <a:t>Umiejętność</a:t>
            </a:r>
            <a:r>
              <a:rPr lang="en-US" dirty="0"/>
              <a:t> </a:t>
            </a:r>
            <a:r>
              <a:rPr lang="en-US" dirty="0" err="1"/>
              <a:t>obsługi</a:t>
            </a:r>
            <a:r>
              <a:rPr lang="en-US" dirty="0"/>
              <a:t> requirements.txt w </a:t>
            </a:r>
            <a:r>
              <a:rPr lang="en-US" dirty="0" err="1"/>
              <a:t>Pythonie</a:t>
            </a:r>
            <a:r>
              <a:rPr lang="en-US" dirty="0"/>
              <a:t>, </a:t>
            </a:r>
            <a:r>
              <a:rPr lang="en-US" dirty="0" err="1"/>
              <a:t>paczkowanie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</a:t>
            </a:r>
          </a:p>
          <a:p>
            <a:r>
              <a:rPr lang="en-US" dirty="0" err="1"/>
              <a:t>Przeprowadzanie</a:t>
            </a:r>
            <a:r>
              <a:rPr lang="en-US" dirty="0"/>
              <a:t> </a:t>
            </a:r>
            <a:r>
              <a:rPr lang="en-US" dirty="0" err="1"/>
              <a:t>testów</a:t>
            </a:r>
            <a:r>
              <a:rPr lang="en-US" dirty="0"/>
              <a:t> </a:t>
            </a:r>
            <a:r>
              <a:rPr lang="en-US" dirty="0" err="1"/>
              <a:t>jednostkowych</a:t>
            </a:r>
            <a:r>
              <a:rPr lang="en-US" dirty="0"/>
              <a:t> (unit test)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tworzenie</a:t>
            </a:r>
            <a:r>
              <a:rPr lang="en-US" dirty="0"/>
              <a:t> </a:t>
            </a:r>
            <a:r>
              <a:rPr lang="en-US" dirty="0" err="1"/>
              <a:t>dokumentacji</a:t>
            </a:r>
            <a:endParaRPr lang="en-US" dirty="0"/>
          </a:p>
          <a:p>
            <a:r>
              <a:rPr lang="en-US" dirty="0" err="1"/>
              <a:t>Izolacja</a:t>
            </a:r>
            <a:r>
              <a:rPr lang="en-US" dirty="0"/>
              <a:t> </a:t>
            </a:r>
            <a:r>
              <a:rPr lang="en-US" dirty="0" err="1"/>
              <a:t>środowiska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poziomie</a:t>
            </a:r>
            <a:r>
              <a:rPr lang="en-US" dirty="0"/>
              <a:t> </a:t>
            </a:r>
            <a:r>
              <a:rPr lang="en-US" dirty="0" err="1"/>
              <a:t>systemowym</a:t>
            </a:r>
            <a:r>
              <a:rPr lang="en-US" dirty="0"/>
              <a:t> – </a:t>
            </a:r>
            <a:r>
              <a:rPr lang="en-US" dirty="0" err="1"/>
              <a:t>najczęściej</a:t>
            </a:r>
            <a:r>
              <a:rPr lang="en-US" dirty="0"/>
              <a:t> </a:t>
            </a:r>
            <a:r>
              <a:rPr lang="en-US" dirty="0" err="1"/>
              <a:t>używa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Dockera</a:t>
            </a:r>
            <a:endParaRPr lang="en-US" dirty="0"/>
          </a:p>
          <a:p>
            <a:r>
              <a:rPr lang="en-US" dirty="0" err="1"/>
              <a:t>Znajomość</a:t>
            </a:r>
            <a:r>
              <a:rPr lang="en-US" dirty="0"/>
              <a:t> </a:t>
            </a:r>
            <a:r>
              <a:rPr lang="en-US" dirty="0" err="1"/>
              <a:t>systemów</a:t>
            </a:r>
            <a:r>
              <a:rPr lang="en-US" dirty="0"/>
              <a:t> </a:t>
            </a:r>
            <a:r>
              <a:rPr lang="en-US" dirty="0" err="1"/>
              <a:t>wymiany</a:t>
            </a:r>
            <a:r>
              <a:rPr lang="en-US" dirty="0"/>
              <a:t> </a:t>
            </a:r>
            <a:r>
              <a:rPr lang="en-US" dirty="0" err="1"/>
              <a:t>informacji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aplikacjami</a:t>
            </a:r>
            <a:r>
              <a:rPr lang="en-US" dirty="0"/>
              <a:t>/</a:t>
            </a:r>
            <a:r>
              <a:rPr lang="en-US" dirty="0" err="1"/>
              <a:t>usługami</a:t>
            </a:r>
            <a:r>
              <a:rPr lang="en-US" dirty="0"/>
              <a:t> – np. REST, GRPC, SOAP (</a:t>
            </a:r>
            <a:r>
              <a:rPr lang="en-US" dirty="0" err="1"/>
              <a:t>głównie</a:t>
            </a:r>
            <a:r>
              <a:rPr lang="en-US" dirty="0"/>
              <a:t> REST)</a:t>
            </a:r>
          </a:p>
          <a:p>
            <a:r>
              <a:rPr lang="en-US" dirty="0" err="1"/>
              <a:t>Oczywiście</a:t>
            </a:r>
            <a:r>
              <a:rPr lang="en-US" dirty="0"/>
              <a:t> </a:t>
            </a:r>
            <a:r>
              <a:rPr lang="en-US" dirty="0" err="1"/>
              <a:t>technologie</a:t>
            </a:r>
            <a:r>
              <a:rPr lang="en-US" dirty="0"/>
              <a:t> </a:t>
            </a:r>
            <a:r>
              <a:rPr lang="en-US" dirty="0" err="1"/>
              <a:t>bazodanowe</a:t>
            </a:r>
            <a:r>
              <a:rPr lang="en-US" dirty="0"/>
              <a:t> (</a:t>
            </a:r>
            <a:r>
              <a:rPr lang="en-US" dirty="0" err="1"/>
              <a:t>pobieżnie</a:t>
            </a:r>
            <a:r>
              <a:rPr lang="en-US" dirty="0"/>
              <a:t> – </a:t>
            </a:r>
            <a:r>
              <a:rPr lang="en-US" dirty="0" err="1"/>
              <a:t>wszystkiego</a:t>
            </a:r>
            <a:r>
              <a:rPr lang="en-US" dirty="0"/>
              <a:t> </a:t>
            </a:r>
            <a:r>
              <a:rPr lang="en-US" dirty="0" err="1"/>
              <a:t>można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nauczyć</a:t>
            </a:r>
            <a:r>
              <a:rPr lang="en-US" dirty="0"/>
              <a:t> w pare </a:t>
            </a:r>
            <a:r>
              <a:rPr lang="en-US" dirty="0" err="1"/>
              <a:t>dni</a:t>
            </a:r>
            <a:r>
              <a:rPr lang="en-US" dirty="0"/>
              <a:t>), </a:t>
            </a:r>
            <a:r>
              <a:rPr lang="en-US" dirty="0" err="1"/>
              <a:t>frameworki</a:t>
            </a:r>
            <a:r>
              <a:rPr lang="en-US" dirty="0"/>
              <a:t> do </a:t>
            </a:r>
            <a:r>
              <a:rPr lang="en-US" dirty="0" err="1"/>
              <a:t>przetwarzania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(np. Spark, Beam) </a:t>
            </a:r>
            <a:r>
              <a:rPr lang="en-US" dirty="0" err="1"/>
              <a:t>oraz</a:t>
            </a:r>
            <a:r>
              <a:rPr lang="en-US" dirty="0"/>
              <a:t> po </a:t>
            </a:r>
            <a:r>
              <a:rPr lang="en-US" dirty="0" err="1"/>
              <a:t>prostu</a:t>
            </a:r>
            <a:r>
              <a:rPr lang="en-US" dirty="0"/>
              <a:t> </a:t>
            </a:r>
            <a:r>
              <a:rPr lang="en-US" dirty="0" err="1"/>
              <a:t>języki</a:t>
            </a:r>
            <a:r>
              <a:rPr lang="en-US" dirty="0"/>
              <a:t> </a:t>
            </a:r>
            <a:r>
              <a:rPr lang="en-US" dirty="0" err="1"/>
              <a:t>dobre</a:t>
            </a:r>
            <a:r>
              <a:rPr lang="en-US" dirty="0"/>
              <a:t> w </a:t>
            </a:r>
            <a:r>
              <a:rPr lang="en-US" dirty="0" err="1"/>
              <a:t>przetwarzaniu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(w </a:t>
            </a:r>
            <a:r>
              <a:rPr lang="en-US" dirty="0" err="1"/>
              <a:t>kolejności</a:t>
            </a:r>
            <a:r>
              <a:rPr lang="en-US" dirty="0"/>
              <a:t> od </a:t>
            </a:r>
            <a:r>
              <a:rPr lang="en-US" dirty="0" err="1"/>
              <a:t>najbardziej</a:t>
            </a:r>
            <a:r>
              <a:rPr lang="en-US" dirty="0"/>
              <a:t> </a:t>
            </a:r>
            <a:r>
              <a:rPr lang="en-US" dirty="0" err="1"/>
              <a:t>przydatnego</a:t>
            </a:r>
            <a:r>
              <a:rPr lang="en-US" dirty="0"/>
              <a:t>: Python, R, Scala)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7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92A9-79E0-4D54-A924-321F010A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aplikacji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3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712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Zaawansowane narzędzia analityczne</vt:lpstr>
      <vt:lpstr>Przegląd narzędzi bazodanowych</vt:lpstr>
      <vt:lpstr>DWH i DL -  różnice</vt:lpstr>
      <vt:lpstr>Processing</vt:lpstr>
      <vt:lpstr>Processing - technologie</vt:lpstr>
      <vt:lpstr>Tryb interaktywny i tryb batchowy</vt:lpstr>
      <vt:lpstr>Deep backend, backend i frontend</vt:lpstr>
      <vt:lpstr>Co dobrze jest znać, żeby brać udział w budowaniu aplikacji analitycznych?</vt:lpstr>
      <vt:lpstr>Projekt aplikacji</vt:lpstr>
      <vt:lpstr>Ogólny koncept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Zaawansowane narzędzia analityczne</dc:title>
  <dc:creator>Filip Cyprowski</dc:creator>
  <cp:lastModifiedBy>Filip Cyprowski</cp:lastModifiedBy>
  <cp:revision>12</cp:revision>
  <dcterms:created xsi:type="dcterms:W3CDTF">2019-04-06T09:03:17Z</dcterms:created>
  <dcterms:modified xsi:type="dcterms:W3CDTF">2019-04-06T10:14:46Z</dcterms:modified>
</cp:coreProperties>
</file>